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739" r:id="rId2"/>
    <p:sldMasterId id="2147483762" r:id="rId3"/>
    <p:sldMasterId id="2147483788" r:id="rId4"/>
    <p:sldMasterId id="2147483828" r:id="rId5"/>
  </p:sldMasterIdLst>
  <p:notesMasterIdLst>
    <p:notesMasterId r:id="rId57"/>
  </p:notesMasterIdLst>
  <p:sldIdLst>
    <p:sldId id="2041" r:id="rId6"/>
    <p:sldId id="2042" r:id="rId7"/>
    <p:sldId id="3517" r:id="rId8"/>
    <p:sldId id="2043" r:id="rId9"/>
    <p:sldId id="2146847755" r:id="rId10"/>
    <p:sldId id="2146847756" r:id="rId11"/>
    <p:sldId id="2146847757" r:id="rId12"/>
    <p:sldId id="1948" r:id="rId13"/>
    <p:sldId id="278" r:id="rId14"/>
    <p:sldId id="1787" r:id="rId15"/>
    <p:sldId id="1534" r:id="rId16"/>
    <p:sldId id="3568" r:id="rId17"/>
    <p:sldId id="4035" r:id="rId18"/>
    <p:sldId id="2146847574" r:id="rId19"/>
    <p:sldId id="2146847575" r:id="rId20"/>
    <p:sldId id="2146847589" r:id="rId21"/>
    <p:sldId id="2146847590" r:id="rId22"/>
    <p:sldId id="2146847591" r:id="rId23"/>
    <p:sldId id="3369" r:id="rId24"/>
    <p:sldId id="1561" r:id="rId25"/>
    <p:sldId id="274" r:id="rId26"/>
    <p:sldId id="1531" r:id="rId27"/>
    <p:sldId id="510" r:id="rId28"/>
    <p:sldId id="2146847759" r:id="rId29"/>
    <p:sldId id="508" r:id="rId30"/>
    <p:sldId id="491" r:id="rId31"/>
    <p:sldId id="494" r:id="rId32"/>
    <p:sldId id="457" r:id="rId33"/>
    <p:sldId id="521" r:id="rId34"/>
    <p:sldId id="520" r:id="rId35"/>
    <p:sldId id="524" r:id="rId36"/>
    <p:sldId id="522" r:id="rId37"/>
    <p:sldId id="1370" r:id="rId38"/>
    <p:sldId id="3364" r:id="rId39"/>
    <p:sldId id="3365" r:id="rId40"/>
    <p:sldId id="290" r:id="rId41"/>
    <p:sldId id="291" r:id="rId42"/>
    <p:sldId id="292" r:id="rId43"/>
    <p:sldId id="294" r:id="rId44"/>
    <p:sldId id="695" r:id="rId45"/>
    <p:sldId id="315" r:id="rId46"/>
    <p:sldId id="1547" r:id="rId47"/>
    <p:sldId id="1979" r:id="rId48"/>
    <p:sldId id="3379" r:id="rId49"/>
    <p:sldId id="3489" r:id="rId50"/>
    <p:sldId id="3831" r:id="rId51"/>
    <p:sldId id="2146847758" r:id="rId52"/>
    <p:sldId id="3531" r:id="rId53"/>
    <p:sldId id="4032" r:id="rId54"/>
    <p:sldId id="2146847760" r:id="rId55"/>
    <p:sldId id="172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33"/>
  </p:normalViewPr>
  <p:slideViewPr>
    <p:cSldViewPr snapToGrid="0">
      <p:cViewPr varScale="1">
        <p:scale>
          <a:sx n="104" d="100"/>
          <a:sy n="104" d="100"/>
        </p:scale>
        <p:origin x="896"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A15064-A044-4FDC-B0F5-10F37E3D5CFE}" type="doc">
      <dgm:prSet loTypeId="urn:microsoft.com/office/officeart/2005/8/layout/vList5" loCatId="list" qsTypeId="urn:microsoft.com/office/officeart/2005/8/quickstyle/3d3" qsCatId="3D" csTypeId="urn:microsoft.com/office/officeart/2005/8/colors/colorful3" csCatId="colorful" phldr="1"/>
      <dgm:spPr/>
      <dgm:t>
        <a:bodyPr/>
        <a:lstStyle/>
        <a:p>
          <a:endParaRPr lang="en-US"/>
        </a:p>
      </dgm:t>
    </dgm:pt>
    <dgm:pt modelId="{560B6C87-CCEB-4C3E-8E00-4F404EF4A07E}">
      <dgm:prSet phldrT="[Text]" custT="1">
        <dgm:style>
          <a:lnRef idx="1">
            <a:schemeClr val="accent5"/>
          </a:lnRef>
          <a:fillRef idx="3">
            <a:schemeClr val="accent5"/>
          </a:fillRef>
          <a:effectRef idx="2">
            <a:schemeClr val="accent5"/>
          </a:effectRef>
          <a:fontRef idx="minor">
            <a:schemeClr val="lt1"/>
          </a:fontRef>
        </dgm:style>
      </dgm:prSet>
      <dgm:spPr>
        <a:xfrm>
          <a:off x="0" y="1682"/>
          <a:ext cx="3236976" cy="735708"/>
        </a:xfrm>
        <a:solidFill>
          <a:schemeClr val="accent5">
            <a:lumMod val="40000"/>
            <a:lumOff val="60000"/>
          </a:schemeClr>
        </a:solidFill>
        <a:ln w="9525" cap="flat" cmpd="sng" algn="ctr">
          <a:solidFill>
            <a:srgbClr val="4BACC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200" b="1" u="none" dirty="0">
              <a:solidFill>
                <a:srgbClr val="10479B"/>
              </a:solidFill>
              <a:latin typeface="Optima"/>
              <a:ea typeface="Tahoma" pitchFamily="34" charset="0"/>
              <a:cs typeface="Optima"/>
            </a:rPr>
            <a:t>Data Portability</a:t>
          </a:r>
        </a:p>
        <a:p>
          <a:r>
            <a:rPr lang="en-GB" sz="1200" dirty="0">
              <a:solidFill>
                <a:srgbClr val="10479B"/>
              </a:solidFill>
              <a:latin typeface="Optima"/>
              <a:ea typeface="Tahoma" pitchFamily="34" charset="0"/>
              <a:cs typeface="Optima"/>
            </a:rPr>
            <a:t>ISO 8000</a:t>
          </a:r>
          <a:endParaRPr lang="en-US" sz="1200" dirty="0">
            <a:solidFill>
              <a:srgbClr val="10479B"/>
            </a:solidFill>
            <a:latin typeface="Optima"/>
            <a:ea typeface="Tahoma" pitchFamily="34" charset="0"/>
            <a:cs typeface="Optima"/>
          </a:endParaRPr>
        </a:p>
      </dgm:t>
    </dgm:pt>
    <dgm:pt modelId="{816BE4AB-CB15-488B-BC69-C16C08CCE0DA}" type="parTrans" cxnId="{F9993109-FBD2-45A4-B98C-5795A09B6C96}">
      <dgm:prSet/>
      <dgm:spPr/>
      <dgm:t>
        <a:bodyPr/>
        <a:lstStyle/>
        <a:p>
          <a:endParaRPr lang="en-US" sz="1200">
            <a:solidFill>
              <a:schemeClr val="tx1"/>
            </a:solidFill>
            <a:latin typeface="Optima"/>
            <a:cs typeface="Optima"/>
          </a:endParaRPr>
        </a:p>
      </dgm:t>
    </dgm:pt>
    <dgm:pt modelId="{DED0FC78-60BE-4F52-BF97-4A0EA204FC7A}" type="sibTrans" cxnId="{F9993109-FBD2-45A4-B98C-5795A09B6C96}">
      <dgm:prSet/>
      <dgm:spPr/>
      <dgm:t>
        <a:bodyPr/>
        <a:lstStyle/>
        <a:p>
          <a:endParaRPr lang="en-US" sz="1200">
            <a:solidFill>
              <a:schemeClr val="tx1"/>
            </a:solidFill>
            <a:latin typeface="Optima"/>
            <a:cs typeface="Optima"/>
          </a:endParaRPr>
        </a:p>
      </dgm:t>
    </dgm:pt>
    <dgm:pt modelId="{E2EC73E1-F881-4FBC-8D30-196BB231881A}">
      <dgm:prSet phldrT="[Text]" custT="1">
        <dgm:style>
          <a:lnRef idx="1">
            <a:schemeClr val="accent5"/>
          </a:lnRef>
          <a:fillRef idx="3">
            <a:schemeClr val="accent5"/>
          </a:fillRef>
          <a:effectRef idx="2">
            <a:schemeClr val="accent5"/>
          </a:effectRef>
          <a:fontRef idx="minor">
            <a:schemeClr val="lt1"/>
          </a:fontRef>
        </dgm:style>
      </dgm:prSet>
      <dgm:spPr>
        <a:xfrm rot="5400000">
          <a:off x="5820004" y="-2507775"/>
          <a:ext cx="588566" cy="5754624"/>
        </a:xfrm>
        <a:solidFill>
          <a:schemeClr val="accent5">
            <a:lumMod val="40000"/>
            <a:lumOff val="60000"/>
          </a:schemeClr>
        </a:solidFill>
        <a:ln w="9525" cap="flat" cmpd="sng" algn="ctr">
          <a:solidFill>
            <a:srgbClr val="4BACC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200" b="0" dirty="0">
              <a:solidFill>
                <a:srgbClr val="10479B"/>
              </a:solidFill>
              <a:latin typeface="Optima"/>
              <a:ea typeface="Tahoma" pitchFamily="34" charset="0"/>
              <a:cs typeface="Optima"/>
            </a:rPr>
            <a:t>Data Portability</a:t>
          </a:r>
          <a:endParaRPr lang="en-US" sz="1200" b="0" dirty="0">
            <a:solidFill>
              <a:srgbClr val="10479B"/>
            </a:solidFill>
            <a:latin typeface="Optima"/>
            <a:ea typeface="Tahoma" pitchFamily="34" charset="0"/>
            <a:cs typeface="Optima"/>
          </a:endParaRPr>
        </a:p>
      </dgm:t>
    </dgm:pt>
    <dgm:pt modelId="{D33AE577-622B-4780-8E4D-3F8773BC32FE}" type="parTrans" cxnId="{DAC4A29C-7284-4B32-AFF0-35B436795777}">
      <dgm:prSet/>
      <dgm:spPr/>
      <dgm:t>
        <a:bodyPr/>
        <a:lstStyle/>
        <a:p>
          <a:endParaRPr lang="en-US" sz="1200">
            <a:solidFill>
              <a:schemeClr val="tx1"/>
            </a:solidFill>
            <a:latin typeface="Optima"/>
            <a:cs typeface="Optima"/>
          </a:endParaRPr>
        </a:p>
      </dgm:t>
    </dgm:pt>
    <dgm:pt modelId="{9A6FE4D9-DF5F-4961-A97E-1D44849FA2EA}" type="sibTrans" cxnId="{DAC4A29C-7284-4B32-AFF0-35B436795777}">
      <dgm:prSet/>
      <dgm:spPr/>
      <dgm:t>
        <a:bodyPr/>
        <a:lstStyle/>
        <a:p>
          <a:endParaRPr lang="en-US" sz="1200">
            <a:solidFill>
              <a:schemeClr val="tx1"/>
            </a:solidFill>
            <a:latin typeface="Optima"/>
            <a:cs typeface="Optima"/>
          </a:endParaRPr>
        </a:p>
      </dgm:t>
    </dgm:pt>
    <dgm:pt modelId="{0628182E-4B4D-4453-A6FA-47F70C2711D6}">
      <dgm:prSet phldrT="[Text]" custT="1">
        <dgm:style>
          <a:lnRef idx="1">
            <a:schemeClr val="accent2"/>
          </a:lnRef>
          <a:fillRef idx="3">
            <a:schemeClr val="accent2"/>
          </a:fillRef>
          <a:effectRef idx="2">
            <a:schemeClr val="accent2"/>
          </a:effectRef>
          <a:fontRef idx="minor">
            <a:schemeClr val="lt1"/>
          </a:fontRef>
        </dgm:style>
      </dgm:prSet>
      <dgm:spPr>
        <a:xfrm>
          <a:off x="0" y="774176"/>
          <a:ext cx="3236976" cy="735708"/>
        </a:xfrm>
        <a:solidFill>
          <a:schemeClr val="accent2">
            <a:lumMod val="20000"/>
            <a:lumOff val="80000"/>
          </a:schemeClr>
        </a:solidFill>
        <a:ln w="9525" cap="flat" cmpd="sng" algn="ctr">
          <a:solidFill>
            <a:srgbClr val="C0504D"/>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200" b="1" u="none" dirty="0">
              <a:solidFill>
                <a:srgbClr val="10479B"/>
              </a:solidFill>
              <a:latin typeface="Optima"/>
              <a:ea typeface="Tahoma" pitchFamily="34" charset="0"/>
              <a:cs typeface="Optima"/>
            </a:rPr>
            <a:t>Data Requirement</a:t>
          </a:r>
        </a:p>
        <a:p>
          <a:r>
            <a:rPr lang="en-GB" sz="1200" dirty="0">
              <a:solidFill>
                <a:srgbClr val="10479B"/>
              </a:solidFill>
              <a:latin typeface="Optima"/>
              <a:ea typeface="Tahoma" pitchFamily="34" charset="0"/>
              <a:cs typeface="Optima"/>
            </a:rPr>
            <a:t>ISO 8000-110</a:t>
          </a:r>
          <a:endParaRPr lang="en-US" sz="1200" dirty="0">
            <a:solidFill>
              <a:srgbClr val="10479B"/>
            </a:solidFill>
            <a:latin typeface="Optima"/>
            <a:ea typeface="Tahoma" pitchFamily="34" charset="0"/>
            <a:cs typeface="Optima"/>
          </a:endParaRPr>
        </a:p>
      </dgm:t>
    </dgm:pt>
    <dgm:pt modelId="{3B10F461-FCE9-4578-8B33-7C6A8BDFE2A3}" type="parTrans" cxnId="{75ADA800-00AA-4282-A7CF-97EB64DA3AC0}">
      <dgm:prSet/>
      <dgm:spPr/>
      <dgm:t>
        <a:bodyPr/>
        <a:lstStyle/>
        <a:p>
          <a:endParaRPr lang="en-US" sz="1200">
            <a:solidFill>
              <a:schemeClr val="tx1"/>
            </a:solidFill>
            <a:latin typeface="Optima"/>
            <a:cs typeface="Optima"/>
          </a:endParaRPr>
        </a:p>
      </dgm:t>
    </dgm:pt>
    <dgm:pt modelId="{058F9F72-8693-4DA2-BE72-695FD72B4C02}" type="sibTrans" cxnId="{75ADA800-00AA-4282-A7CF-97EB64DA3AC0}">
      <dgm:prSet/>
      <dgm:spPr/>
      <dgm:t>
        <a:bodyPr/>
        <a:lstStyle/>
        <a:p>
          <a:endParaRPr lang="en-US" sz="1200">
            <a:solidFill>
              <a:schemeClr val="tx1"/>
            </a:solidFill>
            <a:latin typeface="Optima"/>
            <a:cs typeface="Optima"/>
          </a:endParaRPr>
        </a:p>
      </dgm:t>
    </dgm:pt>
    <dgm:pt modelId="{FB2D2982-D7E0-41BF-9CF2-E63180E108FC}">
      <dgm:prSet phldrT="[Text]" custT="1">
        <dgm:style>
          <a:lnRef idx="1">
            <a:schemeClr val="accent2"/>
          </a:lnRef>
          <a:fillRef idx="3">
            <a:schemeClr val="accent2"/>
          </a:fillRef>
          <a:effectRef idx="2">
            <a:schemeClr val="accent2"/>
          </a:effectRef>
          <a:fontRef idx="minor">
            <a:schemeClr val="lt1"/>
          </a:fontRef>
        </dgm:style>
      </dgm:prSet>
      <dgm:spPr>
        <a:xfrm rot="5400000">
          <a:off x="5820004" y="-1735281"/>
          <a:ext cx="588566" cy="5754624"/>
        </a:xfrm>
        <a:solidFill>
          <a:schemeClr val="accent2">
            <a:lumMod val="20000"/>
            <a:lumOff val="80000"/>
          </a:schemeClr>
        </a:solidFill>
        <a:ln w="9525" cap="flat" cmpd="sng" algn="ctr">
          <a:solidFill>
            <a:srgbClr val="C0504D"/>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pPr algn="l"/>
          <a:r>
            <a:rPr lang="en-US" sz="1200" dirty="0">
              <a:solidFill>
                <a:srgbClr val="10479B"/>
              </a:solidFill>
              <a:latin typeface="Optima"/>
              <a:ea typeface="Tahoma" pitchFamily="34" charset="0"/>
              <a:cs typeface="Optima"/>
            </a:rPr>
            <a:t>Class/Concept Definition, unique identifier</a:t>
          </a:r>
        </a:p>
      </dgm:t>
    </dgm:pt>
    <dgm:pt modelId="{F2CCE327-03B3-466E-AD06-7253325F953D}" type="parTrans" cxnId="{DFE6505B-5AF3-4652-B669-547CBE4D6C40}">
      <dgm:prSet/>
      <dgm:spPr/>
      <dgm:t>
        <a:bodyPr/>
        <a:lstStyle/>
        <a:p>
          <a:endParaRPr lang="en-US" sz="1200">
            <a:solidFill>
              <a:schemeClr val="tx1"/>
            </a:solidFill>
            <a:latin typeface="Optima"/>
            <a:cs typeface="Optima"/>
          </a:endParaRPr>
        </a:p>
      </dgm:t>
    </dgm:pt>
    <dgm:pt modelId="{B4CEF137-5EB2-41C9-85A5-6AC59BC34C04}" type="sibTrans" cxnId="{DFE6505B-5AF3-4652-B669-547CBE4D6C40}">
      <dgm:prSet/>
      <dgm:spPr/>
      <dgm:t>
        <a:bodyPr/>
        <a:lstStyle/>
        <a:p>
          <a:endParaRPr lang="en-US" sz="1200">
            <a:solidFill>
              <a:schemeClr val="tx1"/>
            </a:solidFill>
            <a:latin typeface="Optima"/>
            <a:cs typeface="Optima"/>
          </a:endParaRPr>
        </a:p>
      </dgm:t>
    </dgm:pt>
    <dgm:pt modelId="{C2AA5D3C-5CA7-4523-AE8E-71848D600F30}">
      <dgm:prSet phldrT="[Text]" custT="1">
        <dgm:style>
          <a:lnRef idx="1">
            <a:schemeClr val="accent5"/>
          </a:lnRef>
          <a:fillRef idx="3">
            <a:schemeClr val="accent5"/>
          </a:fillRef>
          <a:effectRef idx="2">
            <a:schemeClr val="accent5"/>
          </a:effectRef>
          <a:fontRef idx="minor">
            <a:schemeClr val="lt1"/>
          </a:fontRef>
        </dgm:style>
      </dgm:prSet>
      <dgm:spPr>
        <a:xfrm rot="5400000">
          <a:off x="5820004" y="-2507775"/>
          <a:ext cx="588566" cy="5754624"/>
        </a:xfrm>
        <a:solidFill>
          <a:schemeClr val="accent5">
            <a:lumMod val="40000"/>
            <a:lumOff val="60000"/>
          </a:schemeClr>
        </a:solidFill>
        <a:ln w="9525" cap="flat" cmpd="sng" algn="ctr">
          <a:solidFill>
            <a:srgbClr val="4BACC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200" b="0" dirty="0">
              <a:solidFill>
                <a:srgbClr val="10479B"/>
              </a:solidFill>
              <a:latin typeface="Optima"/>
              <a:ea typeface="Tahoma" pitchFamily="34" charset="0"/>
              <a:cs typeface="Optima"/>
            </a:rPr>
            <a:t>Quality data is </a:t>
          </a:r>
          <a:r>
            <a:rPr lang="en-US" sz="1200" b="0" u="sng" dirty="0">
              <a:solidFill>
                <a:srgbClr val="10479B"/>
              </a:solidFill>
              <a:latin typeface="Optima"/>
              <a:ea typeface="Tahoma" pitchFamily="34" charset="0"/>
              <a:cs typeface="Optima"/>
            </a:rPr>
            <a:t>portable data</a:t>
          </a:r>
          <a:r>
            <a:rPr lang="en-US" sz="1200" b="0" dirty="0">
              <a:solidFill>
                <a:srgbClr val="10479B"/>
              </a:solidFill>
              <a:latin typeface="Optima"/>
              <a:ea typeface="Tahoma" pitchFamily="34" charset="0"/>
              <a:cs typeface="Optima"/>
            </a:rPr>
            <a:t>; it is independent of the software application</a:t>
          </a:r>
        </a:p>
      </dgm:t>
    </dgm:pt>
    <dgm:pt modelId="{81383D79-E3CF-4C89-AA27-77715F0FFC8B}" type="parTrans" cxnId="{720D7B6F-B3C4-4282-81E3-1DE3A4326F5E}">
      <dgm:prSet/>
      <dgm:spPr/>
      <dgm:t>
        <a:bodyPr/>
        <a:lstStyle/>
        <a:p>
          <a:endParaRPr lang="en-US" sz="1200">
            <a:solidFill>
              <a:schemeClr val="tx1"/>
            </a:solidFill>
            <a:latin typeface="Optima"/>
            <a:cs typeface="Optima"/>
          </a:endParaRPr>
        </a:p>
      </dgm:t>
    </dgm:pt>
    <dgm:pt modelId="{E263483C-C45B-4FA7-95F9-41D867D3DA47}" type="sibTrans" cxnId="{720D7B6F-B3C4-4282-81E3-1DE3A4326F5E}">
      <dgm:prSet/>
      <dgm:spPr/>
      <dgm:t>
        <a:bodyPr/>
        <a:lstStyle/>
        <a:p>
          <a:endParaRPr lang="en-US" sz="1200">
            <a:solidFill>
              <a:schemeClr val="tx1"/>
            </a:solidFill>
            <a:latin typeface="Optima"/>
            <a:cs typeface="Optima"/>
          </a:endParaRPr>
        </a:p>
      </dgm:t>
    </dgm:pt>
    <dgm:pt modelId="{653FA4DB-1FF3-40C8-80FD-D22FBFC5377F}">
      <dgm:prSet custT="1">
        <dgm:style>
          <a:lnRef idx="1">
            <a:schemeClr val="accent3"/>
          </a:lnRef>
          <a:fillRef idx="3">
            <a:schemeClr val="accent3"/>
          </a:fillRef>
          <a:effectRef idx="2">
            <a:schemeClr val="accent3"/>
          </a:effectRef>
          <a:fontRef idx="minor">
            <a:schemeClr val="lt1"/>
          </a:fontRef>
        </dgm:style>
      </dgm:prSet>
      <dgm:spPr>
        <a:xfrm>
          <a:off x="0" y="1546670"/>
          <a:ext cx="3236976" cy="735708"/>
        </a:xfr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200" b="1" u="none" dirty="0">
              <a:solidFill>
                <a:srgbClr val="10479B"/>
              </a:solidFill>
              <a:latin typeface="Optima"/>
              <a:ea typeface="Tahoma" pitchFamily="34" charset="0"/>
              <a:cs typeface="Optima"/>
            </a:rPr>
            <a:t>Data Terminology &amp; Localization</a:t>
          </a:r>
        </a:p>
        <a:p>
          <a:r>
            <a:rPr lang="en-GB" sz="1200" b="0" u="none" dirty="0">
              <a:solidFill>
                <a:srgbClr val="10479B"/>
              </a:solidFill>
              <a:latin typeface="Optima"/>
              <a:ea typeface="Tahoma" pitchFamily="34" charset="0"/>
              <a:cs typeface="Optima"/>
            </a:rPr>
            <a:t>PPO-OTD: ISO 8000-110</a:t>
          </a:r>
        </a:p>
      </dgm:t>
    </dgm:pt>
    <dgm:pt modelId="{F0740E30-7E4C-4C73-B134-86E2B21A424D}" type="parTrans" cxnId="{E1EF4ABB-4932-4A51-8404-15CEB3D1D902}">
      <dgm:prSet/>
      <dgm:spPr/>
      <dgm:t>
        <a:bodyPr/>
        <a:lstStyle/>
        <a:p>
          <a:endParaRPr lang="en-US" sz="1200">
            <a:solidFill>
              <a:schemeClr val="tx1"/>
            </a:solidFill>
            <a:latin typeface="Optima"/>
            <a:cs typeface="Optima"/>
          </a:endParaRPr>
        </a:p>
      </dgm:t>
    </dgm:pt>
    <dgm:pt modelId="{FDCF0186-2C3D-47ED-8CB1-FB7B4E912F14}" type="sibTrans" cxnId="{E1EF4ABB-4932-4A51-8404-15CEB3D1D902}">
      <dgm:prSet/>
      <dgm:spPr/>
      <dgm:t>
        <a:bodyPr/>
        <a:lstStyle/>
        <a:p>
          <a:endParaRPr lang="en-US" sz="1200">
            <a:solidFill>
              <a:schemeClr val="tx1"/>
            </a:solidFill>
            <a:latin typeface="Optima"/>
            <a:cs typeface="Optima"/>
          </a:endParaRPr>
        </a:p>
      </dgm:t>
    </dgm:pt>
    <dgm:pt modelId="{8F8E4542-8521-4F09-B679-EA86B2857B01}">
      <dgm:prSet custT="1">
        <dgm:style>
          <a:lnRef idx="1">
            <a:schemeClr val="accent3"/>
          </a:lnRef>
          <a:fillRef idx="3">
            <a:schemeClr val="accent3"/>
          </a:fillRef>
          <a:effectRef idx="2">
            <a:schemeClr val="accent3"/>
          </a:effectRef>
          <a:fontRef idx="minor">
            <a:schemeClr val="lt1"/>
          </a:fontRef>
        </dgm:style>
      </dgm:prSet>
      <dgm:spPr>
        <a:xfrm rot="5400000">
          <a:off x="5820004" y="-962787"/>
          <a:ext cx="588566" cy="5754624"/>
        </a:xfr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200" dirty="0">
              <a:solidFill>
                <a:srgbClr val="10479B"/>
              </a:solidFill>
              <a:latin typeface="Optima"/>
              <a:ea typeface="Tahoma" pitchFamily="34" charset="0"/>
              <a:cs typeface="Optima"/>
            </a:rPr>
            <a:t>Common Business Language</a:t>
          </a:r>
        </a:p>
      </dgm:t>
    </dgm:pt>
    <dgm:pt modelId="{8873A015-7A6A-475E-966C-53B71A5066BD}" type="parTrans" cxnId="{9E660CB1-FC27-4AC0-8761-F4F4C16F11E8}">
      <dgm:prSet/>
      <dgm:spPr/>
      <dgm:t>
        <a:bodyPr/>
        <a:lstStyle/>
        <a:p>
          <a:endParaRPr lang="en-US" sz="1200">
            <a:solidFill>
              <a:schemeClr val="tx1"/>
            </a:solidFill>
            <a:latin typeface="Optima"/>
            <a:cs typeface="Optima"/>
          </a:endParaRPr>
        </a:p>
      </dgm:t>
    </dgm:pt>
    <dgm:pt modelId="{B3CC0608-40F2-4B60-AB4E-BFE2D5D4B514}" type="sibTrans" cxnId="{9E660CB1-FC27-4AC0-8761-F4F4C16F11E8}">
      <dgm:prSet/>
      <dgm:spPr/>
      <dgm:t>
        <a:bodyPr/>
        <a:lstStyle/>
        <a:p>
          <a:endParaRPr lang="en-US" sz="1200">
            <a:solidFill>
              <a:schemeClr val="tx1"/>
            </a:solidFill>
            <a:latin typeface="Optima"/>
            <a:cs typeface="Optima"/>
          </a:endParaRPr>
        </a:p>
      </dgm:t>
    </dgm:pt>
    <dgm:pt modelId="{3D9BDA9F-BB1C-401D-83E6-94AB983BBEE7}">
      <dgm:prSet custT="1">
        <dgm:style>
          <a:lnRef idx="1">
            <a:schemeClr val="accent3"/>
          </a:lnRef>
          <a:fillRef idx="3">
            <a:schemeClr val="accent3"/>
          </a:fillRef>
          <a:effectRef idx="2">
            <a:schemeClr val="accent3"/>
          </a:effectRef>
          <a:fontRef idx="minor">
            <a:schemeClr val="lt1"/>
          </a:fontRef>
        </dgm:style>
      </dgm:prSet>
      <dgm:spPr>
        <a:xfrm rot="5400000">
          <a:off x="5820004" y="-962787"/>
          <a:ext cx="588566" cy="5754624"/>
        </a:xfr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pPr rtl="0"/>
          <a:endParaRPr lang="en-US" sz="1200" dirty="0">
            <a:solidFill>
              <a:srgbClr val="10479B"/>
            </a:solidFill>
            <a:latin typeface="Optima"/>
            <a:ea typeface="Tahoma" pitchFamily="34" charset="0"/>
            <a:cs typeface="Optima"/>
          </a:endParaRPr>
        </a:p>
      </dgm:t>
    </dgm:pt>
    <dgm:pt modelId="{BD00111E-8441-4854-A75E-8BD2FDE644B6}" type="parTrans" cxnId="{BDB46373-D971-4720-B4DA-E83DA248CD6B}">
      <dgm:prSet/>
      <dgm:spPr/>
      <dgm:t>
        <a:bodyPr/>
        <a:lstStyle/>
        <a:p>
          <a:endParaRPr lang="en-US" sz="1200">
            <a:solidFill>
              <a:schemeClr val="tx1"/>
            </a:solidFill>
            <a:latin typeface="Optima"/>
            <a:cs typeface="Optima"/>
          </a:endParaRPr>
        </a:p>
      </dgm:t>
    </dgm:pt>
    <dgm:pt modelId="{79533DE3-7636-43D5-B86A-B537AE0CE984}" type="sibTrans" cxnId="{BDB46373-D971-4720-B4DA-E83DA248CD6B}">
      <dgm:prSet/>
      <dgm:spPr/>
      <dgm:t>
        <a:bodyPr/>
        <a:lstStyle/>
        <a:p>
          <a:endParaRPr lang="en-US" sz="1200">
            <a:solidFill>
              <a:schemeClr val="tx1"/>
            </a:solidFill>
            <a:latin typeface="Optima"/>
            <a:cs typeface="Optima"/>
          </a:endParaRPr>
        </a:p>
      </dgm:t>
    </dgm:pt>
    <dgm:pt modelId="{00599272-3998-4ACD-B2B2-63C813B0C9F4}">
      <dgm:prSet custT="1">
        <dgm:style>
          <a:lnRef idx="1">
            <a:schemeClr val="accent4"/>
          </a:lnRef>
          <a:fillRef idx="3">
            <a:schemeClr val="accent4"/>
          </a:fillRef>
          <a:effectRef idx="2">
            <a:schemeClr val="accent4"/>
          </a:effectRef>
          <a:fontRef idx="minor">
            <a:schemeClr val="lt1"/>
          </a:fontRef>
        </dgm:style>
      </dgm:prSet>
      <dgm:spPr>
        <a:xfrm>
          <a:off x="0" y="2308695"/>
          <a:ext cx="3236976" cy="735708"/>
        </a:xfrm>
        <a:solidFill>
          <a:schemeClr val="accent4">
            <a:lumMod val="20000"/>
            <a:lumOff val="80000"/>
          </a:schemeClr>
        </a:solidFill>
        <a:ln w="9525" cap="flat" cmpd="sng" algn="ctr">
          <a:solidFill>
            <a:srgbClr val="8064A2"/>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200" b="1" u="none" dirty="0">
              <a:solidFill>
                <a:srgbClr val="10479B"/>
              </a:solidFill>
              <a:latin typeface="Optima"/>
              <a:ea typeface="Tahoma" pitchFamily="34" charset="0"/>
              <a:cs typeface="Optima"/>
            </a:rPr>
            <a:t>Data Classification</a:t>
          </a:r>
        </a:p>
        <a:p>
          <a:r>
            <a:rPr lang="en-GB" sz="1200" b="0" u="none" dirty="0">
              <a:solidFill>
                <a:srgbClr val="10479B"/>
              </a:solidFill>
              <a:latin typeface="Optima"/>
              <a:ea typeface="Tahoma" pitchFamily="34" charset="0"/>
              <a:cs typeface="Optima"/>
            </a:rPr>
            <a:t>ISO 22745</a:t>
          </a:r>
          <a:endParaRPr lang="en-US" sz="1200" b="0" u="none" dirty="0">
            <a:solidFill>
              <a:srgbClr val="10479B"/>
            </a:solidFill>
            <a:latin typeface="Optima"/>
            <a:ea typeface="Tahoma" pitchFamily="34" charset="0"/>
            <a:cs typeface="Optima"/>
          </a:endParaRPr>
        </a:p>
      </dgm:t>
    </dgm:pt>
    <dgm:pt modelId="{536DA846-9587-4B6D-82E0-28FEBCE9D3B6}" type="parTrans" cxnId="{2716988A-DD1B-4907-BD2E-231EAB25729F}">
      <dgm:prSet/>
      <dgm:spPr/>
      <dgm:t>
        <a:bodyPr/>
        <a:lstStyle/>
        <a:p>
          <a:endParaRPr lang="en-US" sz="1200">
            <a:solidFill>
              <a:schemeClr val="tx1"/>
            </a:solidFill>
            <a:latin typeface="Optima"/>
            <a:cs typeface="Optima"/>
          </a:endParaRPr>
        </a:p>
      </dgm:t>
    </dgm:pt>
    <dgm:pt modelId="{4E3F5A5A-06C8-471A-BAA9-97758DB63BF9}" type="sibTrans" cxnId="{2716988A-DD1B-4907-BD2E-231EAB25729F}">
      <dgm:prSet/>
      <dgm:spPr/>
      <dgm:t>
        <a:bodyPr/>
        <a:lstStyle/>
        <a:p>
          <a:endParaRPr lang="en-US" sz="1200">
            <a:solidFill>
              <a:schemeClr val="tx1"/>
            </a:solidFill>
            <a:latin typeface="Optima"/>
            <a:cs typeface="Optima"/>
          </a:endParaRPr>
        </a:p>
      </dgm:t>
    </dgm:pt>
    <dgm:pt modelId="{60EF804B-6C9F-43EA-AA55-E5B91C2AA523}">
      <dgm:prSet custT="1">
        <dgm:style>
          <a:lnRef idx="1">
            <a:schemeClr val="accent4"/>
          </a:lnRef>
          <a:fillRef idx="3">
            <a:schemeClr val="accent4"/>
          </a:fillRef>
          <a:effectRef idx="2">
            <a:schemeClr val="accent4"/>
          </a:effectRef>
          <a:fontRef idx="minor">
            <a:schemeClr val="lt1"/>
          </a:fontRef>
        </dgm:style>
      </dgm:prSet>
      <dgm:spPr>
        <a:xfrm rot="5400000">
          <a:off x="5820004" y="-200769"/>
          <a:ext cx="588566" cy="5754624"/>
        </a:xfrm>
        <a:solidFill>
          <a:schemeClr val="accent4">
            <a:lumMod val="20000"/>
            <a:lumOff val="80000"/>
          </a:schemeClr>
        </a:solidFill>
        <a:ln w="9525" cap="flat" cmpd="sng" algn="ctr">
          <a:solidFill>
            <a:srgbClr val="8064A2"/>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200" dirty="0">
              <a:solidFill>
                <a:srgbClr val="10479B"/>
              </a:solidFill>
              <a:latin typeface="Optima"/>
              <a:ea typeface="Tahoma" pitchFamily="34" charset="0"/>
              <a:cs typeface="Optima"/>
            </a:rPr>
            <a:t>Linking PPO class to classification (UNSPSC)</a:t>
          </a:r>
        </a:p>
      </dgm:t>
    </dgm:pt>
    <dgm:pt modelId="{74EB0271-9534-43C6-AB27-FA71B2DFE2F3}" type="sibTrans" cxnId="{7069BE0D-9B07-4559-9F00-53ADF79C172F}">
      <dgm:prSet/>
      <dgm:spPr/>
      <dgm:t>
        <a:bodyPr/>
        <a:lstStyle/>
        <a:p>
          <a:endParaRPr lang="en-US" sz="1200">
            <a:solidFill>
              <a:schemeClr val="tx1"/>
            </a:solidFill>
            <a:latin typeface="Optima"/>
            <a:cs typeface="Optima"/>
          </a:endParaRPr>
        </a:p>
      </dgm:t>
    </dgm:pt>
    <dgm:pt modelId="{528B2312-26F4-4EB3-BD1A-A344C8937D0C}" type="parTrans" cxnId="{7069BE0D-9B07-4559-9F00-53ADF79C172F}">
      <dgm:prSet/>
      <dgm:spPr/>
      <dgm:t>
        <a:bodyPr/>
        <a:lstStyle/>
        <a:p>
          <a:endParaRPr lang="en-US" sz="1200">
            <a:solidFill>
              <a:schemeClr val="tx1"/>
            </a:solidFill>
            <a:latin typeface="Optima"/>
            <a:cs typeface="Optima"/>
          </a:endParaRPr>
        </a:p>
      </dgm:t>
    </dgm:pt>
    <dgm:pt modelId="{70EBAC5F-0B34-4239-AB18-E2CAA69B3D7D}">
      <dgm:prSet custT="1">
        <dgm:style>
          <a:lnRef idx="1">
            <a:schemeClr val="accent6"/>
          </a:lnRef>
          <a:fillRef idx="3">
            <a:schemeClr val="accent6"/>
          </a:fillRef>
          <a:effectRef idx="2">
            <a:schemeClr val="accent6"/>
          </a:effectRef>
          <a:fontRef idx="minor">
            <a:schemeClr val="lt1"/>
          </a:fontRef>
        </dgm:style>
      </dgm:prSet>
      <dgm:spPr>
        <a:xfrm rot="5400000">
          <a:off x="5820004" y="583884"/>
          <a:ext cx="588566" cy="5754624"/>
        </a:xfrm>
        <a:solidFill>
          <a:schemeClr val="accent6">
            <a:lumMod val="20000"/>
            <a:lumOff val="80000"/>
          </a:schemeClr>
        </a:solidFill>
        <a:ln w="9525" cap="flat" cmpd="sng" algn="ctr">
          <a:solidFill>
            <a:srgbClr val="F7964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200" dirty="0">
              <a:solidFill>
                <a:srgbClr val="10479B"/>
              </a:solidFill>
              <a:latin typeface="Optima"/>
              <a:ea typeface="Tahoma" pitchFamily="34" charset="0"/>
              <a:cs typeface="Optima"/>
            </a:rPr>
            <a:t>Provenance – Traceable History at record level</a:t>
          </a:r>
        </a:p>
      </dgm:t>
    </dgm:pt>
    <dgm:pt modelId="{933FAF5E-687D-4EE0-9B99-762C87A203D4}">
      <dgm:prSet custT="1">
        <dgm:style>
          <a:lnRef idx="1">
            <a:schemeClr val="accent6"/>
          </a:lnRef>
          <a:fillRef idx="3">
            <a:schemeClr val="accent6"/>
          </a:fillRef>
          <a:effectRef idx="2">
            <a:schemeClr val="accent6"/>
          </a:effectRef>
          <a:fontRef idx="minor">
            <a:schemeClr val="lt1"/>
          </a:fontRef>
        </dgm:style>
      </dgm:prSet>
      <dgm:spPr>
        <a:xfrm>
          <a:off x="0" y="3093341"/>
          <a:ext cx="3236976" cy="735708"/>
        </a:xfrm>
        <a:solidFill>
          <a:schemeClr val="accent6">
            <a:lumMod val="20000"/>
            <a:lumOff val="80000"/>
          </a:schemeClr>
        </a:solidFill>
        <a:ln w="9525" cap="flat" cmpd="sng" algn="ctr">
          <a:solidFill>
            <a:srgbClr val="F7964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200" b="1" u="none" dirty="0">
              <a:solidFill>
                <a:srgbClr val="10479B"/>
              </a:solidFill>
              <a:latin typeface="Optima"/>
              <a:ea typeface="Tahoma" pitchFamily="34" charset="0"/>
              <a:cs typeface="Optima"/>
            </a:rPr>
            <a:t>Data Traceability</a:t>
          </a:r>
        </a:p>
        <a:p>
          <a:r>
            <a:rPr lang="en-GB" sz="1200" dirty="0">
              <a:solidFill>
                <a:srgbClr val="10479B"/>
              </a:solidFill>
              <a:latin typeface="Optima"/>
              <a:ea typeface="Tahoma" pitchFamily="34" charset="0"/>
              <a:cs typeface="Optima"/>
            </a:rPr>
            <a:t>ISO 8000-120</a:t>
          </a:r>
          <a:endParaRPr lang="en-US" sz="1200" b="1" u="sng" dirty="0">
            <a:solidFill>
              <a:srgbClr val="10479B"/>
            </a:solidFill>
            <a:latin typeface="Optima"/>
            <a:ea typeface="Tahoma" pitchFamily="34" charset="0"/>
            <a:cs typeface="Optima"/>
          </a:endParaRPr>
        </a:p>
      </dgm:t>
    </dgm:pt>
    <dgm:pt modelId="{834E64AD-DF27-4E50-8AE7-01FFD1E0CACF}" type="sibTrans" cxnId="{7BEDE1B6-E2A6-4C53-955B-04D5A5A311F0}">
      <dgm:prSet/>
      <dgm:spPr/>
      <dgm:t>
        <a:bodyPr/>
        <a:lstStyle/>
        <a:p>
          <a:endParaRPr lang="en-US" sz="1200">
            <a:solidFill>
              <a:schemeClr val="tx1"/>
            </a:solidFill>
            <a:latin typeface="Optima"/>
            <a:cs typeface="Optima"/>
          </a:endParaRPr>
        </a:p>
      </dgm:t>
    </dgm:pt>
    <dgm:pt modelId="{F3C62D77-DC08-4FBB-B072-C7FAC07D3B75}" type="parTrans" cxnId="{7BEDE1B6-E2A6-4C53-955B-04D5A5A311F0}">
      <dgm:prSet/>
      <dgm:spPr/>
      <dgm:t>
        <a:bodyPr/>
        <a:lstStyle/>
        <a:p>
          <a:endParaRPr lang="en-US" sz="1200">
            <a:solidFill>
              <a:schemeClr val="tx1"/>
            </a:solidFill>
            <a:latin typeface="Optima"/>
            <a:cs typeface="Optima"/>
          </a:endParaRPr>
        </a:p>
      </dgm:t>
    </dgm:pt>
    <dgm:pt modelId="{E8BA6256-AD15-4F65-B0F4-ADD331007AE1}" type="sibTrans" cxnId="{EA91B09E-AFEA-4EB2-A114-5668DF418B79}">
      <dgm:prSet/>
      <dgm:spPr/>
      <dgm:t>
        <a:bodyPr/>
        <a:lstStyle/>
        <a:p>
          <a:endParaRPr lang="en-US" sz="1200">
            <a:solidFill>
              <a:schemeClr val="tx1"/>
            </a:solidFill>
            <a:latin typeface="Optima"/>
            <a:cs typeface="Optima"/>
          </a:endParaRPr>
        </a:p>
      </dgm:t>
    </dgm:pt>
    <dgm:pt modelId="{6A3A79E9-BC40-4485-996E-91620BE17568}" type="parTrans" cxnId="{EA91B09E-AFEA-4EB2-A114-5668DF418B79}">
      <dgm:prSet/>
      <dgm:spPr/>
      <dgm:t>
        <a:bodyPr/>
        <a:lstStyle/>
        <a:p>
          <a:endParaRPr lang="en-US" sz="1200">
            <a:solidFill>
              <a:schemeClr val="tx1"/>
            </a:solidFill>
            <a:latin typeface="Optima"/>
            <a:cs typeface="Optima"/>
          </a:endParaRPr>
        </a:p>
      </dgm:t>
    </dgm:pt>
    <dgm:pt modelId="{A53099A3-9BEE-4E34-995F-BF2C3936F6E5}">
      <dgm:prSet custT="1">
        <dgm:style>
          <a:lnRef idx="1">
            <a:schemeClr val="accent2"/>
          </a:lnRef>
          <a:fillRef idx="3">
            <a:schemeClr val="accent2"/>
          </a:fillRef>
          <a:effectRef idx="2">
            <a:schemeClr val="accent2"/>
          </a:effectRef>
          <a:fontRef idx="minor">
            <a:schemeClr val="lt1"/>
          </a:fontRef>
        </dgm:style>
      </dgm:prSet>
      <dgm:spPr>
        <a:xfrm rot="5400000">
          <a:off x="5820004" y="-1735281"/>
          <a:ext cx="588566" cy="5754624"/>
        </a:xfrm>
        <a:solidFill>
          <a:schemeClr val="accent2">
            <a:lumMod val="20000"/>
            <a:lumOff val="80000"/>
          </a:schemeClr>
        </a:solidFill>
        <a:ln w="9525" cap="flat" cmpd="sng" algn="ctr">
          <a:solidFill>
            <a:srgbClr val="C0504D"/>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200" dirty="0">
              <a:solidFill>
                <a:srgbClr val="10479B"/>
              </a:solidFill>
              <a:latin typeface="Optima"/>
              <a:ea typeface="Tahoma" pitchFamily="34" charset="0"/>
              <a:cs typeface="Optima"/>
            </a:rPr>
            <a:t>Property/Concept Definition, unique identifier</a:t>
          </a:r>
          <a:endParaRPr lang="en-US" sz="1200" dirty="0">
            <a:solidFill>
              <a:srgbClr val="10479B"/>
            </a:solidFill>
            <a:latin typeface="Optima"/>
            <a:ea typeface="Tahoma" pitchFamily="34" charset="0"/>
            <a:cs typeface="Optima"/>
          </a:endParaRPr>
        </a:p>
      </dgm:t>
    </dgm:pt>
    <dgm:pt modelId="{0D11DAD0-EFAB-4E42-94AF-96D35065468A}" type="parTrans" cxnId="{DA3A1EC5-014D-40A9-8694-6DBD0D3FA9AB}">
      <dgm:prSet/>
      <dgm:spPr/>
      <dgm:t>
        <a:bodyPr/>
        <a:lstStyle/>
        <a:p>
          <a:endParaRPr lang="en-US" sz="1200">
            <a:solidFill>
              <a:schemeClr val="tx1"/>
            </a:solidFill>
            <a:latin typeface="Optima"/>
            <a:cs typeface="Optima"/>
          </a:endParaRPr>
        </a:p>
      </dgm:t>
    </dgm:pt>
    <dgm:pt modelId="{75C6F400-4BAD-4A4F-8189-AB4A835DA315}" type="sibTrans" cxnId="{DA3A1EC5-014D-40A9-8694-6DBD0D3FA9AB}">
      <dgm:prSet/>
      <dgm:spPr/>
      <dgm:t>
        <a:bodyPr/>
        <a:lstStyle/>
        <a:p>
          <a:endParaRPr lang="en-US" sz="1200">
            <a:solidFill>
              <a:schemeClr val="tx1"/>
            </a:solidFill>
            <a:latin typeface="Optima"/>
            <a:cs typeface="Optima"/>
          </a:endParaRPr>
        </a:p>
      </dgm:t>
    </dgm:pt>
    <dgm:pt modelId="{06F88005-19F1-4413-8B2D-FB81A361F6DA}">
      <dgm:prSet custT="1">
        <dgm:style>
          <a:lnRef idx="1">
            <a:schemeClr val="accent3"/>
          </a:lnRef>
          <a:fillRef idx="3">
            <a:schemeClr val="accent3"/>
          </a:fillRef>
          <a:effectRef idx="2">
            <a:schemeClr val="accent3"/>
          </a:effectRef>
          <a:fontRef idx="minor">
            <a:schemeClr val="lt1"/>
          </a:fontRef>
        </dgm:style>
      </dgm:prSet>
      <dgm:spPr>
        <a:xfrm rot="5400000">
          <a:off x="5820004" y="-962787"/>
          <a:ext cx="588566" cy="5754624"/>
        </a:xfr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200" dirty="0">
              <a:solidFill>
                <a:srgbClr val="10479B"/>
              </a:solidFill>
              <a:latin typeface="Optima"/>
              <a:ea typeface="Tahoma" pitchFamily="34" charset="0"/>
              <a:cs typeface="Optima"/>
            </a:rPr>
            <a:t>Business Requirements</a:t>
          </a:r>
          <a:endParaRPr lang="en-US" sz="1200" dirty="0">
            <a:solidFill>
              <a:srgbClr val="10479B"/>
            </a:solidFill>
            <a:latin typeface="Optima"/>
            <a:ea typeface="Tahoma" pitchFamily="34" charset="0"/>
            <a:cs typeface="Optima"/>
          </a:endParaRPr>
        </a:p>
      </dgm:t>
    </dgm:pt>
    <dgm:pt modelId="{A6C3FB4C-C230-4FDC-A81D-1DB2F0C79C41}" type="parTrans" cxnId="{E020417F-A86B-4D67-92ED-38DA83927BA7}">
      <dgm:prSet/>
      <dgm:spPr/>
      <dgm:t>
        <a:bodyPr/>
        <a:lstStyle/>
        <a:p>
          <a:endParaRPr lang="en-US" sz="1200">
            <a:solidFill>
              <a:schemeClr val="tx1"/>
            </a:solidFill>
            <a:latin typeface="Optima"/>
            <a:cs typeface="Optima"/>
          </a:endParaRPr>
        </a:p>
      </dgm:t>
    </dgm:pt>
    <dgm:pt modelId="{09C87DE9-3475-4816-980E-A6FC4AA58F2E}" type="sibTrans" cxnId="{E020417F-A86B-4D67-92ED-38DA83927BA7}">
      <dgm:prSet/>
      <dgm:spPr/>
      <dgm:t>
        <a:bodyPr/>
        <a:lstStyle/>
        <a:p>
          <a:endParaRPr lang="en-US" sz="1200">
            <a:solidFill>
              <a:schemeClr val="tx1"/>
            </a:solidFill>
            <a:latin typeface="Optima"/>
            <a:cs typeface="Optima"/>
          </a:endParaRPr>
        </a:p>
      </dgm:t>
    </dgm:pt>
    <dgm:pt modelId="{57229D2A-E2D5-4A0E-B2F2-4AC0ED2FDD33}">
      <dgm:prSet custT="1">
        <dgm:style>
          <a:lnRef idx="1">
            <a:schemeClr val="accent3"/>
          </a:lnRef>
          <a:fillRef idx="3">
            <a:schemeClr val="accent3"/>
          </a:fillRef>
          <a:effectRef idx="2">
            <a:schemeClr val="accent3"/>
          </a:effectRef>
          <a:fontRef idx="minor">
            <a:schemeClr val="lt1"/>
          </a:fontRef>
        </dgm:style>
      </dgm:prSet>
      <dgm:spPr>
        <a:xfrm rot="5400000">
          <a:off x="5820004" y="-962787"/>
          <a:ext cx="588566" cy="5754624"/>
        </a:xfr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GB" sz="1200" dirty="0">
              <a:solidFill>
                <a:srgbClr val="10479B"/>
              </a:solidFill>
              <a:latin typeface="Optima"/>
              <a:ea typeface="Tahoma" pitchFamily="34" charset="0"/>
              <a:cs typeface="Optima"/>
            </a:rPr>
            <a:t>Multi-lingual</a:t>
          </a:r>
          <a:endParaRPr lang="en-US" sz="1200" dirty="0">
            <a:solidFill>
              <a:srgbClr val="10479B"/>
            </a:solidFill>
            <a:latin typeface="Optima"/>
            <a:ea typeface="Tahoma" pitchFamily="34" charset="0"/>
            <a:cs typeface="Optima"/>
          </a:endParaRPr>
        </a:p>
      </dgm:t>
    </dgm:pt>
    <dgm:pt modelId="{0A57E8CB-944A-443A-A07A-126B3E9589CB}" type="parTrans" cxnId="{E5B0F2E8-8FDC-44E2-ACC9-BBAD0C47A9B7}">
      <dgm:prSet/>
      <dgm:spPr/>
      <dgm:t>
        <a:bodyPr/>
        <a:lstStyle/>
        <a:p>
          <a:endParaRPr lang="en-US" sz="1200">
            <a:solidFill>
              <a:schemeClr val="tx1"/>
            </a:solidFill>
            <a:latin typeface="Optima"/>
            <a:cs typeface="Optima"/>
          </a:endParaRPr>
        </a:p>
      </dgm:t>
    </dgm:pt>
    <dgm:pt modelId="{7050D3BE-3E57-4B5F-902D-EAC45F32A72F}" type="sibTrans" cxnId="{E5B0F2E8-8FDC-44E2-ACC9-BBAD0C47A9B7}">
      <dgm:prSet/>
      <dgm:spPr/>
      <dgm:t>
        <a:bodyPr/>
        <a:lstStyle/>
        <a:p>
          <a:endParaRPr lang="en-US" sz="1200">
            <a:solidFill>
              <a:schemeClr val="tx1"/>
            </a:solidFill>
            <a:latin typeface="Optima"/>
            <a:cs typeface="Optima"/>
          </a:endParaRPr>
        </a:p>
      </dgm:t>
    </dgm:pt>
    <dgm:pt modelId="{418AF239-F1A9-476D-A299-84203424EC30}">
      <dgm:prSet custT="1">
        <dgm:style>
          <a:lnRef idx="1">
            <a:schemeClr val="accent3"/>
          </a:lnRef>
          <a:fillRef idx="3">
            <a:schemeClr val="accent3"/>
          </a:fillRef>
          <a:effectRef idx="2">
            <a:schemeClr val="accent3"/>
          </a:effectRef>
          <a:fontRef idx="minor">
            <a:schemeClr val="lt1"/>
          </a:fontRef>
        </dgm:style>
      </dgm:prSet>
      <dgm:spPr>
        <a:xfrm rot="5400000">
          <a:off x="5820004" y="-962787"/>
          <a:ext cx="588566" cy="5754624"/>
        </a:xfr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endParaRPr lang="en-US" sz="1200" dirty="0">
            <a:solidFill>
              <a:srgbClr val="10479B"/>
            </a:solidFill>
            <a:latin typeface="Optima"/>
            <a:ea typeface="Tahoma" pitchFamily="34" charset="0"/>
            <a:cs typeface="Optima"/>
          </a:endParaRPr>
        </a:p>
      </dgm:t>
    </dgm:pt>
    <dgm:pt modelId="{31E53F46-F27E-46E7-BA0B-2F0EB6F3FFA8}" type="parTrans" cxnId="{C661F962-6911-43C5-B1DB-A3FF02DADB5C}">
      <dgm:prSet/>
      <dgm:spPr/>
      <dgm:t>
        <a:bodyPr/>
        <a:lstStyle/>
        <a:p>
          <a:endParaRPr lang="en-US" sz="1200">
            <a:solidFill>
              <a:schemeClr val="tx1"/>
            </a:solidFill>
            <a:latin typeface="Optima"/>
            <a:cs typeface="Optima"/>
          </a:endParaRPr>
        </a:p>
      </dgm:t>
    </dgm:pt>
    <dgm:pt modelId="{C54C1A18-5DC8-4272-B10F-EA189B10DE7B}" type="sibTrans" cxnId="{C661F962-6911-43C5-B1DB-A3FF02DADB5C}">
      <dgm:prSet/>
      <dgm:spPr/>
      <dgm:t>
        <a:bodyPr/>
        <a:lstStyle/>
        <a:p>
          <a:endParaRPr lang="en-US" sz="1200">
            <a:solidFill>
              <a:schemeClr val="tx1"/>
            </a:solidFill>
            <a:latin typeface="Optima"/>
            <a:cs typeface="Optima"/>
          </a:endParaRPr>
        </a:p>
      </dgm:t>
    </dgm:pt>
    <dgm:pt modelId="{C2BBD328-6AB0-4828-88E9-048BF67E4A9E}">
      <dgm:prSet custT="1">
        <dgm:style>
          <a:lnRef idx="1">
            <a:schemeClr val="accent4"/>
          </a:lnRef>
          <a:fillRef idx="3">
            <a:schemeClr val="accent4"/>
          </a:fillRef>
          <a:effectRef idx="2">
            <a:schemeClr val="accent4"/>
          </a:effectRef>
          <a:fontRef idx="minor">
            <a:schemeClr val="lt1"/>
          </a:fontRef>
        </dgm:style>
      </dgm:prSet>
      <dgm:spPr>
        <a:xfrm rot="5400000">
          <a:off x="5820004" y="-200769"/>
          <a:ext cx="588566" cy="5754624"/>
        </a:xfrm>
        <a:solidFill>
          <a:schemeClr val="accent4">
            <a:lumMod val="20000"/>
            <a:lumOff val="80000"/>
          </a:schemeClr>
        </a:solidFill>
        <a:ln w="9525" cap="flat" cmpd="sng" algn="ctr">
          <a:solidFill>
            <a:srgbClr val="8064A2"/>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200" dirty="0">
              <a:solidFill>
                <a:srgbClr val="10479B"/>
              </a:solidFill>
              <a:latin typeface="Optima"/>
              <a:ea typeface="Tahoma" pitchFamily="34" charset="0"/>
              <a:cs typeface="Optima"/>
            </a:rPr>
            <a:t>Linking PPO class to classification (spend tree)</a:t>
          </a:r>
        </a:p>
      </dgm:t>
    </dgm:pt>
    <dgm:pt modelId="{DA0809C0-0FFB-4E25-B575-E2ECCB81DF55}" type="parTrans" cxnId="{DAEC48AF-1247-4323-90B3-8F3BCD20376F}">
      <dgm:prSet/>
      <dgm:spPr/>
      <dgm:t>
        <a:bodyPr/>
        <a:lstStyle/>
        <a:p>
          <a:endParaRPr lang="en-US" sz="1200">
            <a:solidFill>
              <a:schemeClr val="tx1"/>
            </a:solidFill>
            <a:latin typeface="Optima"/>
            <a:cs typeface="Optima"/>
          </a:endParaRPr>
        </a:p>
      </dgm:t>
    </dgm:pt>
    <dgm:pt modelId="{B2B713B7-AFFC-49C4-A203-47EA11F5C114}" type="sibTrans" cxnId="{DAEC48AF-1247-4323-90B3-8F3BCD20376F}">
      <dgm:prSet/>
      <dgm:spPr/>
      <dgm:t>
        <a:bodyPr/>
        <a:lstStyle/>
        <a:p>
          <a:endParaRPr lang="en-US" sz="1200">
            <a:solidFill>
              <a:schemeClr val="tx1"/>
            </a:solidFill>
            <a:latin typeface="Optima"/>
            <a:cs typeface="Optima"/>
          </a:endParaRPr>
        </a:p>
      </dgm:t>
    </dgm:pt>
    <dgm:pt modelId="{BC0225B6-835B-C947-ABA1-D8229C6CE669}">
      <dgm:prSet custT="1">
        <dgm:style>
          <a:lnRef idx="1">
            <a:schemeClr val="accent6"/>
          </a:lnRef>
          <a:fillRef idx="3">
            <a:schemeClr val="accent6"/>
          </a:fillRef>
          <a:effectRef idx="2">
            <a:schemeClr val="accent6"/>
          </a:effectRef>
          <a:fontRef idx="minor">
            <a:schemeClr val="lt1"/>
          </a:fontRef>
        </dgm:style>
      </dgm:prSet>
      <dgm:spPr>
        <a:xfrm rot="5400000">
          <a:off x="5820004" y="583884"/>
          <a:ext cx="588566" cy="5754624"/>
        </a:xfrm>
        <a:solidFill>
          <a:schemeClr val="accent1">
            <a:lumMod val="20000"/>
            <a:lumOff val="80000"/>
          </a:schemeClr>
        </a:solidFill>
        <a:ln w="9525" cap="flat" cmpd="sng" algn="ctr">
          <a:solidFill>
            <a:schemeClr val="accent1"/>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200" b="1" dirty="0">
              <a:solidFill>
                <a:srgbClr val="10479B"/>
              </a:solidFill>
              <a:latin typeface="Optima"/>
              <a:ea typeface="Tahoma" pitchFamily="34" charset="0"/>
              <a:cs typeface="Optima"/>
            </a:rPr>
            <a:t>Technical Dictionaries &amp; Exchange of Characteristics Data </a:t>
          </a:r>
        </a:p>
        <a:p>
          <a:r>
            <a:rPr lang="en-US" sz="1200" dirty="0">
              <a:solidFill>
                <a:srgbClr val="10479B"/>
              </a:solidFill>
              <a:latin typeface="Optima"/>
              <a:ea typeface="Tahoma" pitchFamily="34" charset="0"/>
              <a:cs typeface="Optima"/>
            </a:rPr>
            <a:t>ISO 22745</a:t>
          </a:r>
        </a:p>
      </dgm:t>
    </dgm:pt>
    <dgm:pt modelId="{FCA564BD-C2F8-7241-9E45-8452C6C2251B}" type="parTrans" cxnId="{F2ACFBF7-C318-A649-9D5E-18AA1FDDECCD}">
      <dgm:prSet/>
      <dgm:spPr/>
      <dgm:t>
        <a:bodyPr/>
        <a:lstStyle/>
        <a:p>
          <a:endParaRPr lang="en-US" sz="1200">
            <a:solidFill>
              <a:schemeClr val="tx1"/>
            </a:solidFill>
          </a:endParaRPr>
        </a:p>
      </dgm:t>
    </dgm:pt>
    <dgm:pt modelId="{24837C1A-9D75-6B4F-B0A5-B4AA42481CE8}" type="sibTrans" cxnId="{F2ACFBF7-C318-A649-9D5E-18AA1FDDECCD}">
      <dgm:prSet/>
      <dgm:spPr/>
      <dgm:t>
        <a:bodyPr/>
        <a:lstStyle/>
        <a:p>
          <a:endParaRPr lang="en-US" sz="1200">
            <a:solidFill>
              <a:schemeClr val="tx1"/>
            </a:solidFill>
          </a:endParaRPr>
        </a:p>
      </dgm:t>
    </dgm:pt>
    <dgm:pt modelId="{365406B0-4B91-4045-8CEC-94E64D4F4128}">
      <dgm:prSet custT="1">
        <dgm:style>
          <a:lnRef idx="1">
            <a:schemeClr val="accent6"/>
          </a:lnRef>
          <a:fillRef idx="3">
            <a:schemeClr val="accent6"/>
          </a:fillRef>
          <a:effectRef idx="2">
            <a:schemeClr val="accent6"/>
          </a:effectRef>
          <a:fontRef idx="minor">
            <a:schemeClr val="lt1"/>
          </a:fontRef>
        </dgm:style>
      </dgm:prSet>
      <dgm:spPr>
        <a:xfrm rot="5400000">
          <a:off x="5820004" y="583884"/>
          <a:ext cx="588566" cy="5754624"/>
        </a:xfrm>
        <a:solidFill>
          <a:schemeClr val="accent1">
            <a:lumMod val="20000"/>
            <a:lumOff val="80000"/>
          </a:schemeClr>
        </a:solidFill>
        <a:ln w="9525" cap="flat" cmpd="sng" algn="ctr">
          <a:solidFill>
            <a:schemeClr val="accent1"/>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200" dirty="0">
              <a:solidFill>
                <a:srgbClr val="10479B"/>
              </a:solidFill>
              <a:latin typeface="Optima"/>
              <a:ea typeface="Tahoma" pitchFamily="34" charset="0"/>
              <a:cs typeface="Optima"/>
            </a:rPr>
            <a:t>Technical Dictionaries</a:t>
          </a:r>
        </a:p>
      </dgm:t>
    </dgm:pt>
    <dgm:pt modelId="{181EF2F1-9056-EA49-AC37-A53EC4BEE901}" type="parTrans" cxnId="{EE826073-41D7-804E-B588-E04AD2A2242A}">
      <dgm:prSet/>
      <dgm:spPr/>
      <dgm:t>
        <a:bodyPr/>
        <a:lstStyle/>
        <a:p>
          <a:endParaRPr lang="en-US" sz="1200">
            <a:solidFill>
              <a:schemeClr val="tx1"/>
            </a:solidFill>
          </a:endParaRPr>
        </a:p>
      </dgm:t>
    </dgm:pt>
    <dgm:pt modelId="{A5E70B96-263D-024B-8575-840AC99B9234}" type="sibTrans" cxnId="{EE826073-41D7-804E-B588-E04AD2A2242A}">
      <dgm:prSet/>
      <dgm:spPr/>
      <dgm:t>
        <a:bodyPr/>
        <a:lstStyle/>
        <a:p>
          <a:endParaRPr lang="en-US" sz="1200">
            <a:solidFill>
              <a:schemeClr val="tx1"/>
            </a:solidFill>
          </a:endParaRPr>
        </a:p>
      </dgm:t>
    </dgm:pt>
    <dgm:pt modelId="{69A83BD1-CAC1-254B-BDF8-AF0DD380534A}">
      <dgm:prSet custT="1">
        <dgm:style>
          <a:lnRef idx="1">
            <a:schemeClr val="accent6"/>
          </a:lnRef>
          <a:fillRef idx="3">
            <a:schemeClr val="accent6"/>
          </a:fillRef>
          <a:effectRef idx="2">
            <a:schemeClr val="accent6"/>
          </a:effectRef>
          <a:fontRef idx="minor">
            <a:schemeClr val="lt1"/>
          </a:fontRef>
        </dgm:style>
      </dgm:prSet>
      <dgm:spPr>
        <a:xfrm rot="5400000">
          <a:off x="5820004" y="583884"/>
          <a:ext cx="588566" cy="5754624"/>
        </a:xfrm>
        <a:solidFill>
          <a:schemeClr val="accent1">
            <a:lumMod val="20000"/>
            <a:lumOff val="80000"/>
          </a:schemeClr>
        </a:solidFill>
        <a:ln w="9525" cap="flat" cmpd="sng" algn="ctr">
          <a:solidFill>
            <a:schemeClr val="accent1"/>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200" dirty="0">
              <a:solidFill>
                <a:srgbClr val="10479B"/>
              </a:solidFill>
              <a:latin typeface="Optima"/>
              <a:ea typeface="Tahoma" pitchFamily="34" charset="0"/>
              <a:cs typeface="Optima"/>
            </a:rPr>
            <a:t>Exchange of characteristics data in xml format</a:t>
          </a:r>
        </a:p>
      </dgm:t>
    </dgm:pt>
    <dgm:pt modelId="{91D5E10C-5CE5-B744-BD2C-F7E3C4AA6108}" type="parTrans" cxnId="{0F072FC4-7BEB-0040-B843-E24CFB8DEC90}">
      <dgm:prSet/>
      <dgm:spPr/>
      <dgm:t>
        <a:bodyPr/>
        <a:lstStyle/>
        <a:p>
          <a:endParaRPr lang="en-US" sz="1200">
            <a:solidFill>
              <a:schemeClr val="tx1"/>
            </a:solidFill>
          </a:endParaRPr>
        </a:p>
      </dgm:t>
    </dgm:pt>
    <dgm:pt modelId="{24C3A0D1-9FA8-1747-8416-6D067E32F7E7}" type="sibTrans" cxnId="{0F072FC4-7BEB-0040-B843-E24CFB8DEC90}">
      <dgm:prSet/>
      <dgm:spPr/>
      <dgm:t>
        <a:bodyPr/>
        <a:lstStyle/>
        <a:p>
          <a:endParaRPr lang="en-US" sz="1200">
            <a:solidFill>
              <a:schemeClr val="tx1"/>
            </a:solidFill>
          </a:endParaRPr>
        </a:p>
      </dgm:t>
    </dgm:pt>
    <dgm:pt modelId="{2E477F56-BEDF-C049-BD67-ABE4A557FC35}">
      <dgm:prSet custT="1">
        <dgm:style>
          <a:lnRef idx="1">
            <a:schemeClr val="accent6"/>
          </a:lnRef>
          <a:fillRef idx="3">
            <a:schemeClr val="accent6"/>
          </a:fillRef>
          <a:effectRef idx="2">
            <a:schemeClr val="accent6"/>
          </a:effectRef>
          <a:fontRef idx="minor">
            <a:schemeClr val="lt1"/>
          </a:fontRef>
        </dgm:style>
      </dgm:prSet>
      <dgm:spPr>
        <a:xfrm rot="5400000">
          <a:off x="5820004" y="583884"/>
          <a:ext cx="588566" cy="5754624"/>
        </a:xfrm>
        <a:solidFill>
          <a:schemeClr val="accent6">
            <a:lumMod val="20000"/>
            <a:lumOff val="80000"/>
          </a:schemeClr>
        </a:solidFill>
        <a:ln w="9525" cap="flat" cmpd="sng" algn="ctr">
          <a:solidFill>
            <a:srgbClr val="F7964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gm:spPr>
      <dgm:t>
        <a:bodyPr/>
        <a:lstStyle/>
        <a:p>
          <a:r>
            <a:rPr lang="en-US" sz="1200" dirty="0">
              <a:solidFill>
                <a:srgbClr val="10479B"/>
              </a:solidFill>
              <a:latin typeface="Optima"/>
              <a:ea typeface="Tahoma" pitchFamily="34" charset="0"/>
              <a:cs typeface="Optima"/>
            </a:rPr>
            <a:t>Owner of the data created</a:t>
          </a:r>
        </a:p>
      </dgm:t>
    </dgm:pt>
    <dgm:pt modelId="{2C019F66-5137-D84A-9913-B0866B8F5411}" type="parTrans" cxnId="{F49FCB77-F80A-D24C-A5AE-6C525B6A9C84}">
      <dgm:prSet/>
      <dgm:spPr/>
      <dgm:t>
        <a:bodyPr/>
        <a:lstStyle/>
        <a:p>
          <a:endParaRPr lang="en-US" sz="1200">
            <a:solidFill>
              <a:schemeClr val="tx1"/>
            </a:solidFill>
          </a:endParaRPr>
        </a:p>
      </dgm:t>
    </dgm:pt>
    <dgm:pt modelId="{B4D1C354-CC8B-1249-9EFE-D349A1F5AE30}" type="sibTrans" cxnId="{F49FCB77-F80A-D24C-A5AE-6C525B6A9C84}">
      <dgm:prSet/>
      <dgm:spPr/>
      <dgm:t>
        <a:bodyPr/>
        <a:lstStyle/>
        <a:p>
          <a:endParaRPr lang="en-US" sz="1200">
            <a:solidFill>
              <a:schemeClr val="tx1"/>
            </a:solidFill>
          </a:endParaRPr>
        </a:p>
      </dgm:t>
    </dgm:pt>
    <dgm:pt modelId="{DEAC6C20-79C0-4CAB-B2E0-5C1CB0EA9CA0}" type="pres">
      <dgm:prSet presAssocID="{EDA15064-A044-4FDC-B0F5-10F37E3D5CFE}" presName="Name0" presStyleCnt="0">
        <dgm:presLayoutVars>
          <dgm:dir/>
          <dgm:animLvl val="lvl"/>
          <dgm:resizeHandles val="exact"/>
        </dgm:presLayoutVars>
      </dgm:prSet>
      <dgm:spPr/>
    </dgm:pt>
    <dgm:pt modelId="{17DB1690-0D24-4818-8648-71B9D2752031}" type="pres">
      <dgm:prSet presAssocID="{560B6C87-CCEB-4C3E-8E00-4F404EF4A07E}" presName="linNode" presStyleCnt="0"/>
      <dgm:spPr/>
    </dgm:pt>
    <dgm:pt modelId="{28E15A3E-FCBD-460A-9413-770D4B35C10A}" type="pres">
      <dgm:prSet presAssocID="{560B6C87-CCEB-4C3E-8E00-4F404EF4A07E}" presName="parentText" presStyleLbl="node1" presStyleIdx="0" presStyleCnt="6">
        <dgm:presLayoutVars>
          <dgm:chMax val="1"/>
          <dgm:bulletEnabled val="1"/>
        </dgm:presLayoutVars>
      </dgm:prSet>
      <dgm:spPr>
        <a:prstGeom prst="roundRect">
          <a:avLst/>
        </a:prstGeom>
      </dgm:spPr>
    </dgm:pt>
    <dgm:pt modelId="{3488E284-4100-4378-8C7C-91755AEAB88C}" type="pres">
      <dgm:prSet presAssocID="{560B6C87-CCEB-4C3E-8E00-4F404EF4A07E}" presName="descendantText" presStyleLbl="alignAccFollowNode1" presStyleIdx="0" presStyleCnt="6">
        <dgm:presLayoutVars>
          <dgm:bulletEnabled val="1"/>
        </dgm:presLayoutVars>
      </dgm:prSet>
      <dgm:spPr>
        <a:prstGeom prst="round2SameRect">
          <a:avLst/>
        </a:prstGeom>
      </dgm:spPr>
    </dgm:pt>
    <dgm:pt modelId="{9CA917C9-96BC-4B2D-A4F8-2541FF5609A1}" type="pres">
      <dgm:prSet presAssocID="{DED0FC78-60BE-4F52-BF97-4A0EA204FC7A}" presName="sp" presStyleCnt="0"/>
      <dgm:spPr/>
    </dgm:pt>
    <dgm:pt modelId="{8959FEAA-F83D-4FB3-9649-1D32AB64067D}" type="pres">
      <dgm:prSet presAssocID="{0628182E-4B4D-4453-A6FA-47F70C2711D6}" presName="linNode" presStyleCnt="0"/>
      <dgm:spPr/>
    </dgm:pt>
    <dgm:pt modelId="{5C0A7D52-E55A-48AF-A64D-6F8BCB1C9567}" type="pres">
      <dgm:prSet presAssocID="{0628182E-4B4D-4453-A6FA-47F70C2711D6}" presName="parentText" presStyleLbl="node1" presStyleIdx="1" presStyleCnt="6">
        <dgm:presLayoutVars>
          <dgm:chMax val="1"/>
          <dgm:bulletEnabled val="1"/>
        </dgm:presLayoutVars>
      </dgm:prSet>
      <dgm:spPr>
        <a:prstGeom prst="roundRect">
          <a:avLst/>
        </a:prstGeom>
      </dgm:spPr>
    </dgm:pt>
    <dgm:pt modelId="{B45AFF70-1879-48E1-AF8E-57EDC10BB665}" type="pres">
      <dgm:prSet presAssocID="{0628182E-4B4D-4453-A6FA-47F70C2711D6}" presName="descendantText" presStyleLbl="alignAccFollowNode1" presStyleIdx="1" presStyleCnt="6">
        <dgm:presLayoutVars>
          <dgm:bulletEnabled val="1"/>
        </dgm:presLayoutVars>
      </dgm:prSet>
      <dgm:spPr>
        <a:prstGeom prst="round2SameRect">
          <a:avLst/>
        </a:prstGeom>
      </dgm:spPr>
    </dgm:pt>
    <dgm:pt modelId="{2D92F8A9-4F0B-433E-B104-CAC1F1A6BD1E}" type="pres">
      <dgm:prSet presAssocID="{058F9F72-8693-4DA2-BE72-695FD72B4C02}" presName="sp" presStyleCnt="0"/>
      <dgm:spPr/>
    </dgm:pt>
    <dgm:pt modelId="{4030736D-3A9B-4F52-AB2F-E3D0F02DF93C}" type="pres">
      <dgm:prSet presAssocID="{653FA4DB-1FF3-40C8-80FD-D22FBFC5377F}" presName="linNode" presStyleCnt="0"/>
      <dgm:spPr/>
    </dgm:pt>
    <dgm:pt modelId="{4F8268BF-11D0-4540-8730-DFA6E335BE93}" type="pres">
      <dgm:prSet presAssocID="{653FA4DB-1FF3-40C8-80FD-D22FBFC5377F}" presName="parentText" presStyleLbl="node1" presStyleIdx="2" presStyleCnt="6">
        <dgm:presLayoutVars>
          <dgm:chMax val="1"/>
          <dgm:bulletEnabled val="1"/>
        </dgm:presLayoutVars>
      </dgm:prSet>
      <dgm:spPr>
        <a:prstGeom prst="roundRect">
          <a:avLst/>
        </a:prstGeom>
      </dgm:spPr>
    </dgm:pt>
    <dgm:pt modelId="{241BDF5C-C74C-4DE8-BA40-73D96F9BA759}" type="pres">
      <dgm:prSet presAssocID="{653FA4DB-1FF3-40C8-80FD-D22FBFC5377F}" presName="descendantText" presStyleLbl="alignAccFollowNode1" presStyleIdx="2" presStyleCnt="6">
        <dgm:presLayoutVars>
          <dgm:bulletEnabled val="1"/>
        </dgm:presLayoutVars>
      </dgm:prSet>
      <dgm:spPr>
        <a:prstGeom prst="round2SameRect">
          <a:avLst/>
        </a:prstGeom>
      </dgm:spPr>
    </dgm:pt>
    <dgm:pt modelId="{5E93887C-22E5-492A-AABF-E6A6FF159070}" type="pres">
      <dgm:prSet presAssocID="{FDCF0186-2C3D-47ED-8CB1-FB7B4E912F14}" presName="sp" presStyleCnt="0"/>
      <dgm:spPr/>
    </dgm:pt>
    <dgm:pt modelId="{384C1DCD-6BC0-4945-ACB9-21C39002D67A}" type="pres">
      <dgm:prSet presAssocID="{00599272-3998-4ACD-B2B2-63C813B0C9F4}" presName="linNode" presStyleCnt="0"/>
      <dgm:spPr/>
    </dgm:pt>
    <dgm:pt modelId="{85A39601-414F-48B7-9372-BE6AB8373B71}" type="pres">
      <dgm:prSet presAssocID="{00599272-3998-4ACD-B2B2-63C813B0C9F4}" presName="parentText" presStyleLbl="node1" presStyleIdx="3" presStyleCnt="6" custLinFactNeighborY="-1423">
        <dgm:presLayoutVars>
          <dgm:chMax val="1"/>
          <dgm:bulletEnabled val="1"/>
        </dgm:presLayoutVars>
      </dgm:prSet>
      <dgm:spPr>
        <a:prstGeom prst="roundRect">
          <a:avLst/>
        </a:prstGeom>
      </dgm:spPr>
    </dgm:pt>
    <dgm:pt modelId="{3AF889D5-5544-4298-B945-2B745211E080}" type="pres">
      <dgm:prSet presAssocID="{00599272-3998-4ACD-B2B2-63C813B0C9F4}" presName="descendantText" presStyleLbl="alignAccFollowNode1" presStyleIdx="3" presStyleCnt="6" custLinFactNeighborY="-1780">
        <dgm:presLayoutVars>
          <dgm:bulletEnabled val="1"/>
        </dgm:presLayoutVars>
      </dgm:prSet>
      <dgm:spPr>
        <a:prstGeom prst="round2SameRect">
          <a:avLst/>
        </a:prstGeom>
      </dgm:spPr>
    </dgm:pt>
    <dgm:pt modelId="{7A013763-B38A-43A5-A960-4D7C9A134E33}" type="pres">
      <dgm:prSet presAssocID="{4E3F5A5A-06C8-471A-BAA9-97758DB63BF9}" presName="sp" presStyleCnt="0"/>
      <dgm:spPr/>
    </dgm:pt>
    <dgm:pt modelId="{9E4D9F36-9A46-44E4-B568-7D721242150A}" type="pres">
      <dgm:prSet presAssocID="{933FAF5E-687D-4EE0-9B99-762C87A203D4}" presName="linNode" presStyleCnt="0"/>
      <dgm:spPr/>
    </dgm:pt>
    <dgm:pt modelId="{E68BE37A-F951-4C7C-AFCA-5DE41AA172CC}" type="pres">
      <dgm:prSet presAssocID="{933FAF5E-687D-4EE0-9B99-762C87A203D4}" presName="parentText" presStyleLbl="node1" presStyleIdx="4" presStyleCnt="6" custLinFactNeighborY="229">
        <dgm:presLayoutVars>
          <dgm:chMax val="1"/>
          <dgm:bulletEnabled val="1"/>
        </dgm:presLayoutVars>
      </dgm:prSet>
      <dgm:spPr>
        <a:prstGeom prst="roundRect">
          <a:avLst/>
        </a:prstGeom>
      </dgm:spPr>
    </dgm:pt>
    <dgm:pt modelId="{B81C9B28-3A60-45BF-838B-211E5D2A0938}" type="pres">
      <dgm:prSet presAssocID="{933FAF5E-687D-4EE0-9B99-762C87A203D4}" presName="descendantText" presStyleLbl="alignAccFollowNode1" presStyleIdx="4" presStyleCnt="6" custLinFactNeighborY="286">
        <dgm:presLayoutVars>
          <dgm:bulletEnabled val="1"/>
        </dgm:presLayoutVars>
      </dgm:prSet>
      <dgm:spPr>
        <a:prstGeom prst="round2SameRect">
          <a:avLst/>
        </a:prstGeom>
      </dgm:spPr>
    </dgm:pt>
    <dgm:pt modelId="{4AAEE64F-EC4C-F349-8B99-3944145ADD60}" type="pres">
      <dgm:prSet presAssocID="{834E64AD-DF27-4E50-8AE7-01FFD1E0CACF}" presName="sp" presStyleCnt="0"/>
      <dgm:spPr/>
    </dgm:pt>
    <dgm:pt modelId="{ADAFAEF1-07AA-2744-AAE9-B02FB71D5ECD}" type="pres">
      <dgm:prSet presAssocID="{BC0225B6-835B-C947-ABA1-D8229C6CE669}" presName="linNode" presStyleCnt="0"/>
      <dgm:spPr/>
    </dgm:pt>
    <dgm:pt modelId="{EC61337F-CA7C-9E41-8F8B-2EF7D52A54FC}" type="pres">
      <dgm:prSet presAssocID="{BC0225B6-835B-C947-ABA1-D8229C6CE669}" presName="parentText" presStyleLbl="node1" presStyleIdx="5" presStyleCnt="6">
        <dgm:presLayoutVars>
          <dgm:chMax val="1"/>
          <dgm:bulletEnabled val="1"/>
        </dgm:presLayoutVars>
      </dgm:prSet>
      <dgm:spPr/>
    </dgm:pt>
    <dgm:pt modelId="{3C7ECF6B-B352-6249-9B3D-16C2C4792E87}" type="pres">
      <dgm:prSet presAssocID="{BC0225B6-835B-C947-ABA1-D8229C6CE669}" presName="descendantText" presStyleLbl="alignAccFollowNode1" presStyleIdx="5" presStyleCnt="6">
        <dgm:presLayoutVars>
          <dgm:bulletEnabled val="1"/>
        </dgm:presLayoutVars>
      </dgm:prSet>
      <dgm:spPr/>
    </dgm:pt>
  </dgm:ptLst>
  <dgm:cxnLst>
    <dgm:cxn modelId="{75ADA800-00AA-4282-A7CF-97EB64DA3AC0}" srcId="{EDA15064-A044-4FDC-B0F5-10F37E3D5CFE}" destId="{0628182E-4B4D-4453-A6FA-47F70C2711D6}" srcOrd="1" destOrd="0" parTransId="{3B10F461-FCE9-4578-8B33-7C6A8BDFE2A3}" sibTransId="{058F9F72-8693-4DA2-BE72-695FD72B4C02}"/>
    <dgm:cxn modelId="{18B90D04-BAB2-4F4B-9A75-CD6D944621F8}" type="presOf" srcId="{8F8E4542-8521-4F09-B679-EA86B2857B01}" destId="{241BDF5C-C74C-4DE8-BA40-73D96F9BA759}" srcOrd="0" destOrd="1" presId="urn:microsoft.com/office/officeart/2005/8/layout/vList5"/>
    <dgm:cxn modelId="{5894E904-96BE-0C49-8076-AB89F898896C}" type="presOf" srcId="{A53099A3-9BEE-4E34-995F-BF2C3936F6E5}" destId="{B45AFF70-1879-48E1-AF8E-57EDC10BB665}" srcOrd="0" destOrd="1" presId="urn:microsoft.com/office/officeart/2005/8/layout/vList5"/>
    <dgm:cxn modelId="{F9993109-FBD2-45A4-B98C-5795A09B6C96}" srcId="{EDA15064-A044-4FDC-B0F5-10F37E3D5CFE}" destId="{560B6C87-CCEB-4C3E-8E00-4F404EF4A07E}" srcOrd="0" destOrd="0" parTransId="{816BE4AB-CB15-488B-BC69-C16C08CCE0DA}" sibTransId="{DED0FC78-60BE-4F52-BF97-4A0EA204FC7A}"/>
    <dgm:cxn modelId="{48403D0D-6244-F441-8702-2F7AE3C606A7}" type="presOf" srcId="{FB2D2982-D7E0-41BF-9CF2-E63180E108FC}" destId="{B45AFF70-1879-48E1-AF8E-57EDC10BB665}" srcOrd="0" destOrd="0" presId="urn:microsoft.com/office/officeart/2005/8/layout/vList5"/>
    <dgm:cxn modelId="{7069BE0D-9B07-4559-9F00-53ADF79C172F}" srcId="{00599272-3998-4ACD-B2B2-63C813B0C9F4}" destId="{60EF804B-6C9F-43EA-AA55-E5B91C2AA523}" srcOrd="0" destOrd="0" parTransId="{528B2312-26F4-4EB3-BD1A-A344C8937D0C}" sibTransId="{74EB0271-9534-43C6-AB27-FA71B2DFE2F3}"/>
    <dgm:cxn modelId="{AAAD3514-07B7-AE4D-9BAC-44A6288A556B}" type="presOf" srcId="{933FAF5E-687D-4EE0-9B99-762C87A203D4}" destId="{E68BE37A-F951-4C7C-AFCA-5DE41AA172CC}" srcOrd="0" destOrd="0" presId="urn:microsoft.com/office/officeart/2005/8/layout/vList5"/>
    <dgm:cxn modelId="{E563F022-11FA-1343-BB06-B97598966C03}" type="presOf" srcId="{60EF804B-6C9F-43EA-AA55-E5B91C2AA523}" destId="{3AF889D5-5544-4298-B945-2B745211E080}" srcOrd="0" destOrd="0" presId="urn:microsoft.com/office/officeart/2005/8/layout/vList5"/>
    <dgm:cxn modelId="{15351731-FDEC-F441-B407-0F62155021AB}" type="presOf" srcId="{365406B0-4B91-4045-8CEC-94E64D4F4128}" destId="{3C7ECF6B-B352-6249-9B3D-16C2C4792E87}" srcOrd="0" destOrd="0" presId="urn:microsoft.com/office/officeart/2005/8/layout/vList5"/>
    <dgm:cxn modelId="{4B38B132-B49F-5544-8728-F3E99E345441}" type="presOf" srcId="{C2BBD328-6AB0-4828-88E9-048BF67E4A9E}" destId="{3AF889D5-5544-4298-B945-2B745211E080}" srcOrd="0" destOrd="1" presId="urn:microsoft.com/office/officeart/2005/8/layout/vList5"/>
    <dgm:cxn modelId="{43C35836-F67D-E04A-893D-36B0080A8FA2}" type="presOf" srcId="{E2EC73E1-F881-4FBC-8D30-196BB231881A}" destId="{3488E284-4100-4378-8C7C-91755AEAB88C}" srcOrd="0" destOrd="0" presId="urn:microsoft.com/office/officeart/2005/8/layout/vList5"/>
    <dgm:cxn modelId="{1979AC39-FD92-8843-A71C-09F81B97BAC3}" type="presOf" srcId="{560B6C87-CCEB-4C3E-8E00-4F404EF4A07E}" destId="{28E15A3E-FCBD-460A-9413-770D4B35C10A}" srcOrd="0" destOrd="0" presId="urn:microsoft.com/office/officeart/2005/8/layout/vList5"/>
    <dgm:cxn modelId="{89EC115A-AA7A-7443-A7B0-937BB4DF79B3}" type="presOf" srcId="{06F88005-19F1-4413-8B2D-FB81A361F6DA}" destId="{241BDF5C-C74C-4DE8-BA40-73D96F9BA759}" srcOrd="0" destOrd="2" presId="urn:microsoft.com/office/officeart/2005/8/layout/vList5"/>
    <dgm:cxn modelId="{DFE6505B-5AF3-4652-B669-547CBE4D6C40}" srcId="{0628182E-4B4D-4453-A6FA-47F70C2711D6}" destId="{FB2D2982-D7E0-41BF-9CF2-E63180E108FC}" srcOrd="0" destOrd="0" parTransId="{F2CCE327-03B3-466E-AD06-7253325F953D}" sibTransId="{B4CEF137-5EB2-41C9-85A5-6AC59BC34C04}"/>
    <dgm:cxn modelId="{C661F962-6911-43C5-B1DB-A3FF02DADB5C}" srcId="{653FA4DB-1FF3-40C8-80FD-D22FBFC5377F}" destId="{418AF239-F1A9-476D-A299-84203424EC30}" srcOrd="0" destOrd="0" parTransId="{31E53F46-F27E-46E7-BA0B-2F0EB6F3FFA8}" sibTransId="{C54C1A18-5DC8-4272-B10F-EA189B10DE7B}"/>
    <dgm:cxn modelId="{6C88E566-8D58-4442-9E23-FBE3E2CE0039}" type="presOf" srcId="{70EBAC5F-0B34-4239-AB18-E2CAA69B3D7D}" destId="{B81C9B28-3A60-45BF-838B-211E5D2A0938}" srcOrd="0" destOrd="0" presId="urn:microsoft.com/office/officeart/2005/8/layout/vList5"/>
    <dgm:cxn modelId="{2D3D2367-E4A5-6245-9DF9-79A941154FD9}" type="presOf" srcId="{BC0225B6-835B-C947-ABA1-D8229C6CE669}" destId="{EC61337F-CA7C-9E41-8F8B-2EF7D52A54FC}" srcOrd="0" destOrd="0" presId="urn:microsoft.com/office/officeart/2005/8/layout/vList5"/>
    <dgm:cxn modelId="{720D7B6F-B3C4-4282-81E3-1DE3A4326F5E}" srcId="{560B6C87-CCEB-4C3E-8E00-4F404EF4A07E}" destId="{C2AA5D3C-5CA7-4523-AE8E-71848D600F30}" srcOrd="1" destOrd="0" parTransId="{81383D79-E3CF-4C89-AA27-77715F0FFC8B}" sibTransId="{E263483C-C45B-4FA7-95F9-41D867D3DA47}"/>
    <dgm:cxn modelId="{61CDAA71-D84E-7B41-A427-587A5BD24599}" type="presOf" srcId="{C2AA5D3C-5CA7-4523-AE8E-71848D600F30}" destId="{3488E284-4100-4378-8C7C-91755AEAB88C}" srcOrd="0" destOrd="1" presId="urn:microsoft.com/office/officeart/2005/8/layout/vList5"/>
    <dgm:cxn modelId="{EE826073-41D7-804E-B588-E04AD2A2242A}" srcId="{BC0225B6-835B-C947-ABA1-D8229C6CE669}" destId="{365406B0-4B91-4045-8CEC-94E64D4F4128}" srcOrd="0" destOrd="0" parTransId="{181EF2F1-9056-EA49-AC37-A53EC4BEE901}" sibTransId="{A5E70B96-263D-024B-8575-840AC99B9234}"/>
    <dgm:cxn modelId="{BDB46373-D971-4720-B4DA-E83DA248CD6B}" srcId="{653FA4DB-1FF3-40C8-80FD-D22FBFC5377F}" destId="{3D9BDA9F-BB1C-401D-83E6-94AB983BBEE7}" srcOrd="4" destOrd="0" parTransId="{BD00111E-8441-4854-A75E-8BD2FDE644B6}" sibTransId="{79533DE3-7636-43D5-B86A-B537AE0CE984}"/>
    <dgm:cxn modelId="{BA263A76-2C7D-2841-AAF6-576F914591DF}" type="presOf" srcId="{653FA4DB-1FF3-40C8-80FD-D22FBFC5377F}" destId="{4F8268BF-11D0-4540-8730-DFA6E335BE93}" srcOrd="0" destOrd="0" presId="urn:microsoft.com/office/officeart/2005/8/layout/vList5"/>
    <dgm:cxn modelId="{F49FCB77-F80A-D24C-A5AE-6C525B6A9C84}" srcId="{933FAF5E-687D-4EE0-9B99-762C87A203D4}" destId="{2E477F56-BEDF-C049-BD67-ABE4A557FC35}" srcOrd="1" destOrd="0" parTransId="{2C019F66-5137-D84A-9913-B0866B8F5411}" sibTransId="{B4D1C354-CC8B-1249-9EFE-D349A1F5AE30}"/>
    <dgm:cxn modelId="{1AA4D87D-865E-E544-8CE7-0F63C00440D8}" type="presOf" srcId="{EDA15064-A044-4FDC-B0F5-10F37E3D5CFE}" destId="{DEAC6C20-79C0-4CAB-B2E0-5C1CB0EA9CA0}" srcOrd="0" destOrd="0" presId="urn:microsoft.com/office/officeart/2005/8/layout/vList5"/>
    <dgm:cxn modelId="{E020417F-A86B-4D67-92ED-38DA83927BA7}" srcId="{653FA4DB-1FF3-40C8-80FD-D22FBFC5377F}" destId="{06F88005-19F1-4413-8B2D-FB81A361F6DA}" srcOrd="2" destOrd="0" parTransId="{A6C3FB4C-C230-4FDC-A81D-1DB2F0C79C41}" sibTransId="{09C87DE9-3475-4816-980E-A6FC4AA58F2E}"/>
    <dgm:cxn modelId="{2716988A-DD1B-4907-BD2E-231EAB25729F}" srcId="{EDA15064-A044-4FDC-B0F5-10F37E3D5CFE}" destId="{00599272-3998-4ACD-B2B2-63C813B0C9F4}" srcOrd="3" destOrd="0" parTransId="{536DA846-9587-4B6D-82E0-28FEBCE9D3B6}" sibTransId="{4E3F5A5A-06C8-471A-BAA9-97758DB63BF9}"/>
    <dgm:cxn modelId="{DAC4A29C-7284-4B32-AFF0-35B436795777}" srcId="{560B6C87-CCEB-4C3E-8E00-4F404EF4A07E}" destId="{E2EC73E1-F881-4FBC-8D30-196BB231881A}" srcOrd="0" destOrd="0" parTransId="{D33AE577-622B-4780-8E4D-3F8773BC32FE}" sibTransId="{9A6FE4D9-DF5F-4961-A97E-1D44849FA2EA}"/>
    <dgm:cxn modelId="{EA91B09E-AFEA-4EB2-A114-5668DF418B79}" srcId="{933FAF5E-687D-4EE0-9B99-762C87A203D4}" destId="{70EBAC5F-0B34-4239-AB18-E2CAA69B3D7D}" srcOrd="0" destOrd="0" parTransId="{6A3A79E9-BC40-4485-996E-91620BE17568}" sibTransId="{E8BA6256-AD15-4F65-B0F4-ADD331007AE1}"/>
    <dgm:cxn modelId="{C5B12FAC-E0AA-3F4F-95FD-80FEB402706E}" type="presOf" srcId="{3D9BDA9F-BB1C-401D-83E6-94AB983BBEE7}" destId="{241BDF5C-C74C-4DE8-BA40-73D96F9BA759}" srcOrd="0" destOrd="4" presId="urn:microsoft.com/office/officeart/2005/8/layout/vList5"/>
    <dgm:cxn modelId="{DAEC48AF-1247-4323-90B3-8F3BCD20376F}" srcId="{00599272-3998-4ACD-B2B2-63C813B0C9F4}" destId="{C2BBD328-6AB0-4828-88E9-048BF67E4A9E}" srcOrd="1" destOrd="0" parTransId="{DA0809C0-0FFB-4E25-B575-E2ECCB81DF55}" sibTransId="{B2B713B7-AFFC-49C4-A203-47EA11F5C114}"/>
    <dgm:cxn modelId="{9E660CB1-FC27-4AC0-8761-F4F4C16F11E8}" srcId="{653FA4DB-1FF3-40C8-80FD-D22FBFC5377F}" destId="{8F8E4542-8521-4F09-B679-EA86B2857B01}" srcOrd="1" destOrd="0" parTransId="{8873A015-7A6A-475E-966C-53B71A5066BD}" sibTransId="{B3CC0608-40F2-4B60-AB4E-BFE2D5D4B514}"/>
    <dgm:cxn modelId="{7BEDE1B6-E2A6-4C53-955B-04D5A5A311F0}" srcId="{EDA15064-A044-4FDC-B0F5-10F37E3D5CFE}" destId="{933FAF5E-687D-4EE0-9B99-762C87A203D4}" srcOrd="4" destOrd="0" parTransId="{F3C62D77-DC08-4FBB-B072-C7FAC07D3B75}" sibTransId="{834E64AD-DF27-4E50-8AE7-01FFD1E0CACF}"/>
    <dgm:cxn modelId="{E1EF4ABB-4932-4A51-8404-15CEB3D1D902}" srcId="{EDA15064-A044-4FDC-B0F5-10F37E3D5CFE}" destId="{653FA4DB-1FF3-40C8-80FD-D22FBFC5377F}" srcOrd="2" destOrd="0" parTransId="{F0740E30-7E4C-4C73-B134-86E2B21A424D}" sibTransId="{FDCF0186-2C3D-47ED-8CB1-FB7B4E912F14}"/>
    <dgm:cxn modelId="{535517C3-5351-E241-A16F-0EC3901665E6}" type="presOf" srcId="{0628182E-4B4D-4453-A6FA-47F70C2711D6}" destId="{5C0A7D52-E55A-48AF-A64D-6F8BCB1C9567}" srcOrd="0" destOrd="0" presId="urn:microsoft.com/office/officeart/2005/8/layout/vList5"/>
    <dgm:cxn modelId="{0F072FC4-7BEB-0040-B843-E24CFB8DEC90}" srcId="{BC0225B6-835B-C947-ABA1-D8229C6CE669}" destId="{69A83BD1-CAC1-254B-BDF8-AF0DD380534A}" srcOrd="1" destOrd="0" parTransId="{91D5E10C-5CE5-B744-BD2C-F7E3C4AA6108}" sibTransId="{24C3A0D1-9FA8-1747-8416-6D067E32F7E7}"/>
    <dgm:cxn modelId="{DA3A1EC5-014D-40A9-8694-6DBD0D3FA9AB}" srcId="{0628182E-4B4D-4453-A6FA-47F70C2711D6}" destId="{A53099A3-9BEE-4E34-995F-BF2C3936F6E5}" srcOrd="1" destOrd="0" parTransId="{0D11DAD0-EFAB-4E42-94AF-96D35065468A}" sibTransId="{75C6F400-4BAD-4A4F-8189-AB4A835DA315}"/>
    <dgm:cxn modelId="{E5B0F2E8-8FDC-44E2-ACC9-BBAD0C47A9B7}" srcId="{653FA4DB-1FF3-40C8-80FD-D22FBFC5377F}" destId="{57229D2A-E2D5-4A0E-B2F2-4AC0ED2FDD33}" srcOrd="3" destOrd="0" parTransId="{0A57E8CB-944A-443A-A07A-126B3E9589CB}" sibTransId="{7050D3BE-3E57-4B5F-902D-EAC45F32A72F}"/>
    <dgm:cxn modelId="{DE213AED-1C49-9945-A19D-3CC9B5CDF64E}" type="presOf" srcId="{2E477F56-BEDF-C049-BD67-ABE4A557FC35}" destId="{B81C9B28-3A60-45BF-838B-211E5D2A0938}" srcOrd="0" destOrd="1" presId="urn:microsoft.com/office/officeart/2005/8/layout/vList5"/>
    <dgm:cxn modelId="{F5952AF3-8217-FD4F-A210-3D633F6A9E60}" type="presOf" srcId="{57229D2A-E2D5-4A0E-B2F2-4AC0ED2FDD33}" destId="{241BDF5C-C74C-4DE8-BA40-73D96F9BA759}" srcOrd="0" destOrd="3" presId="urn:microsoft.com/office/officeart/2005/8/layout/vList5"/>
    <dgm:cxn modelId="{25B94FF6-DADD-9743-BD8F-0C043585FD43}" type="presOf" srcId="{00599272-3998-4ACD-B2B2-63C813B0C9F4}" destId="{85A39601-414F-48B7-9372-BE6AB8373B71}" srcOrd="0" destOrd="0" presId="urn:microsoft.com/office/officeart/2005/8/layout/vList5"/>
    <dgm:cxn modelId="{F2ACFBF7-C318-A649-9D5E-18AA1FDDECCD}" srcId="{EDA15064-A044-4FDC-B0F5-10F37E3D5CFE}" destId="{BC0225B6-835B-C947-ABA1-D8229C6CE669}" srcOrd="5" destOrd="0" parTransId="{FCA564BD-C2F8-7241-9E45-8452C6C2251B}" sibTransId="{24837C1A-9D75-6B4F-B0A5-B4AA42481CE8}"/>
    <dgm:cxn modelId="{1D8782F8-82AF-324A-8EAA-8C74E51F2651}" type="presOf" srcId="{418AF239-F1A9-476D-A299-84203424EC30}" destId="{241BDF5C-C74C-4DE8-BA40-73D96F9BA759}" srcOrd="0" destOrd="0" presId="urn:microsoft.com/office/officeart/2005/8/layout/vList5"/>
    <dgm:cxn modelId="{5AD7C8FC-CDC0-DF48-9FDF-F7108D41355C}" type="presOf" srcId="{69A83BD1-CAC1-254B-BDF8-AF0DD380534A}" destId="{3C7ECF6B-B352-6249-9B3D-16C2C4792E87}" srcOrd="0" destOrd="1" presId="urn:microsoft.com/office/officeart/2005/8/layout/vList5"/>
    <dgm:cxn modelId="{7C64DDB0-EC71-BB4E-B02E-DE387BB33449}" type="presParOf" srcId="{DEAC6C20-79C0-4CAB-B2E0-5C1CB0EA9CA0}" destId="{17DB1690-0D24-4818-8648-71B9D2752031}" srcOrd="0" destOrd="0" presId="urn:microsoft.com/office/officeart/2005/8/layout/vList5"/>
    <dgm:cxn modelId="{995E0914-64AD-0149-A3A5-E8FA918DC6EB}" type="presParOf" srcId="{17DB1690-0D24-4818-8648-71B9D2752031}" destId="{28E15A3E-FCBD-460A-9413-770D4B35C10A}" srcOrd="0" destOrd="0" presId="urn:microsoft.com/office/officeart/2005/8/layout/vList5"/>
    <dgm:cxn modelId="{5D3A0CE0-3618-304C-BBFA-9130FF200571}" type="presParOf" srcId="{17DB1690-0D24-4818-8648-71B9D2752031}" destId="{3488E284-4100-4378-8C7C-91755AEAB88C}" srcOrd="1" destOrd="0" presId="urn:microsoft.com/office/officeart/2005/8/layout/vList5"/>
    <dgm:cxn modelId="{4B5ACE70-44C7-F34F-B5B2-3AE6AE9667CB}" type="presParOf" srcId="{DEAC6C20-79C0-4CAB-B2E0-5C1CB0EA9CA0}" destId="{9CA917C9-96BC-4B2D-A4F8-2541FF5609A1}" srcOrd="1" destOrd="0" presId="urn:microsoft.com/office/officeart/2005/8/layout/vList5"/>
    <dgm:cxn modelId="{827ABC07-6109-A24F-99D6-E4E1875F0E54}" type="presParOf" srcId="{DEAC6C20-79C0-4CAB-B2E0-5C1CB0EA9CA0}" destId="{8959FEAA-F83D-4FB3-9649-1D32AB64067D}" srcOrd="2" destOrd="0" presId="urn:microsoft.com/office/officeart/2005/8/layout/vList5"/>
    <dgm:cxn modelId="{2BF61CD4-F798-0444-B2E4-1F63651F54B0}" type="presParOf" srcId="{8959FEAA-F83D-4FB3-9649-1D32AB64067D}" destId="{5C0A7D52-E55A-48AF-A64D-6F8BCB1C9567}" srcOrd="0" destOrd="0" presId="urn:microsoft.com/office/officeart/2005/8/layout/vList5"/>
    <dgm:cxn modelId="{390303EE-9DE6-8244-B34C-5F5373FD8CC9}" type="presParOf" srcId="{8959FEAA-F83D-4FB3-9649-1D32AB64067D}" destId="{B45AFF70-1879-48E1-AF8E-57EDC10BB665}" srcOrd="1" destOrd="0" presId="urn:microsoft.com/office/officeart/2005/8/layout/vList5"/>
    <dgm:cxn modelId="{4E7457E9-40A7-7B47-B0F4-8D68503B9ABE}" type="presParOf" srcId="{DEAC6C20-79C0-4CAB-B2E0-5C1CB0EA9CA0}" destId="{2D92F8A9-4F0B-433E-B104-CAC1F1A6BD1E}" srcOrd="3" destOrd="0" presId="urn:microsoft.com/office/officeart/2005/8/layout/vList5"/>
    <dgm:cxn modelId="{713AC33C-8D6A-F04B-AB34-2B1E54C05826}" type="presParOf" srcId="{DEAC6C20-79C0-4CAB-B2E0-5C1CB0EA9CA0}" destId="{4030736D-3A9B-4F52-AB2F-E3D0F02DF93C}" srcOrd="4" destOrd="0" presId="urn:microsoft.com/office/officeart/2005/8/layout/vList5"/>
    <dgm:cxn modelId="{5BE02C02-31A7-BA42-B889-D6F8BC0127B0}" type="presParOf" srcId="{4030736D-3A9B-4F52-AB2F-E3D0F02DF93C}" destId="{4F8268BF-11D0-4540-8730-DFA6E335BE93}" srcOrd="0" destOrd="0" presId="urn:microsoft.com/office/officeart/2005/8/layout/vList5"/>
    <dgm:cxn modelId="{ACD5A241-27F7-A048-9032-E1CB0F5A080B}" type="presParOf" srcId="{4030736D-3A9B-4F52-AB2F-E3D0F02DF93C}" destId="{241BDF5C-C74C-4DE8-BA40-73D96F9BA759}" srcOrd="1" destOrd="0" presId="urn:microsoft.com/office/officeart/2005/8/layout/vList5"/>
    <dgm:cxn modelId="{FA0DB72D-89A7-FB4A-82FD-2AA8609959E6}" type="presParOf" srcId="{DEAC6C20-79C0-4CAB-B2E0-5C1CB0EA9CA0}" destId="{5E93887C-22E5-492A-AABF-E6A6FF159070}" srcOrd="5" destOrd="0" presId="urn:microsoft.com/office/officeart/2005/8/layout/vList5"/>
    <dgm:cxn modelId="{1A74651D-08DC-D04F-ADA0-FF4AEE9E9C10}" type="presParOf" srcId="{DEAC6C20-79C0-4CAB-B2E0-5C1CB0EA9CA0}" destId="{384C1DCD-6BC0-4945-ACB9-21C39002D67A}" srcOrd="6" destOrd="0" presId="urn:microsoft.com/office/officeart/2005/8/layout/vList5"/>
    <dgm:cxn modelId="{E2569FF8-0383-EA45-A699-99654A755471}" type="presParOf" srcId="{384C1DCD-6BC0-4945-ACB9-21C39002D67A}" destId="{85A39601-414F-48B7-9372-BE6AB8373B71}" srcOrd="0" destOrd="0" presId="urn:microsoft.com/office/officeart/2005/8/layout/vList5"/>
    <dgm:cxn modelId="{23A86C4D-6403-3A43-8749-124C6E7ECF17}" type="presParOf" srcId="{384C1DCD-6BC0-4945-ACB9-21C39002D67A}" destId="{3AF889D5-5544-4298-B945-2B745211E080}" srcOrd="1" destOrd="0" presId="urn:microsoft.com/office/officeart/2005/8/layout/vList5"/>
    <dgm:cxn modelId="{C6C27135-C985-3145-81DF-0F8506ED8397}" type="presParOf" srcId="{DEAC6C20-79C0-4CAB-B2E0-5C1CB0EA9CA0}" destId="{7A013763-B38A-43A5-A960-4D7C9A134E33}" srcOrd="7" destOrd="0" presId="urn:microsoft.com/office/officeart/2005/8/layout/vList5"/>
    <dgm:cxn modelId="{75EE3722-2A65-454C-80A0-44DB5CEFB1B7}" type="presParOf" srcId="{DEAC6C20-79C0-4CAB-B2E0-5C1CB0EA9CA0}" destId="{9E4D9F36-9A46-44E4-B568-7D721242150A}" srcOrd="8" destOrd="0" presId="urn:microsoft.com/office/officeart/2005/8/layout/vList5"/>
    <dgm:cxn modelId="{163AD651-ED6C-9E4C-9FF2-EDC5030BE604}" type="presParOf" srcId="{9E4D9F36-9A46-44E4-B568-7D721242150A}" destId="{E68BE37A-F951-4C7C-AFCA-5DE41AA172CC}" srcOrd="0" destOrd="0" presId="urn:microsoft.com/office/officeart/2005/8/layout/vList5"/>
    <dgm:cxn modelId="{EED52457-4988-F848-A928-09D6FD0E6C26}" type="presParOf" srcId="{9E4D9F36-9A46-44E4-B568-7D721242150A}" destId="{B81C9B28-3A60-45BF-838B-211E5D2A0938}" srcOrd="1" destOrd="0" presId="urn:microsoft.com/office/officeart/2005/8/layout/vList5"/>
    <dgm:cxn modelId="{67F91448-3A84-484F-B63D-0C563B246274}" type="presParOf" srcId="{DEAC6C20-79C0-4CAB-B2E0-5C1CB0EA9CA0}" destId="{4AAEE64F-EC4C-F349-8B99-3944145ADD60}" srcOrd="9" destOrd="0" presId="urn:microsoft.com/office/officeart/2005/8/layout/vList5"/>
    <dgm:cxn modelId="{FE96C10F-5F95-0444-80F7-57C46A783A3F}" type="presParOf" srcId="{DEAC6C20-79C0-4CAB-B2E0-5C1CB0EA9CA0}" destId="{ADAFAEF1-07AA-2744-AAE9-B02FB71D5ECD}" srcOrd="10" destOrd="0" presId="urn:microsoft.com/office/officeart/2005/8/layout/vList5"/>
    <dgm:cxn modelId="{5BD5A824-791C-C547-B799-0FCC9494A672}" type="presParOf" srcId="{ADAFAEF1-07AA-2744-AAE9-B02FB71D5ECD}" destId="{EC61337F-CA7C-9E41-8F8B-2EF7D52A54FC}" srcOrd="0" destOrd="0" presId="urn:microsoft.com/office/officeart/2005/8/layout/vList5"/>
    <dgm:cxn modelId="{24B3E906-9103-E84A-949E-E0E1AF9A7223}" type="presParOf" srcId="{ADAFAEF1-07AA-2744-AAE9-B02FB71D5ECD}" destId="{3C7ECF6B-B352-6249-9B3D-16C2C4792E8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37265D-5E78-4373-A832-9F105F7349AC}"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D5FA50C9-2EA5-409B-B669-DEC873CDDA1A}">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1200" b="1" dirty="0">
              <a:latin typeface="Optima"/>
              <a:ea typeface="Tahoma" pitchFamily="34" charset="0"/>
              <a:cs typeface="Optima"/>
            </a:rPr>
            <a:t>Data Acquisition from ERP</a:t>
          </a:r>
        </a:p>
      </dgm:t>
    </dgm:pt>
    <dgm:pt modelId="{E7BC2A87-4C72-4279-80A5-768ECB20DCBF}" type="parTrans" cxnId="{F423908A-4121-412C-899E-734304C77F69}">
      <dgm:prSet/>
      <dgm:spPr/>
      <dgm:t>
        <a:bodyPr/>
        <a:lstStyle/>
        <a:p>
          <a:endParaRPr lang="en-US" sz="1200">
            <a:latin typeface="Optima"/>
            <a:cs typeface="Optima"/>
          </a:endParaRPr>
        </a:p>
      </dgm:t>
    </dgm:pt>
    <dgm:pt modelId="{3BF4B3B0-8396-4565-A0BE-381D0D9980A5}" type="sibTrans" cxnId="{F423908A-4121-412C-899E-734304C77F69}">
      <dgm:prSet>
        <dgm:style>
          <a:lnRef idx="1">
            <a:schemeClr val="accent4"/>
          </a:lnRef>
          <a:fillRef idx="2">
            <a:schemeClr val="accent4"/>
          </a:fillRef>
          <a:effectRef idx="1">
            <a:schemeClr val="accent4"/>
          </a:effectRef>
          <a:fontRef idx="minor">
            <a:schemeClr val="dk1"/>
          </a:fontRef>
        </dgm:style>
      </dgm:prSet>
      <dgm:spPr/>
      <dgm:t>
        <a:bodyPr/>
        <a:lstStyle/>
        <a:p>
          <a:endParaRPr lang="en-US" sz="1200">
            <a:latin typeface="Optima"/>
            <a:ea typeface="Tahoma" pitchFamily="34" charset="0"/>
            <a:cs typeface="Optima"/>
          </a:endParaRPr>
        </a:p>
      </dgm:t>
    </dgm:pt>
    <dgm:pt modelId="{CD7B7B0E-71A0-4CD8-80D9-ABBAE4293FE1}">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1200" b="1" dirty="0">
              <a:latin typeface="Optima"/>
              <a:ea typeface="Tahoma" pitchFamily="34" charset="0"/>
              <a:cs typeface="Optima"/>
            </a:rPr>
            <a:t>Extract &amp; Validate Drawings data</a:t>
          </a:r>
        </a:p>
      </dgm:t>
    </dgm:pt>
    <dgm:pt modelId="{8870682D-0D3E-415B-B035-D1AB1BD2807A}" type="parTrans" cxnId="{7FCEF162-1FD3-48CD-A4E1-F4DE904D1886}">
      <dgm:prSet/>
      <dgm:spPr/>
      <dgm:t>
        <a:bodyPr/>
        <a:lstStyle/>
        <a:p>
          <a:endParaRPr lang="en-US" sz="1200">
            <a:latin typeface="Optima"/>
            <a:cs typeface="Optima"/>
          </a:endParaRPr>
        </a:p>
      </dgm:t>
    </dgm:pt>
    <dgm:pt modelId="{68598C98-63A9-47D0-BF71-DC05382F2734}" type="sibTrans" cxnId="{7FCEF162-1FD3-48CD-A4E1-F4DE904D1886}">
      <dgm:prSet/>
      <dgm:spPr/>
      <dgm:t>
        <a:bodyPr/>
        <a:lstStyle/>
        <a:p>
          <a:endParaRPr lang="en-US" sz="1200">
            <a:latin typeface="Optima"/>
            <a:cs typeface="Optima"/>
          </a:endParaRPr>
        </a:p>
      </dgm:t>
    </dgm:pt>
    <dgm:pt modelId="{6BA7C7FE-350E-4B37-A1B5-8B1BA834A81D}">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1200" b="1" dirty="0">
              <a:latin typeface="Optima"/>
              <a:ea typeface="Tahoma" pitchFamily="34" charset="0"/>
              <a:cs typeface="Optima"/>
            </a:rPr>
            <a:t>Assign a Class (PPO)</a:t>
          </a:r>
        </a:p>
      </dgm:t>
    </dgm:pt>
    <dgm:pt modelId="{DDAD0016-B9D9-48D0-AAFE-166717CD5FAC}" type="parTrans" cxnId="{9D45CE0F-9616-44DE-BD75-6FC77634F876}">
      <dgm:prSet/>
      <dgm:spPr/>
      <dgm:t>
        <a:bodyPr/>
        <a:lstStyle/>
        <a:p>
          <a:endParaRPr lang="en-US" sz="1200">
            <a:latin typeface="Optima"/>
            <a:cs typeface="Optima"/>
          </a:endParaRPr>
        </a:p>
      </dgm:t>
    </dgm:pt>
    <dgm:pt modelId="{9422B145-DBEC-42D5-9DD4-2D662C7B44AA}" type="sibTrans" cxnId="{9D45CE0F-9616-44DE-BD75-6FC77634F876}">
      <dgm:prSet/>
      <dgm:spPr/>
      <dgm:t>
        <a:bodyPr/>
        <a:lstStyle/>
        <a:p>
          <a:endParaRPr lang="en-US" sz="1200">
            <a:latin typeface="Optima"/>
            <a:cs typeface="Optima"/>
          </a:endParaRPr>
        </a:p>
      </dgm:t>
    </dgm:pt>
    <dgm:pt modelId="{1199757F-1A5C-4EE7-8B88-5551D9C70E52}">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1200" b="1" dirty="0">
              <a:latin typeface="Optima"/>
              <a:ea typeface="Tahoma" pitchFamily="34" charset="0"/>
              <a:cs typeface="Optima"/>
            </a:rPr>
            <a:t>Extract &amp; Validate Reference Data</a:t>
          </a:r>
        </a:p>
      </dgm:t>
    </dgm:pt>
    <dgm:pt modelId="{9C1D1F72-E89D-47F9-ABAE-130CDD750883}" type="parTrans" cxnId="{18173DB3-01D1-4C68-BA47-57A7A8C07C7A}">
      <dgm:prSet/>
      <dgm:spPr/>
      <dgm:t>
        <a:bodyPr/>
        <a:lstStyle/>
        <a:p>
          <a:endParaRPr lang="en-US" sz="1200">
            <a:latin typeface="Optima"/>
            <a:cs typeface="Optima"/>
          </a:endParaRPr>
        </a:p>
      </dgm:t>
    </dgm:pt>
    <dgm:pt modelId="{0FDCFB89-CB25-4CCA-9BB7-36823E58BD55}" type="sibTrans" cxnId="{18173DB3-01D1-4C68-BA47-57A7A8C07C7A}">
      <dgm:prSet/>
      <dgm:spPr/>
      <dgm:t>
        <a:bodyPr/>
        <a:lstStyle/>
        <a:p>
          <a:endParaRPr lang="en-US" sz="1200">
            <a:latin typeface="Optima"/>
            <a:cs typeface="Optima"/>
          </a:endParaRPr>
        </a:p>
      </dgm:t>
    </dgm:pt>
    <dgm:pt modelId="{83C91D48-3B69-4E2C-8555-FC256C24485D}">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1200" b="1" dirty="0">
              <a:latin typeface="Optima"/>
              <a:ea typeface="Tahoma" pitchFamily="34" charset="0"/>
              <a:cs typeface="Optima"/>
            </a:rPr>
            <a:t>Extract &amp; populate property values</a:t>
          </a:r>
        </a:p>
      </dgm:t>
    </dgm:pt>
    <dgm:pt modelId="{54BE7D78-B5E6-4E99-A043-DD7780815EB8}" type="parTrans" cxnId="{D334FE8E-ED9E-46DB-BCEC-837759FEF2FC}">
      <dgm:prSet/>
      <dgm:spPr/>
      <dgm:t>
        <a:bodyPr/>
        <a:lstStyle/>
        <a:p>
          <a:endParaRPr lang="en-US" sz="1200">
            <a:latin typeface="Optima"/>
            <a:cs typeface="Optima"/>
          </a:endParaRPr>
        </a:p>
      </dgm:t>
    </dgm:pt>
    <dgm:pt modelId="{F8E79E37-7E66-4F06-8AC1-FD2096AD4A4B}" type="sibTrans" cxnId="{D334FE8E-ED9E-46DB-BCEC-837759FEF2FC}">
      <dgm:prSet/>
      <dgm:spPr/>
      <dgm:t>
        <a:bodyPr/>
        <a:lstStyle/>
        <a:p>
          <a:endParaRPr lang="en-US" sz="1200">
            <a:latin typeface="Optima"/>
            <a:cs typeface="Optima"/>
          </a:endParaRPr>
        </a:p>
      </dgm:t>
    </dgm:pt>
    <dgm:pt modelId="{69A10E29-59D3-4E03-87C0-9581A75353D3}">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1200" b="1" dirty="0">
              <a:latin typeface="Optima"/>
              <a:ea typeface="Tahoma" pitchFamily="34" charset="0"/>
              <a:cs typeface="Optima"/>
            </a:rPr>
            <a:t>Populate &amp; Validate Material Groups</a:t>
          </a:r>
        </a:p>
      </dgm:t>
    </dgm:pt>
    <dgm:pt modelId="{C9F96F73-0B6F-4244-8A24-950438C99BDF}" type="parTrans" cxnId="{A61440DE-1611-4047-B9C5-6E595DF6DCEC}">
      <dgm:prSet/>
      <dgm:spPr/>
      <dgm:t>
        <a:bodyPr/>
        <a:lstStyle/>
        <a:p>
          <a:endParaRPr lang="en-US" sz="1200">
            <a:latin typeface="Optima"/>
            <a:cs typeface="Optima"/>
          </a:endParaRPr>
        </a:p>
      </dgm:t>
    </dgm:pt>
    <dgm:pt modelId="{430202BC-FD1B-4388-8D1F-1FB42BD31655}" type="sibTrans" cxnId="{A61440DE-1611-4047-B9C5-6E595DF6DCEC}">
      <dgm:prSet/>
      <dgm:spPr/>
      <dgm:t>
        <a:bodyPr/>
        <a:lstStyle/>
        <a:p>
          <a:endParaRPr lang="en-US" sz="1200">
            <a:latin typeface="Optima"/>
            <a:cs typeface="Optima"/>
          </a:endParaRPr>
        </a:p>
      </dgm:t>
    </dgm:pt>
    <dgm:pt modelId="{31AAC746-43C9-4E3A-9A1A-B0BD3AD160A0}">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1200" b="1" dirty="0">
              <a:latin typeface="Optima"/>
              <a:ea typeface="Tahoma" pitchFamily="34" charset="0"/>
              <a:cs typeface="Optima"/>
            </a:rPr>
            <a:t>Standardize &amp; Abbreviate values</a:t>
          </a:r>
        </a:p>
      </dgm:t>
    </dgm:pt>
    <dgm:pt modelId="{B74BD4F6-A7DB-4152-98A9-60AD2AA46B44}" type="parTrans" cxnId="{75B6C7E6-4FBF-4CA8-BF7F-4CFB20809406}">
      <dgm:prSet/>
      <dgm:spPr/>
      <dgm:t>
        <a:bodyPr/>
        <a:lstStyle/>
        <a:p>
          <a:endParaRPr lang="en-US" sz="1200">
            <a:latin typeface="Optima"/>
            <a:cs typeface="Optima"/>
          </a:endParaRPr>
        </a:p>
      </dgm:t>
    </dgm:pt>
    <dgm:pt modelId="{C482A526-020B-46D2-B051-884881EEDDCC}" type="sibTrans" cxnId="{75B6C7E6-4FBF-4CA8-BF7F-4CFB20809406}">
      <dgm:prSet/>
      <dgm:spPr/>
      <dgm:t>
        <a:bodyPr/>
        <a:lstStyle/>
        <a:p>
          <a:endParaRPr lang="en-US" sz="1200">
            <a:latin typeface="Optima"/>
            <a:cs typeface="Optima"/>
          </a:endParaRPr>
        </a:p>
      </dgm:t>
    </dgm:pt>
    <dgm:pt modelId="{26C9C11C-995F-41EE-B6A5-ECFF77AC9889}">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1200" b="1" dirty="0">
              <a:latin typeface="Optima"/>
              <a:ea typeface="Tahoma" pitchFamily="34" charset="0"/>
              <a:cs typeface="Optima"/>
            </a:rPr>
            <a:t>Perform Physical Verification</a:t>
          </a:r>
        </a:p>
      </dgm:t>
    </dgm:pt>
    <dgm:pt modelId="{03135923-8B11-471A-A772-544A39323F37}" type="parTrans" cxnId="{12F695E6-D26B-441F-B6A2-F8CE1EE4E84B}">
      <dgm:prSet/>
      <dgm:spPr/>
      <dgm:t>
        <a:bodyPr/>
        <a:lstStyle/>
        <a:p>
          <a:endParaRPr lang="en-US" sz="1200">
            <a:latin typeface="Optima"/>
            <a:cs typeface="Optima"/>
          </a:endParaRPr>
        </a:p>
      </dgm:t>
    </dgm:pt>
    <dgm:pt modelId="{7F87525F-A9E9-4511-8562-ABA3FE9E8AE6}" type="sibTrans" cxnId="{12F695E6-D26B-441F-B6A2-F8CE1EE4E84B}">
      <dgm:prSet/>
      <dgm:spPr/>
      <dgm:t>
        <a:bodyPr/>
        <a:lstStyle/>
        <a:p>
          <a:endParaRPr lang="en-US" sz="1200">
            <a:latin typeface="Optima"/>
            <a:cs typeface="Optima"/>
          </a:endParaRPr>
        </a:p>
      </dgm:t>
    </dgm:pt>
    <dgm:pt modelId="{9B4E6E88-F312-42F1-9F6E-10E4E404547D}">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1200" b="1" dirty="0">
              <a:latin typeface="Optima"/>
              <a:ea typeface="Tahoma" pitchFamily="34" charset="0"/>
              <a:cs typeface="Optima"/>
            </a:rPr>
            <a:t>Generate Structured Descriptions</a:t>
          </a:r>
        </a:p>
      </dgm:t>
    </dgm:pt>
    <dgm:pt modelId="{A886497F-E939-48B0-A34D-C6918F4A9C7C}" type="parTrans" cxnId="{D126E6EA-9031-490D-A126-66896CA39FEE}">
      <dgm:prSet/>
      <dgm:spPr/>
      <dgm:t>
        <a:bodyPr/>
        <a:lstStyle/>
        <a:p>
          <a:endParaRPr lang="en-US" sz="1200">
            <a:latin typeface="Optima"/>
            <a:cs typeface="Optima"/>
          </a:endParaRPr>
        </a:p>
      </dgm:t>
    </dgm:pt>
    <dgm:pt modelId="{B2FBC546-5184-4120-ABE2-963645F03EE3}" type="sibTrans" cxnId="{D126E6EA-9031-490D-A126-66896CA39FEE}">
      <dgm:prSet/>
      <dgm:spPr/>
      <dgm:t>
        <a:bodyPr/>
        <a:lstStyle/>
        <a:p>
          <a:endParaRPr lang="en-US" sz="1200">
            <a:latin typeface="Optima"/>
            <a:cs typeface="Optima"/>
          </a:endParaRPr>
        </a:p>
      </dgm:t>
    </dgm:pt>
    <dgm:pt modelId="{28B334E1-49EA-43AE-91C5-CC22857FD953}">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1200" b="1" dirty="0">
              <a:latin typeface="Optima"/>
              <a:ea typeface="Tahoma" pitchFamily="34" charset="0"/>
              <a:cs typeface="Optima"/>
            </a:rPr>
            <a:t>Generate &amp; Confirm Potential Duplicates</a:t>
          </a:r>
        </a:p>
      </dgm:t>
    </dgm:pt>
    <dgm:pt modelId="{F7DD04BB-4C3C-4700-B590-1CF809D0B57E}" type="parTrans" cxnId="{DFBEE934-AA60-45B8-9161-B515B7AA8CDB}">
      <dgm:prSet/>
      <dgm:spPr/>
      <dgm:t>
        <a:bodyPr/>
        <a:lstStyle/>
        <a:p>
          <a:endParaRPr lang="en-US" sz="1200">
            <a:latin typeface="Optima"/>
            <a:cs typeface="Optima"/>
          </a:endParaRPr>
        </a:p>
      </dgm:t>
    </dgm:pt>
    <dgm:pt modelId="{98BAA27D-7F17-48C1-A2E4-0907DD20CC16}" type="sibTrans" cxnId="{DFBEE934-AA60-45B8-9161-B515B7AA8CDB}">
      <dgm:prSet/>
      <dgm:spPr/>
      <dgm:t>
        <a:bodyPr/>
        <a:lstStyle/>
        <a:p>
          <a:endParaRPr lang="en-US" sz="1200">
            <a:latin typeface="Optima"/>
            <a:cs typeface="Optima"/>
          </a:endParaRPr>
        </a:p>
      </dgm:t>
    </dgm:pt>
    <dgm:pt modelId="{54D38C8F-7ABE-4DD7-B9AE-23681F14915A}">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1200" b="1" dirty="0">
              <a:latin typeface="Optima"/>
              <a:ea typeface="Tahoma" pitchFamily="34" charset="0"/>
              <a:cs typeface="Optima"/>
            </a:rPr>
            <a:t>Approve &amp; Upload to ERP</a:t>
          </a:r>
        </a:p>
      </dgm:t>
    </dgm:pt>
    <dgm:pt modelId="{067FE6A3-06AE-4FDE-99DA-507D281CE8F3}" type="parTrans" cxnId="{A87F109D-B145-4E60-8958-B036FD1B9576}">
      <dgm:prSet/>
      <dgm:spPr/>
      <dgm:t>
        <a:bodyPr/>
        <a:lstStyle/>
        <a:p>
          <a:endParaRPr lang="en-US" sz="1200">
            <a:latin typeface="Optima"/>
            <a:cs typeface="Optima"/>
          </a:endParaRPr>
        </a:p>
      </dgm:t>
    </dgm:pt>
    <dgm:pt modelId="{03EE23C3-7C2C-4E0A-BBD0-380F43FF2F1C}" type="sibTrans" cxnId="{A87F109D-B145-4E60-8958-B036FD1B9576}">
      <dgm:prSet/>
      <dgm:spPr/>
      <dgm:t>
        <a:bodyPr/>
        <a:lstStyle/>
        <a:p>
          <a:endParaRPr lang="en-US" sz="1200">
            <a:latin typeface="Optima"/>
            <a:cs typeface="Optima"/>
          </a:endParaRPr>
        </a:p>
      </dgm:t>
    </dgm:pt>
    <dgm:pt modelId="{1287EEE6-CD1C-40F9-9BE0-70062859E685}" type="pres">
      <dgm:prSet presAssocID="{A537265D-5E78-4373-A832-9F105F7349AC}" presName="Name0" presStyleCnt="0">
        <dgm:presLayoutVars>
          <dgm:dir/>
          <dgm:resizeHandles val="exact"/>
        </dgm:presLayoutVars>
      </dgm:prSet>
      <dgm:spPr/>
    </dgm:pt>
    <dgm:pt modelId="{17366160-9E48-4B50-B67A-EA3327F65B1E}" type="pres">
      <dgm:prSet presAssocID="{A537265D-5E78-4373-A832-9F105F7349AC}" presName="cycle" presStyleCnt="0"/>
      <dgm:spPr/>
    </dgm:pt>
    <dgm:pt modelId="{954F720A-7C06-4389-A508-17C663693BA3}" type="pres">
      <dgm:prSet presAssocID="{D5FA50C9-2EA5-409B-B669-DEC873CDDA1A}" presName="nodeFirstNode" presStyleLbl="node1" presStyleIdx="0" presStyleCnt="11" custScaleX="118479" custRadScaleRad="102248" custRadScaleInc="39802">
        <dgm:presLayoutVars>
          <dgm:bulletEnabled val="1"/>
        </dgm:presLayoutVars>
      </dgm:prSet>
      <dgm:spPr/>
    </dgm:pt>
    <dgm:pt modelId="{2256DF19-0EE1-4A07-AB0A-614F433A7FA6}" type="pres">
      <dgm:prSet presAssocID="{3BF4B3B0-8396-4565-A0BE-381D0D9980A5}" presName="sibTransFirstNode" presStyleLbl="bgShp" presStyleIdx="0" presStyleCnt="1" custScaleX="115488" custLinFactNeighborX="-4210" custLinFactNeighborY="1327" custRadScaleRad="59483" custRadScaleInc="-2147483648"/>
      <dgm:spPr/>
    </dgm:pt>
    <dgm:pt modelId="{C80902D4-36FF-496C-B198-87559A2460A8}" type="pres">
      <dgm:prSet presAssocID="{6BA7C7FE-350E-4B37-A1B5-8B1BA834A81D}" presName="nodeFollowingNodes" presStyleLbl="node1" presStyleIdx="1" presStyleCnt="11" custScaleX="128192" custRadScaleRad="121192" custRadScaleInc="63607">
        <dgm:presLayoutVars>
          <dgm:bulletEnabled val="1"/>
        </dgm:presLayoutVars>
      </dgm:prSet>
      <dgm:spPr/>
    </dgm:pt>
    <dgm:pt modelId="{4B0D6598-B417-461F-9747-A5C5B788B38A}" type="pres">
      <dgm:prSet presAssocID="{1199757F-1A5C-4EE7-8B88-5551D9C70E52}" presName="nodeFollowingNodes" presStyleLbl="node1" presStyleIdx="2" presStyleCnt="11" custScaleX="143231" custRadScaleRad="121939" custRadScaleInc="24782">
        <dgm:presLayoutVars>
          <dgm:bulletEnabled val="1"/>
        </dgm:presLayoutVars>
      </dgm:prSet>
      <dgm:spPr/>
    </dgm:pt>
    <dgm:pt modelId="{C0A75412-BC84-48C0-A201-77C2E174BBFD}" type="pres">
      <dgm:prSet presAssocID="{CD7B7B0E-71A0-4CD8-80D9-ABBAE4293FE1}" presName="nodeFollowingNodes" presStyleLbl="node1" presStyleIdx="3" presStyleCnt="11" custScaleX="143068" custRadScaleRad="128635" custRadScaleInc="-22557">
        <dgm:presLayoutVars>
          <dgm:bulletEnabled val="1"/>
        </dgm:presLayoutVars>
      </dgm:prSet>
      <dgm:spPr/>
    </dgm:pt>
    <dgm:pt modelId="{38415131-26B6-432F-93BE-8F9767E066FC}" type="pres">
      <dgm:prSet presAssocID="{83C91D48-3B69-4E2C-8555-FC256C24485D}" presName="nodeFollowingNodes" presStyleLbl="node1" presStyleIdx="4" presStyleCnt="11" custScaleX="141317" custRadScaleRad="128576" custRadScaleInc="-68045">
        <dgm:presLayoutVars>
          <dgm:bulletEnabled val="1"/>
        </dgm:presLayoutVars>
      </dgm:prSet>
      <dgm:spPr/>
    </dgm:pt>
    <dgm:pt modelId="{3C7E6FDB-A958-4DB9-89F8-B9AC5DDC2BC7}" type="pres">
      <dgm:prSet presAssocID="{69A10E29-59D3-4E03-87C0-9581A75353D3}" presName="nodeFollowingNodes" presStyleLbl="node1" presStyleIdx="5" presStyleCnt="11" custScaleX="136650" custRadScaleRad="116190" custRadScaleInc="-90952">
        <dgm:presLayoutVars>
          <dgm:bulletEnabled val="1"/>
        </dgm:presLayoutVars>
      </dgm:prSet>
      <dgm:spPr/>
    </dgm:pt>
    <dgm:pt modelId="{CFC8EA3C-6ABD-43B1-B3CA-B19BEA5507FD}" type="pres">
      <dgm:prSet presAssocID="{31AAC746-43C9-4E3A-9A1A-B0BD3AD160A0}" presName="nodeFollowingNodes" presStyleLbl="node1" presStyleIdx="6" presStyleCnt="11" custScaleX="131201" custRadScaleRad="100029" custRadScaleInc="43521">
        <dgm:presLayoutVars>
          <dgm:bulletEnabled val="1"/>
        </dgm:presLayoutVars>
      </dgm:prSet>
      <dgm:spPr/>
    </dgm:pt>
    <dgm:pt modelId="{53739798-097E-4F49-807F-C182051998DD}" type="pres">
      <dgm:prSet presAssocID="{26C9C11C-995F-41EE-B6A5-ECFF77AC9889}" presName="nodeFollowingNodes" presStyleLbl="node1" presStyleIdx="7" presStyleCnt="11" custScaleX="133840" custRadScaleRad="103368" custRadScaleInc="44533">
        <dgm:presLayoutVars>
          <dgm:bulletEnabled val="1"/>
        </dgm:presLayoutVars>
      </dgm:prSet>
      <dgm:spPr/>
    </dgm:pt>
    <dgm:pt modelId="{9C55D37C-EC31-466F-9B1C-36BDB9CB0142}" type="pres">
      <dgm:prSet presAssocID="{9B4E6E88-F312-42F1-9F6E-10E4E404547D}" presName="nodeFollowingNodes" presStyleLbl="node1" presStyleIdx="8" presStyleCnt="11" custScaleX="135668" custScaleY="100002" custRadScaleRad="106242" custRadScaleInc="16060">
        <dgm:presLayoutVars>
          <dgm:bulletEnabled val="1"/>
        </dgm:presLayoutVars>
      </dgm:prSet>
      <dgm:spPr/>
    </dgm:pt>
    <dgm:pt modelId="{CD39E273-00BC-4120-A2A6-C62CFC30636D}" type="pres">
      <dgm:prSet presAssocID="{28B334E1-49EA-43AE-91C5-CC22857FD953}" presName="nodeFollowingNodes" presStyleLbl="node1" presStyleIdx="9" presStyleCnt="11" custScaleX="135599" custScaleY="100002" custRadScaleRad="106166" custRadScaleInc="-16493">
        <dgm:presLayoutVars>
          <dgm:bulletEnabled val="1"/>
        </dgm:presLayoutVars>
      </dgm:prSet>
      <dgm:spPr/>
    </dgm:pt>
    <dgm:pt modelId="{B384176C-785E-4B30-8C45-8604EEF5A403}" type="pres">
      <dgm:prSet presAssocID="{54D38C8F-7ABE-4DD7-B9AE-23681F14915A}" presName="nodeFollowingNodes" presStyleLbl="node1" presStyleIdx="10" presStyleCnt="11" custScaleX="132068" custScaleY="100002" custRadScaleRad="101187" custRadScaleInc="-40043">
        <dgm:presLayoutVars>
          <dgm:bulletEnabled val="1"/>
        </dgm:presLayoutVars>
      </dgm:prSet>
      <dgm:spPr/>
    </dgm:pt>
  </dgm:ptLst>
  <dgm:cxnLst>
    <dgm:cxn modelId="{F71C0A03-ECF4-4A2A-B91E-452B5EA55349}" type="presOf" srcId="{9B4E6E88-F312-42F1-9F6E-10E4E404547D}" destId="{9C55D37C-EC31-466F-9B1C-36BDB9CB0142}" srcOrd="0" destOrd="0" presId="urn:microsoft.com/office/officeart/2005/8/layout/cycle3"/>
    <dgm:cxn modelId="{F4966B07-C280-48F9-91D2-113CB9D10910}" type="presOf" srcId="{54D38C8F-7ABE-4DD7-B9AE-23681F14915A}" destId="{B384176C-785E-4B30-8C45-8604EEF5A403}" srcOrd="0" destOrd="0" presId="urn:microsoft.com/office/officeart/2005/8/layout/cycle3"/>
    <dgm:cxn modelId="{9D45CE0F-9616-44DE-BD75-6FC77634F876}" srcId="{A537265D-5E78-4373-A832-9F105F7349AC}" destId="{6BA7C7FE-350E-4B37-A1B5-8B1BA834A81D}" srcOrd="1" destOrd="0" parTransId="{DDAD0016-B9D9-48D0-AAFE-166717CD5FAC}" sibTransId="{9422B145-DBEC-42D5-9DD4-2D662C7B44AA}"/>
    <dgm:cxn modelId="{F33D1C11-3AEB-49D1-B2A5-DCE787C5BF24}" type="presOf" srcId="{69A10E29-59D3-4E03-87C0-9581A75353D3}" destId="{3C7E6FDB-A958-4DB9-89F8-B9AC5DDC2BC7}" srcOrd="0" destOrd="0" presId="urn:microsoft.com/office/officeart/2005/8/layout/cycle3"/>
    <dgm:cxn modelId="{3ADAA817-D483-40EB-ABB6-A57AD7FFF88E}" type="presOf" srcId="{CD7B7B0E-71A0-4CD8-80D9-ABBAE4293FE1}" destId="{C0A75412-BC84-48C0-A201-77C2E174BBFD}" srcOrd="0" destOrd="0" presId="urn:microsoft.com/office/officeart/2005/8/layout/cycle3"/>
    <dgm:cxn modelId="{DFBEE934-AA60-45B8-9161-B515B7AA8CDB}" srcId="{A537265D-5E78-4373-A832-9F105F7349AC}" destId="{28B334E1-49EA-43AE-91C5-CC22857FD953}" srcOrd="9" destOrd="0" parTransId="{F7DD04BB-4C3C-4700-B590-1CF809D0B57E}" sibTransId="{98BAA27D-7F17-48C1-A2E4-0907DD20CC16}"/>
    <dgm:cxn modelId="{969C5E61-B2CC-44D4-BA42-1D9943AA9C99}" type="presOf" srcId="{28B334E1-49EA-43AE-91C5-CC22857FD953}" destId="{CD39E273-00BC-4120-A2A6-C62CFC30636D}" srcOrd="0" destOrd="0" presId="urn:microsoft.com/office/officeart/2005/8/layout/cycle3"/>
    <dgm:cxn modelId="{7FCEF162-1FD3-48CD-A4E1-F4DE904D1886}" srcId="{A537265D-5E78-4373-A832-9F105F7349AC}" destId="{CD7B7B0E-71A0-4CD8-80D9-ABBAE4293FE1}" srcOrd="3" destOrd="0" parTransId="{8870682D-0D3E-415B-B035-D1AB1BD2807A}" sibTransId="{68598C98-63A9-47D0-BF71-DC05382F2734}"/>
    <dgm:cxn modelId="{7C082C64-B9DA-420F-8E91-E2AC9753B994}" type="presOf" srcId="{31AAC746-43C9-4E3A-9A1A-B0BD3AD160A0}" destId="{CFC8EA3C-6ABD-43B1-B3CA-B19BEA5507FD}" srcOrd="0" destOrd="0" presId="urn:microsoft.com/office/officeart/2005/8/layout/cycle3"/>
    <dgm:cxn modelId="{39C90F6E-BAB5-42FB-875C-4F5677206E56}" type="presOf" srcId="{1199757F-1A5C-4EE7-8B88-5551D9C70E52}" destId="{4B0D6598-B417-461F-9747-A5C5B788B38A}" srcOrd="0" destOrd="0" presId="urn:microsoft.com/office/officeart/2005/8/layout/cycle3"/>
    <dgm:cxn modelId="{F423908A-4121-412C-899E-734304C77F69}" srcId="{A537265D-5E78-4373-A832-9F105F7349AC}" destId="{D5FA50C9-2EA5-409B-B669-DEC873CDDA1A}" srcOrd="0" destOrd="0" parTransId="{E7BC2A87-4C72-4279-80A5-768ECB20DCBF}" sibTransId="{3BF4B3B0-8396-4565-A0BE-381D0D9980A5}"/>
    <dgm:cxn modelId="{A802448E-10B5-4A7B-97BD-DD6625DCE810}" type="presOf" srcId="{83C91D48-3B69-4E2C-8555-FC256C24485D}" destId="{38415131-26B6-432F-93BE-8F9767E066FC}" srcOrd="0" destOrd="0" presId="urn:microsoft.com/office/officeart/2005/8/layout/cycle3"/>
    <dgm:cxn modelId="{D334FE8E-ED9E-46DB-BCEC-837759FEF2FC}" srcId="{A537265D-5E78-4373-A832-9F105F7349AC}" destId="{83C91D48-3B69-4E2C-8555-FC256C24485D}" srcOrd="4" destOrd="0" parTransId="{54BE7D78-B5E6-4E99-A043-DD7780815EB8}" sibTransId="{F8E79E37-7E66-4F06-8AC1-FD2096AD4A4B}"/>
    <dgm:cxn modelId="{1EF72899-B8CE-4DD2-87B8-85D97A69FF9B}" type="presOf" srcId="{A537265D-5E78-4373-A832-9F105F7349AC}" destId="{1287EEE6-CD1C-40F9-9BE0-70062859E685}" srcOrd="0" destOrd="0" presId="urn:microsoft.com/office/officeart/2005/8/layout/cycle3"/>
    <dgm:cxn modelId="{A87F109D-B145-4E60-8958-B036FD1B9576}" srcId="{A537265D-5E78-4373-A832-9F105F7349AC}" destId="{54D38C8F-7ABE-4DD7-B9AE-23681F14915A}" srcOrd="10" destOrd="0" parTransId="{067FE6A3-06AE-4FDE-99DA-507D281CE8F3}" sibTransId="{03EE23C3-7C2C-4E0A-BBD0-380F43FF2F1C}"/>
    <dgm:cxn modelId="{B2A9AAAF-398A-41D6-B1A9-FE992B330066}" type="presOf" srcId="{D5FA50C9-2EA5-409B-B669-DEC873CDDA1A}" destId="{954F720A-7C06-4389-A508-17C663693BA3}" srcOrd="0" destOrd="0" presId="urn:microsoft.com/office/officeart/2005/8/layout/cycle3"/>
    <dgm:cxn modelId="{18173DB3-01D1-4C68-BA47-57A7A8C07C7A}" srcId="{A537265D-5E78-4373-A832-9F105F7349AC}" destId="{1199757F-1A5C-4EE7-8B88-5551D9C70E52}" srcOrd="2" destOrd="0" parTransId="{9C1D1F72-E89D-47F9-ABAE-130CDD750883}" sibTransId="{0FDCFB89-CB25-4CCA-9BB7-36823E58BD55}"/>
    <dgm:cxn modelId="{AD6499B5-4F36-4970-B34E-7BF3D6C0A037}" type="presOf" srcId="{3BF4B3B0-8396-4565-A0BE-381D0D9980A5}" destId="{2256DF19-0EE1-4A07-AB0A-614F433A7FA6}" srcOrd="0" destOrd="0" presId="urn:microsoft.com/office/officeart/2005/8/layout/cycle3"/>
    <dgm:cxn modelId="{D939E2DB-B3E1-4D3A-8223-9F478487481B}" type="presOf" srcId="{6BA7C7FE-350E-4B37-A1B5-8B1BA834A81D}" destId="{C80902D4-36FF-496C-B198-87559A2460A8}" srcOrd="0" destOrd="0" presId="urn:microsoft.com/office/officeart/2005/8/layout/cycle3"/>
    <dgm:cxn modelId="{A61440DE-1611-4047-B9C5-6E595DF6DCEC}" srcId="{A537265D-5E78-4373-A832-9F105F7349AC}" destId="{69A10E29-59D3-4E03-87C0-9581A75353D3}" srcOrd="5" destOrd="0" parTransId="{C9F96F73-0B6F-4244-8A24-950438C99BDF}" sibTransId="{430202BC-FD1B-4388-8D1F-1FB42BD31655}"/>
    <dgm:cxn modelId="{12F695E6-D26B-441F-B6A2-F8CE1EE4E84B}" srcId="{A537265D-5E78-4373-A832-9F105F7349AC}" destId="{26C9C11C-995F-41EE-B6A5-ECFF77AC9889}" srcOrd="7" destOrd="0" parTransId="{03135923-8B11-471A-A772-544A39323F37}" sibTransId="{7F87525F-A9E9-4511-8562-ABA3FE9E8AE6}"/>
    <dgm:cxn modelId="{75B6C7E6-4FBF-4CA8-BF7F-4CFB20809406}" srcId="{A537265D-5E78-4373-A832-9F105F7349AC}" destId="{31AAC746-43C9-4E3A-9A1A-B0BD3AD160A0}" srcOrd="6" destOrd="0" parTransId="{B74BD4F6-A7DB-4152-98A9-60AD2AA46B44}" sibTransId="{C482A526-020B-46D2-B051-884881EEDDCC}"/>
    <dgm:cxn modelId="{D126E6EA-9031-490D-A126-66896CA39FEE}" srcId="{A537265D-5E78-4373-A832-9F105F7349AC}" destId="{9B4E6E88-F312-42F1-9F6E-10E4E404547D}" srcOrd="8" destOrd="0" parTransId="{A886497F-E939-48B0-A34D-C6918F4A9C7C}" sibTransId="{B2FBC546-5184-4120-ABE2-963645F03EE3}"/>
    <dgm:cxn modelId="{BB59E2FE-31DD-43D0-B430-929323D27FF1}" type="presOf" srcId="{26C9C11C-995F-41EE-B6A5-ECFF77AC9889}" destId="{53739798-097E-4F49-807F-C182051998DD}" srcOrd="0" destOrd="0" presId="urn:microsoft.com/office/officeart/2005/8/layout/cycle3"/>
    <dgm:cxn modelId="{19C3A67E-52FE-4AF4-A48E-2DD167C21911}" type="presParOf" srcId="{1287EEE6-CD1C-40F9-9BE0-70062859E685}" destId="{17366160-9E48-4B50-B67A-EA3327F65B1E}" srcOrd="0" destOrd="0" presId="urn:microsoft.com/office/officeart/2005/8/layout/cycle3"/>
    <dgm:cxn modelId="{D1F4C26C-4776-419D-946C-42F34735AE70}" type="presParOf" srcId="{17366160-9E48-4B50-B67A-EA3327F65B1E}" destId="{954F720A-7C06-4389-A508-17C663693BA3}" srcOrd="0" destOrd="0" presId="urn:microsoft.com/office/officeart/2005/8/layout/cycle3"/>
    <dgm:cxn modelId="{DE9759D6-28D3-4C87-A450-0F02DEFE3955}" type="presParOf" srcId="{17366160-9E48-4B50-B67A-EA3327F65B1E}" destId="{2256DF19-0EE1-4A07-AB0A-614F433A7FA6}" srcOrd="1" destOrd="0" presId="urn:microsoft.com/office/officeart/2005/8/layout/cycle3"/>
    <dgm:cxn modelId="{A48B9865-8E43-4777-9E8B-94CDB91AB481}" type="presParOf" srcId="{17366160-9E48-4B50-B67A-EA3327F65B1E}" destId="{C80902D4-36FF-496C-B198-87559A2460A8}" srcOrd="2" destOrd="0" presId="urn:microsoft.com/office/officeart/2005/8/layout/cycle3"/>
    <dgm:cxn modelId="{13C5FA42-FF5C-4ED3-80E7-C20A11408E58}" type="presParOf" srcId="{17366160-9E48-4B50-B67A-EA3327F65B1E}" destId="{4B0D6598-B417-461F-9747-A5C5B788B38A}" srcOrd="3" destOrd="0" presId="urn:microsoft.com/office/officeart/2005/8/layout/cycle3"/>
    <dgm:cxn modelId="{C3905E0D-18E3-4C27-A5AD-D6D18590FCE2}" type="presParOf" srcId="{17366160-9E48-4B50-B67A-EA3327F65B1E}" destId="{C0A75412-BC84-48C0-A201-77C2E174BBFD}" srcOrd="4" destOrd="0" presId="urn:microsoft.com/office/officeart/2005/8/layout/cycle3"/>
    <dgm:cxn modelId="{860BD783-9E78-4551-BFCB-34339C1AC8C8}" type="presParOf" srcId="{17366160-9E48-4B50-B67A-EA3327F65B1E}" destId="{38415131-26B6-432F-93BE-8F9767E066FC}" srcOrd="5" destOrd="0" presId="urn:microsoft.com/office/officeart/2005/8/layout/cycle3"/>
    <dgm:cxn modelId="{261BE49E-62E2-4633-A3B7-AF2B04123E1D}" type="presParOf" srcId="{17366160-9E48-4B50-B67A-EA3327F65B1E}" destId="{3C7E6FDB-A958-4DB9-89F8-B9AC5DDC2BC7}" srcOrd="6" destOrd="0" presId="urn:microsoft.com/office/officeart/2005/8/layout/cycle3"/>
    <dgm:cxn modelId="{D6709791-95B2-431C-8E00-82A3A84120D5}" type="presParOf" srcId="{17366160-9E48-4B50-B67A-EA3327F65B1E}" destId="{CFC8EA3C-6ABD-43B1-B3CA-B19BEA5507FD}" srcOrd="7" destOrd="0" presId="urn:microsoft.com/office/officeart/2005/8/layout/cycle3"/>
    <dgm:cxn modelId="{A3289FB1-B8A9-4D09-BC51-EB58B1359C5A}" type="presParOf" srcId="{17366160-9E48-4B50-B67A-EA3327F65B1E}" destId="{53739798-097E-4F49-807F-C182051998DD}" srcOrd="8" destOrd="0" presId="urn:microsoft.com/office/officeart/2005/8/layout/cycle3"/>
    <dgm:cxn modelId="{155BDA8B-2626-454E-9C74-E66199257272}" type="presParOf" srcId="{17366160-9E48-4B50-B67A-EA3327F65B1E}" destId="{9C55D37C-EC31-466F-9B1C-36BDB9CB0142}" srcOrd="9" destOrd="0" presId="urn:microsoft.com/office/officeart/2005/8/layout/cycle3"/>
    <dgm:cxn modelId="{8A085F4A-800C-4DED-858F-B009B1C5270D}" type="presParOf" srcId="{17366160-9E48-4B50-B67A-EA3327F65B1E}" destId="{CD39E273-00BC-4120-A2A6-C62CFC30636D}" srcOrd="10" destOrd="0" presId="urn:microsoft.com/office/officeart/2005/8/layout/cycle3"/>
    <dgm:cxn modelId="{73723D6F-387E-4744-83FF-DB1604BFA7C1}" type="presParOf" srcId="{17366160-9E48-4B50-B67A-EA3327F65B1E}" destId="{B384176C-785E-4B30-8C45-8604EEF5A403}" srcOrd="11"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090D85-7E30-40E3-93EC-815497B0ED3A}" type="doc">
      <dgm:prSet loTypeId="urn:microsoft.com/office/officeart/2005/8/layout/pyramid1" loCatId="pyramid" qsTypeId="urn:microsoft.com/office/officeart/2005/8/quickstyle/simple1" qsCatId="simple" csTypeId="urn:microsoft.com/office/officeart/2005/8/colors/accent1_2" csCatId="accent1" phldr="1"/>
      <dgm:spPr/>
    </dgm:pt>
    <dgm:pt modelId="{38E28B63-C2F5-4D0F-8D6F-7A0F68540034}">
      <dgm:prSet phldrT="[Text]" custT="1"/>
      <dgm:spPr/>
      <dgm:t>
        <a:bodyPr/>
        <a:lstStyle/>
        <a:p>
          <a:endParaRPr lang="en-US" sz="2400" b="1" dirty="0">
            <a:solidFill>
              <a:schemeClr val="bg1"/>
            </a:solidFill>
            <a:latin typeface="Optima" panose="02000503060000020004" pitchFamily="2" charset="0"/>
          </a:endParaRPr>
        </a:p>
        <a:p>
          <a:r>
            <a:rPr lang="en-US" sz="2200" b="1" dirty="0">
              <a:solidFill>
                <a:schemeClr val="bg1"/>
              </a:solidFill>
              <a:latin typeface="Optima" panose="02000503060000020004" pitchFamily="2" charset="0"/>
            </a:rPr>
            <a:t>Monthly</a:t>
          </a:r>
        </a:p>
      </dgm:t>
    </dgm:pt>
    <dgm:pt modelId="{EA9839EA-72EF-4644-88B9-026751DA5685}" type="parTrans" cxnId="{9B66514D-E14D-4110-BD33-1B1033BB1DE4}">
      <dgm:prSet/>
      <dgm:spPr/>
      <dgm:t>
        <a:bodyPr/>
        <a:lstStyle/>
        <a:p>
          <a:endParaRPr lang="en-US" b="1">
            <a:latin typeface="Optima" panose="02000503060000020004" pitchFamily="2" charset="0"/>
          </a:endParaRPr>
        </a:p>
      </dgm:t>
    </dgm:pt>
    <dgm:pt modelId="{2BF399AB-9D24-4235-9788-86CCF4D513AA}" type="sibTrans" cxnId="{9B66514D-E14D-4110-BD33-1B1033BB1DE4}">
      <dgm:prSet/>
      <dgm:spPr/>
      <dgm:t>
        <a:bodyPr/>
        <a:lstStyle/>
        <a:p>
          <a:endParaRPr lang="en-US" b="1">
            <a:latin typeface="Optima" panose="02000503060000020004" pitchFamily="2" charset="0"/>
          </a:endParaRPr>
        </a:p>
      </dgm:t>
    </dgm:pt>
    <dgm:pt modelId="{E72FA431-3D88-4C72-9096-4E4178111478}">
      <dgm:prSet phldrT="[Text]" custT="1"/>
      <dgm:spPr/>
      <dgm:t>
        <a:bodyPr/>
        <a:lstStyle/>
        <a:p>
          <a:r>
            <a:rPr lang="en-US" sz="2400" b="1" dirty="0">
              <a:solidFill>
                <a:schemeClr val="bg1"/>
              </a:solidFill>
              <a:latin typeface="Optima" panose="02000503060000020004" pitchFamily="2" charset="0"/>
            </a:rPr>
            <a:t>Fortnightly</a:t>
          </a:r>
        </a:p>
      </dgm:t>
    </dgm:pt>
    <dgm:pt modelId="{9660FD1E-2B8E-4EF2-88CA-D60FCE14D415}" type="parTrans" cxnId="{75B4C2F9-4372-42E3-A646-F6843C70FEE3}">
      <dgm:prSet/>
      <dgm:spPr/>
      <dgm:t>
        <a:bodyPr/>
        <a:lstStyle/>
        <a:p>
          <a:endParaRPr lang="en-US" b="1">
            <a:latin typeface="Optima" panose="02000503060000020004" pitchFamily="2" charset="0"/>
          </a:endParaRPr>
        </a:p>
      </dgm:t>
    </dgm:pt>
    <dgm:pt modelId="{A88FDC6A-0E8F-4B4E-9D96-DA4BC0A638D9}" type="sibTrans" cxnId="{75B4C2F9-4372-42E3-A646-F6843C70FEE3}">
      <dgm:prSet/>
      <dgm:spPr/>
      <dgm:t>
        <a:bodyPr/>
        <a:lstStyle/>
        <a:p>
          <a:endParaRPr lang="en-US" b="1">
            <a:latin typeface="Optima" panose="02000503060000020004" pitchFamily="2" charset="0"/>
          </a:endParaRPr>
        </a:p>
      </dgm:t>
    </dgm:pt>
    <dgm:pt modelId="{7EC76C63-7D29-47B1-B342-CEAB3C550D95}">
      <dgm:prSet phldrT="[Text]" custT="1"/>
      <dgm:spPr/>
      <dgm:t>
        <a:bodyPr/>
        <a:lstStyle/>
        <a:p>
          <a:r>
            <a:rPr lang="en-US" sz="2400" b="1" dirty="0">
              <a:solidFill>
                <a:schemeClr val="bg1"/>
              </a:solidFill>
              <a:latin typeface="Optima" panose="02000503060000020004" pitchFamily="2" charset="0"/>
            </a:rPr>
            <a:t>Weekly</a:t>
          </a:r>
        </a:p>
      </dgm:t>
    </dgm:pt>
    <dgm:pt modelId="{DF27A296-E21D-4573-94D9-1E271EE5F624}" type="parTrans" cxnId="{F452560D-0777-4BB0-8626-14AB68A54E56}">
      <dgm:prSet/>
      <dgm:spPr/>
      <dgm:t>
        <a:bodyPr/>
        <a:lstStyle/>
        <a:p>
          <a:endParaRPr lang="en-US" b="1">
            <a:latin typeface="Optima" panose="02000503060000020004" pitchFamily="2" charset="0"/>
          </a:endParaRPr>
        </a:p>
      </dgm:t>
    </dgm:pt>
    <dgm:pt modelId="{4FF232DA-34B6-4C34-BD7E-CD56CAE3D98E}" type="sibTrans" cxnId="{F452560D-0777-4BB0-8626-14AB68A54E56}">
      <dgm:prSet/>
      <dgm:spPr/>
      <dgm:t>
        <a:bodyPr/>
        <a:lstStyle/>
        <a:p>
          <a:endParaRPr lang="en-US" b="1">
            <a:latin typeface="Optima" panose="02000503060000020004" pitchFamily="2" charset="0"/>
          </a:endParaRPr>
        </a:p>
      </dgm:t>
    </dgm:pt>
    <dgm:pt modelId="{6EDF5A80-8889-48F2-8713-7FA6BB6A230B}">
      <dgm:prSet phldrT="[Text]" custT="1"/>
      <dgm:spPr/>
      <dgm:t>
        <a:bodyPr/>
        <a:lstStyle/>
        <a:p>
          <a:r>
            <a:rPr lang="en-US" sz="2400" b="1" dirty="0">
              <a:solidFill>
                <a:schemeClr val="bg1"/>
              </a:solidFill>
              <a:latin typeface="Optima" panose="02000503060000020004" pitchFamily="2" charset="0"/>
            </a:rPr>
            <a:t>Daily/Regularly</a:t>
          </a:r>
        </a:p>
      </dgm:t>
    </dgm:pt>
    <dgm:pt modelId="{1745A595-8275-4216-84BB-5CCE8B9D0B2A}" type="parTrans" cxnId="{F618385F-DA8A-4BCB-A1FB-D7F4FADF8497}">
      <dgm:prSet/>
      <dgm:spPr/>
      <dgm:t>
        <a:bodyPr/>
        <a:lstStyle/>
        <a:p>
          <a:endParaRPr lang="en-US" b="1">
            <a:latin typeface="Optima" panose="02000503060000020004" pitchFamily="2" charset="0"/>
          </a:endParaRPr>
        </a:p>
      </dgm:t>
    </dgm:pt>
    <dgm:pt modelId="{B9AB434F-96F4-43F0-BE7F-2ABDDF4DA6CB}" type="sibTrans" cxnId="{F618385F-DA8A-4BCB-A1FB-D7F4FADF8497}">
      <dgm:prSet/>
      <dgm:spPr/>
      <dgm:t>
        <a:bodyPr/>
        <a:lstStyle/>
        <a:p>
          <a:endParaRPr lang="en-US" b="1">
            <a:latin typeface="Optima" panose="02000503060000020004" pitchFamily="2" charset="0"/>
          </a:endParaRPr>
        </a:p>
      </dgm:t>
    </dgm:pt>
    <dgm:pt modelId="{076AFB2A-4942-42E0-9B84-C106F3AD7A4C}" type="pres">
      <dgm:prSet presAssocID="{C4090D85-7E30-40E3-93EC-815497B0ED3A}" presName="Name0" presStyleCnt="0">
        <dgm:presLayoutVars>
          <dgm:dir/>
          <dgm:animLvl val="lvl"/>
          <dgm:resizeHandles val="exact"/>
        </dgm:presLayoutVars>
      </dgm:prSet>
      <dgm:spPr/>
    </dgm:pt>
    <dgm:pt modelId="{FF4315B4-B799-47D0-BC81-1E75405FE5D7}" type="pres">
      <dgm:prSet presAssocID="{38E28B63-C2F5-4D0F-8D6F-7A0F68540034}" presName="Name8" presStyleCnt="0"/>
      <dgm:spPr/>
    </dgm:pt>
    <dgm:pt modelId="{8958BCB5-2A9B-409C-AF76-A7E64B93C5F5}" type="pres">
      <dgm:prSet presAssocID="{38E28B63-C2F5-4D0F-8D6F-7A0F68540034}" presName="level" presStyleLbl="node1" presStyleIdx="0" presStyleCnt="4">
        <dgm:presLayoutVars>
          <dgm:chMax val="1"/>
          <dgm:bulletEnabled val="1"/>
        </dgm:presLayoutVars>
      </dgm:prSet>
      <dgm:spPr/>
    </dgm:pt>
    <dgm:pt modelId="{0DCA97AD-4A3B-4CD4-A0A4-CFF4A63D8820}" type="pres">
      <dgm:prSet presAssocID="{38E28B63-C2F5-4D0F-8D6F-7A0F68540034}" presName="levelTx" presStyleLbl="revTx" presStyleIdx="0" presStyleCnt="0">
        <dgm:presLayoutVars>
          <dgm:chMax val="1"/>
          <dgm:bulletEnabled val="1"/>
        </dgm:presLayoutVars>
      </dgm:prSet>
      <dgm:spPr/>
    </dgm:pt>
    <dgm:pt modelId="{31EF083F-6246-4976-AE1A-B24CEB1084C4}" type="pres">
      <dgm:prSet presAssocID="{E72FA431-3D88-4C72-9096-4E4178111478}" presName="Name8" presStyleCnt="0"/>
      <dgm:spPr/>
    </dgm:pt>
    <dgm:pt modelId="{9365FC43-1BD8-4FC2-BF8D-69DB224DBD2A}" type="pres">
      <dgm:prSet presAssocID="{E72FA431-3D88-4C72-9096-4E4178111478}" presName="level" presStyleLbl="node1" presStyleIdx="1" presStyleCnt="4">
        <dgm:presLayoutVars>
          <dgm:chMax val="1"/>
          <dgm:bulletEnabled val="1"/>
        </dgm:presLayoutVars>
      </dgm:prSet>
      <dgm:spPr/>
    </dgm:pt>
    <dgm:pt modelId="{8CCCDBA0-369C-4614-ACC9-3AE1FD3A8BF0}" type="pres">
      <dgm:prSet presAssocID="{E72FA431-3D88-4C72-9096-4E4178111478}" presName="levelTx" presStyleLbl="revTx" presStyleIdx="0" presStyleCnt="0">
        <dgm:presLayoutVars>
          <dgm:chMax val="1"/>
          <dgm:bulletEnabled val="1"/>
        </dgm:presLayoutVars>
      </dgm:prSet>
      <dgm:spPr/>
    </dgm:pt>
    <dgm:pt modelId="{AEF0020B-7FF4-4D8D-A9C1-ED174332124A}" type="pres">
      <dgm:prSet presAssocID="{7EC76C63-7D29-47B1-B342-CEAB3C550D95}" presName="Name8" presStyleCnt="0"/>
      <dgm:spPr/>
    </dgm:pt>
    <dgm:pt modelId="{25043610-380C-4F10-9599-B39F7ED9AA3B}" type="pres">
      <dgm:prSet presAssocID="{7EC76C63-7D29-47B1-B342-CEAB3C550D95}" presName="level" presStyleLbl="node1" presStyleIdx="2" presStyleCnt="4">
        <dgm:presLayoutVars>
          <dgm:chMax val="1"/>
          <dgm:bulletEnabled val="1"/>
        </dgm:presLayoutVars>
      </dgm:prSet>
      <dgm:spPr/>
    </dgm:pt>
    <dgm:pt modelId="{7D69C2E5-1FC9-424D-8EDD-E48435EF2F3F}" type="pres">
      <dgm:prSet presAssocID="{7EC76C63-7D29-47B1-B342-CEAB3C550D95}" presName="levelTx" presStyleLbl="revTx" presStyleIdx="0" presStyleCnt="0">
        <dgm:presLayoutVars>
          <dgm:chMax val="1"/>
          <dgm:bulletEnabled val="1"/>
        </dgm:presLayoutVars>
      </dgm:prSet>
      <dgm:spPr/>
    </dgm:pt>
    <dgm:pt modelId="{DB594B98-C380-46C2-8AC8-A833758E32A2}" type="pres">
      <dgm:prSet presAssocID="{6EDF5A80-8889-48F2-8713-7FA6BB6A230B}" presName="Name8" presStyleCnt="0"/>
      <dgm:spPr/>
    </dgm:pt>
    <dgm:pt modelId="{2142044C-4269-425A-B071-9778F54FD781}" type="pres">
      <dgm:prSet presAssocID="{6EDF5A80-8889-48F2-8713-7FA6BB6A230B}" presName="level" presStyleLbl="node1" presStyleIdx="3" presStyleCnt="4">
        <dgm:presLayoutVars>
          <dgm:chMax val="1"/>
          <dgm:bulletEnabled val="1"/>
        </dgm:presLayoutVars>
      </dgm:prSet>
      <dgm:spPr/>
    </dgm:pt>
    <dgm:pt modelId="{06AB11A7-59D5-480A-8703-AD6BAD6CC899}" type="pres">
      <dgm:prSet presAssocID="{6EDF5A80-8889-48F2-8713-7FA6BB6A230B}" presName="levelTx" presStyleLbl="revTx" presStyleIdx="0" presStyleCnt="0">
        <dgm:presLayoutVars>
          <dgm:chMax val="1"/>
          <dgm:bulletEnabled val="1"/>
        </dgm:presLayoutVars>
      </dgm:prSet>
      <dgm:spPr/>
    </dgm:pt>
  </dgm:ptLst>
  <dgm:cxnLst>
    <dgm:cxn modelId="{F452560D-0777-4BB0-8626-14AB68A54E56}" srcId="{C4090D85-7E30-40E3-93EC-815497B0ED3A}" destId="{7EC76C63-7D29-47B1-B342-CEAB3C550D95}" srcOrd="2" destOrd="0" parTransId="{DF27A296-E21D-4573-94D9-1E271EE5F624}" sibTransId="{4FF232DA-34B6-4C34-BD7E-CD56CAE3D98E}"/>
    <dgm:cxn modelId="{CB71B10D-935B-4C7D-8C62-0D1FAEB932F3}" type="presOf" srcId="{38E28B63-C2F5-4D0F-8D6F-7A0F68540034}" destId="{8958BCB5-2A9B-409C-AF76-A7E64B93C5F5}" srcOrd="0" destOrd="0" presId="urn:microsoft.com/office/officeart/2005/8/layout/pyramid1"/>
    <dgm:cxn modelId="{9B66514D-E14D-4110-BD33-1B1033BB1DE4}" srcId="{C4090D85-7E30-40E3-93EC-815497B0ED3A}" destId="{38E28B63-C2F5-4D0F-8D6F-7A0F68540034}" srcOrd="0" destOrd="0" parTransId="{EA9839EA-72EF-4644-88B9-026751DA5685}" sibTransId="{2BF399AB-9D24-4235-9788-86CCF4D513AA}"/>
    <dgm:cxn modelId="{A2CBB152-CB62-4996-8B05-89ADB16FB02B}" type="presOf" srcId="{C4090D85-7E30-40E3-93EC-815497B0ED3A}" destId="{076AFB2A-4942-42E0-9B84-C106F3AD7A4C}" srcOrd="0" destOrd="0" presId="urn:microsoft.com/office/officeart/2005/8/layout/pyramid1"/>
    <dgm:cxn modelId="{B91EFE59-C267-494F-888A-2AA679B80DC7}" type="presOf" srcId="{6EDF5A80-8889-48F2-8713-7FA6BB6A230B}" destId="{06AB11A7-59D5-480A-8703-AD6BAD6CC899}" srcOrd="1" destOrd="0" presId="urn:microsoft.com/office/officeart/2005/8/layout/pyramid1"/>
    <dgm:cxn modelId="{F618385F-DA8A-4BCB-A1FB-D7F4FADF8497}" srcId="{C4090D85-7E30-40E3-93EC-815497B0ED3A}" destId="{6EDF5A80-8889-48F2-8713-7FA6BB6A230B}" srcOrd="3" destOrd="0" parTransId="{1745A595-8275-4216-84BB-5CCE8B9D0B2A}" sibTransId="{B9AB434F-96F4-43F0-BE7F-2ABDDF4DA6CB}"/>
    <dgm:cxn modelId="{61830460-5EAD-4F9F-A659-751BA2C8A1CA}" type="presOf" srcId="{E72FA431-3D88-4C72-9096-4E4178111478}" destId="{9365FC43-1BD8-4FC2-BF8D-69DB224DBD2A}" srcOrd="0" destOrd="0" presId="urn:microsoft.com/office/officeart/2005/8/layout/pyramid1"/>
    <dgm:cxn modelId="{415A3968-B2F3-414D-81AA-09AA432A3F88}" type="presOf" srcId="{E72FA431-3D88-4C72-9096-4E4178111478}" destId="{8CCCDBA0-369C-4614-ACC9-3AE1FD3A8BF0}" srcOrd="1" destOrd="0" presId="urn:microsoft.com/office/officeart/2005/8/layout/pyramid1"/>
    <dgm:cxn modelId="{BA3AA793-BA49-4342-A6FC-13E09E72251F}" type="presOf" srcId="{7EC76C63-7D29-47B1-B342-CEAB3C550D95}" destId="{7D69C2E5-1FC9-424D-8EDD-E48435EF2F3F}" srcOrd="1" destOrd="0" presId="urn:microsoft.com/office/officeart/2005/8/layout/pyramid1"/>
    <dgm:cxn modelId="{D17287D0-F6E1-494C-BDDF-7EE60F561833}" type="presOf" srcId="{38E28B63-C2F5-4D0F-8D6F-7A0F68540034}" destId="{0DCA97AD-4A3B-4CD4-A0A4-CFF4A63D8820}" srcOrd="1" destOrd="0" presId="urn:microsoft.com/office/officeart/2005/8/layout/pyramid1"/>
    <dgm:cxn modelId="{A707CFEF-23D7-4CBF-B1EB-23E6612C2B47}" type="presOf" srcId="{6EDF5A80-8889-48F2-8713-7FA6BB6A230B}" destId="{2142044C-4269-425A-B071-9778F54FD781}" srcOrd="0" destOrd="0" presId="urn:microsoft.com/office/officeart/2005/8/layout/pyramid1"/>
    <dgm:cxn modelId="{189B89F7-6D66-4DF4-B0C6-EFB00AB8AB36}" type="presOf" srcId="{7EC76C63-7D29-47B1-B342-CEAB3C550D95}" destId="{25043610-380C-4F10-9599-B39F7ED9AA3B}" srcOrd="0" destOrd="0" presId="urn:microsoft.com/office/officeart/2005/8/layout/pyramid1"/>
    <dgm:cxn modelId="{75B4C2F9-4372-42E3-A646-F6843C70FEE3}" srcId="{C4090D85-7E30-40E3-93EC-815497B0ED3A}" destId="{E72FA431-3D88-4C72-9096-4E4178111478}" srcOrd="1" destOrd="0" parTransId="{9660FD1E-2B8E-4EF2-88CA-D60FCE14D415}" sibTransId="{A88FDC6A-0E8F-4B4E-9D96-DA4BC0A638D9}"/>
    <dgm:cxn modelId="{AF71FA9B-ADC2-4A7D-801B-C89C4C92EF20}" type="presParOf" srcId="{076AFB2A-4942-42E0-9B84-C106F3AD7A4C}" destId="{FF4315B4-B799-47D0-BC81-1E75405FE5D7}" srcOrd="0" destOrd="0" presId="urn:microsoft.com/office/officeart/2005/8/layout/pyramid1"/>
    <dgm:cxn modelId="{E5B209CE-7DED-460F-A706-DFD91A87204A}" type="presParOf" srcId="{FF4315B4-B799-47D0-BC81-1E75405FE5D7}" destId="{8958BCB5-2A9B-409C-AF76-A7E64B93C5F5}" srcOrd="0" destOrd="0" presId="urn:microsoft.com/office/officeart/2005/8/layout/pyramid1"/>
    <dgm:cxn modelId="{A4DCB5FF-460A-4348-9190-C67DCADE5F2E}" type="presParOf" srcId="{FF4315B4-B799-47D0-BC81-1E75405FE5D7}" destId="{0DCA97AD-4A3B-4CD4-A0A4-CFF4A63D8820}" srcOrd="1" destOrd="0" presId="urn:microsoft.com/office/officeart/2005/8/layout/pyramid1"/>
    <dgm:cxn modelId="{277CE2E0-F97D-455E-A928-2984A33F4CEC}" type="presParOf" srcId="{076AFB2A-4942-42E0-9B84-C106F3AD7A4C}" destId="{31EF083F-6246-4976-AE1A-B24CEB1084C4}" srcOrd="1" destOrd="0" presId="urn:microsoft.com/office/officeart/2005/8/layout/pyramid1"/>
    <dgm:cxn modelId="{A8F96F3A-D99E-4B37-B167-5742DE663B46}" type="presParOf" srcId="{31EF083F-6246-4976-AE1A-B24CEB1084C4}" destId="{9365FC43-1BD8-4FC2-BF8D-69DB224DBD2A}" srcOrd="0" destOrd="0" presId="urn:microsoft.com/office/officeart/2005/8/layout/pyramid1"/>
    <dgm:cxn modelId="{3D5751C1-B4CA-4988-9A9A-7EBEA306DD67}" type="presParOf" srcId="{31EF083F-6246-4976-AE1A-B24CEB1084C4}" destId="{8CCCDBA0-369C-4614-ACC9-3AE1FD3A8BF0}" srcOrd="1" destOrd="0" presId="urn:microsoft.com/office/officeart/2005/8/layout/pyramid1"/>
    <dgm:cxn modelId="{5358A1A0-719A-4FAC-B111-0B6AB6190CFE}" type="presParOf" srcId="{076AFB2A-4942-42E0-9B84-C106F3AD7A4C}" destId="{AEF0020B-7FF4-4D8D-A9C1-ED174332124A}" srcOrd="2" destOrd="0" presId="urn:microsoft.com/office/officeart/2005/8/layout/pyramid1"/>
    <dgm:cxn modelId="{78ED2539-636E-4FFF-A1D7-573C6DECAB56}" type="presParOf" srcId="{AEF0020B-7FF4-4D8D-A9C1-ED174332124A}" destId="{25043610-380C-4F10-9599-B39F7ED9AA3B}" srcOrd="0" destOrd="0" presId="urn:microsoft.com/office/officeart/2005/8/layout/pyramid1"/>
    <dgm:cxn modelId="{415AEB88-4258-4227-930F-4774F3D978D7}" type="presParOf" srcId="{AEF0020B-7FF4-4D8D-A9C1-ED174332124A}" destId="{7D69C2E5-1FC9-424D-8EDD-E48435EF2F3F}" srcOrd="1" destOrd="0" presId="urn:microsoft.com/office/officeart/2005/8/layout/pyramid1"/>
    <dgm:cxn modelId="{40BD8D6A-0D2D-40FF-97E7-10FB7B25A81F}" type="presParOf" srcId="{076AFB2A-4942-42E0-9B84-C106F3AD7A4C}" destId="{DB594B98-C380-46C2-8AC8-A833758E32A2}" srcOrd="3" destOrd="0" presId="urn:microsoft.com/office/officeart/2005/8/layout/pyramid1"/>
    <dgm:cxn modelId="{E507D7E1-0720-411C-8B0F-AF4F178C0F91}" type="presParOf" srcId="{DB594B98-C380-46C2-8AC8-A833758E32A2}" destId="{2142044C-4269-425A-B071-9778F54FD781}" srcOrd="0" destOrd="0" presId="urn:microsoft.com/office/officeart/2005/8/layout/pyramid1"/>
    <dgm:cxn modelId="{33594FC4-7007-46E0-A500-7D75EFC2DDFD}" type="presParOf" srcId="{DB594B98-C380-46C2-8AC8-A833758E32A2}" destId="{06AB11A7-59D5-480A-8703-AD6BAD6CC899}"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88E284-4100-4378-8C7C-91755AEAB88C}">
      <dsp:nvSpPr>
        <dsp:cNvPr id="0" name=""/>
        <dsp:cNvSpPr/>
      </dsp:nvSpPr>
      <dsp:spPr>
        <a:xfrm rot="5400000">
          <a:off x="5456018" y="-2331123"/>
          <a:ext cx="603326" cy="5418994"/>
        </a:xfrm>
        <a:prstGeom prst="round2SameRect">
          <a:avLst/>
        </a:prstGeom>
        <a:solidFill>
          <a:schemeClr val="accent5">
            <a:lumMod val="40000"/>
            <a:lumOff val="60000"/>
          </a:schemeClr>
        </a:solidFill>
        <a:ln w="9525" cap="flat" cmpd="sng" algn="ctr">
          <a:solidFill>
            <a:srgbClr val="4BACC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5"/>
        </a:lnRef>
        <a:fillRef idx="3">
          <a:schemeClr val="accent5"/>
        </a:fillRef>
        <a:effectRef idx="2">
          <a:schemeClr val="accent5"/>
        </a:effectRef>
        <a:fontRef idx="minor">
          <a:schemeClr val="lt1"/>
        </a:fontRef>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GB" sz="1200" b="0" kern="1200" dirty="0">
              <a:solidFill>
                <a:srgbClr val="10479B"/>
              </a:solidFill>
              <a:latin typeface="Optima"/>
              <a:ea typeface="Tahoma" pitchFamily="34" charset="0"/>
              <a:cs typeface="Optima"/>
            </a:rPr>
            <a:t>Data Portability</a:t>
          </a:r>
          <a:endParaRPr lang="en-US" sz="1200" b="0" kern="1200" dirty="0">
            <a:solidFill>
              <a:srgbClr val="10479B"/>
            </a:solidFill>
            <a:latin typeface="Optima"/>
            <a:ea typeface="Tahoma" pitchFamily="34" charset="0"/>
            <a:cs typeface="Optima"/>
          </a:endParaRPr>
        </a:p>
        <a:p>
          <a:pPr marL="114300" lvl="1" indent="-114300" algn="l" defTabSz="533400">
            <a:lnSpc>
              <a:spcPct val="90000"/>
            </a:lnSpc>
            <a:spcBef>
              <a:spcPct val="0"/>
            </a:spcBef>
            <a:spcAft>
              <a:spcPct val="15000"/>
            </a:spcAft>
            <a:buChar char="•"/>
          </a:pPr>
          <a:r>
            <a:rPr lang="en-US" sz="1200" b="0" kern="1200" dirty="0">
              <a:solidFill>
                <a:srgbClr val="10479B"/>
              </a:solidFill>
              <a:latin typeface="Optima"/>
              <a:ea typeface="Tahoma" pitchFamily="34" charset="0"/>
              <a:cs typeface="Optima"/>
            </a:rPr>
            <a:t>Quality data is </a:t>
          </a:r>
          <a:r>
            <a:rPr lang="en-US" sz="1200" b="0" u="sng" kern="1200" dirty="0">
              <a:solidFill>
                <a:srgbClr val="10479B"/>
              </a:solidFill>
              <a:latin typeface="Optima"/>
              <a:ea typeface="Tahoma" pitchFamily="34" charset="0"/>
              <a:cs typeface="Optima"/>
            </a:rPr>
            <a:t>portable data</a:t>
          </a:r>
          <a:r>
            <a:rPr lang="en-US" sz="1200" b="0" kern="1200" dirty="0">
              <a:solidFill>
                <a:srgbClr val="10479B"/>
              </a:solidFill>
              <a:latin typeface="Optima"/>
              <a:ea typeface="Tahoma" pitchFamily="34" charset="0"/>
              <a:cs typeface="Optima"/>
            </a:rPr>
            <a:t>; it is independent of the software application</a:t>
          </a:r>
        </a:p>
      </dsp:txBody>
      <dsp:txXfrm rot="-5400000">
        <a:off x="3048184" y="106163"/>
        <a:ext cx="5389542" cy="544422"/>
      </dsp:txXfrm>
    </dsp:sp>
    <dsp:sp modelId="{28E15A3E-FCBD-460A-9413-770D4B35C10A}">
      <dsp:nvSpPr>
        <dsp:cNvPr id="0" name=""/>
        <dsp:cNvSpPr/>
      </dsp:nvSpPr>
      <dsp:spPr>
        <a:xfrm>
          <a:off x="0" y="1295"/>
          <a:ext cx="3048184" cy="754157"/>
        </a:xfrm>
        <a:prstGeom prst="roundRect">
          <a:avLst/>
        </a:prstGeom>
        <a:solidFill>
          <a:schemeClr val="accent5">
            <a:lumMod val="40000"/>
            <a:lumOff val="60000"/>
          </a:schemeClr>
        </a:solidFill>
        <a:ln w="9525" cap="flat" cmpd="sng" algn="ctr">
          <a:solidFill>
            <a:srgbClr val="4BACC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5"/>
        </a:lnRef>
        <a:fillRef idx="3">
          <a:schemeClr val="accent5"/>
        </a:fillRef>
        <a:effectRef idx="2">
          <a:schemeClr val="accent5"/>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GB" sz="1200" b="1" u="none" kern="1200" dirty="0">
              <a:solidFill>
                <a:srgbClr val="10479B"/>
              </a:solidFill>
              <a:latin typeface="Optima"/>
              <a:ea typeface="Tahoma" pitchFamily="34" charset="0"/>
              <a:cs typeface="Optima"/>
            </a:rPr>
            <a:t>Data Portability</a:t>
          </a:r>
        </a:p>
        <a:p>
          <a:pPr marL="0" lvl="0" indent="0" algn="ctr" defTabSz="533400">
            <a:lnSpc>
              <a:spcPct val="90000"/>
            </a:lnSpc>
            <a:spcBef>
              <a:spcPct val="0"/>
            </a:spcBef>
            <a:spcAft>
              <a:spcPct val="35000"/>
            </a:spcAft>
            <a:buNone/>
          </a:pPr>
          <a:r>
            <a:rPr lang="en-GB" sz="1200" kern="1200" dirty="0">
              <a:solidFill>
                <a:srgbClr val="10479B"/>
              </a:solidFill>
              <a:latin typeface="Optima"/>
              <a:ea typeface="Tahoma" pitchFamily="34" charset="0"/>
              <a:cs typeface="Optima"/>
            </a:rPr>
            <a:t>ISO 8000</a:t>
          </a:r>
          <a:endParaRPr lang="en-US" sz="1200" kern="1200" dirty="0">
            <a:solidFill>
              <a:srgbClr val="10479B"/>
            </a:solidFill>
            <a:latin typeface="Optima"/>
            <a:ea typeface="Tahoma" pitchFamily="34" charset="0"/>
            <a:cs typeface="Optima"/>
          </a:endParaRPr>
        </a:p>
      </dsp:txBody>
      <dsp:txXfrm>
        <a:off x="36815" y="38110"/>
        <a:ext cx="2974554" cy="680527"/>
      </dsp:txXfrm>
    </dsp:sp>
    <dsp:sp modelId="{B45AFF70-1879-48E1-AF8E-57EDC10BB665}">
      <dsp:nvSpPr>
        <dsp:cNvPr id="0" name=""/>
        <dsp:cNvSpPr/>
      </dsp:nvSpPr>
      <dsp:spPr>
        <a:xfrm rot="5400000">
          <a:off x="5456018" y="-1539257"/>
          <a:ext cx="603326" cy="5418994"/>
        </a:xfrm>
        <a:prstGeom prst="round2SameRect">
          <a:avLst/>
        </a:prstGeom>
        <a:solidFill>
          <a:schemeClr val="accent2">
            <a:lumMod val="20000"/>
            <a:lumOff val="80000"/>
          </a:schemeClr>
        </a:solidFill>
        <a:ln w="9525" cap="flat" cmpd="sng" algn="ctr">
          <a:solidFill>
            <a:srgbClr val="C0504D"/>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solidFill>
                <a:srgbClr val="10479B"/>
              </a:solidFill>
              <a:latin typeface="Optima"/>
              <a:ea typeface="Tahoma" pitchFamily="34" charset="0"/>
              <a:cs typeface="Optima"/>
            </a:rPr>
            <a:t>Class/Concept Definition, unique identifier</a:t>
          </a:r>
        </a:p>
        <a:p>
          <a:pPr marL="114300" lvl="1" indent="-114300" algn="l" defTabSz="533400">
            <a:lnSpc>
              <a:spcPct val="90000"/>
            </a:lnSpc>
            <a:spcBef>
              <a:spcPct val="0"/>
            </a:spcBef>
            <a:spcAft>
              <a:spcPct val="15000"/>
            </a:spcAft>
            <a:buChar char="•"/>
          </a:pPr>
          <a:r>
            <a:rPr lang="en-GB" sz="1200" kern="1200" dirty="0">
              <a:solidFill>
                <a:srgbClr val="10479B"/>
              </a:solidFill>
              <a:latin typeface="Optima"/>
              <a:ea typeface="Tahoma" pitchFamily="34" charset="0"/>
              <a:cs typeface="Optima"/>
            </a:rPr>
            <a:t>Property/Concept Definition, unique identifier</a:t>
          </a:r>
          <a:endParaRPr lang="en-US" sz="1200" kern="1200" dirty="0">
            <a:solidFill>
              <a:srgbClr val="10479B"/>
            </a:solidFill>
            <a:latin typeface="Optima"/>
            <a:ea typeface="Tahoma" pitchFamily="34" charset="0"/>
            <a:cs typeface="Optima"/>
          </a:endParaRPr>
        </a:p>
      </dsp:txBody>
      <dsp:txXfrm rot="-5400000">
        <a:off x="3048184" y="898029"/>
        <a:ext cx="5389542" cy="544422"/>
      </dsp:txXfrm>
    </dsp:sp>
    <dsp:sp modelId="{5C0A7D52-E55A-48AF-A64D-6F8BCB1C9567}">
      <dsp:nvSpPr>
        <dsp:cNvPr id="0" name=""/>
        <dsp:cNvSpPr/>
      </dsp:nvSpPr>
      <dsp:spPr>
        <a:xfrm>
          <a:off x="0" y="793161"/>
          <a:ext cx="3048184" cy="754157"/>
        </a:xfrm>
        <a:prstGeom prst="roundRect">
          <a:avLst/>
        </a:prstGeom>
        <a:solidFill>
          <a:schemeClr val="accent2">
            <a:lumMod val="20000"/>
            <a:lumOff val="80000"/>
          </a:schemeClr>
        </a:solidFill>
        <a:ln w="9525" cap="flat" cmpd="sng" algn="ctr">
          <a:solidFill>
            <a:srgbClr val="C0504D"/>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GB" sz="1200" b="1" u="none" kern="1200" dirty="0">
              <a:solidFill>
                <a:srgbClr val="10479B"/>
              </a:solidFill>
              <a:latin typeface="Optima"/>
              <a:ea typeface="Tahoma" pitchFamily="34" charset="0"/>
              <a:cs typeface="Optima"/>
            </a:rPr>
            <a:t>Data Requirement</a:t>
          </a:r>
        </a:p>
        <a:p>
          <a:pPr marL="0" lvl="0" indent="0" algn="ctr" defTabSz="533400">
            <a:lnSpc>
              <a:spcPct val="90000"/>
            </a:lnSpc>
            <a:spcBef>
              <a:spcPct val="0"/>
            </a:spcBef>
            <a:spcAft>
              <a:spcPct val="35000"/>
            </a:spcAft>
            <a:buNone/>
          </a:pPr>
          <a:r>
            <a:rPr lang="en-GB" sz="1200" kern="1200" dirty="0">
              <a:solidFill>
                <a:srgbClr val="10479B"/>
              </a:solidFill>
              <a:latin typeface="Optima"/>
              <a:ea typeface="Tahoma" pitchFamily="34" charset="0"/>
              <a:cs typeface="Optima"/>
            </a:rPr>
            <a:t>ISO 8000-110</a:t>
          </a:r>
          <a:endParaRPr lang="en-US" sz="1200" kern="1200" dirty="0">
            <a:solidFill>
              <a:srgbClr val="10479B"/>
            </a:solidFill>
            <a:latin typeface="Optima"/>
            <a:ea typeface="Tahoma" pitchFamily="34" charset="0"/>
            <a:cs typeface="Optima"/>
          </a:endParaRPr>
        </a:p>
      </dsp:txBody>
      <dsp:txXfrm>
        <a:off x="36815" y="829976"/>
        <a:ext cx="2974554" cy="680527"/>
      </dsp:txXfrm>
    </dsp:sp>
    <dsp:sp modelId="{241BDF5C-C74C-4DE8-BA40-73D96F9BA759}">
      <dsp:nvSpPr>
        <dsp:cNvPr id="0" name=""/>
        <dsp:cNvSpPr/>
      </dsp:nvSpPr>
      <dsp:spPr>
        <a:xfrm rot="5400000">
          <a:off x="5456018" y="-747391"/>
          <a:ext cx="603326" cy="5418994"/>
        </a:xfrm>
        <a:prstGeom prst="round2SameRect">
          <a:avLst/>
        </a:prstGeo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3"/>
        </a:lnRef>
        <a:fillRef idx="3">
          <a:schemeClr val="accent3"/>
        </a:fillRef>
        <a:effectRef idx="2">
          <a:schemeClr val="accent3"/>
        </a:effectRef>
        <a:fontRef idx="minor">
          <a:schemeClr val="lt1"/>
        </a:fontRef>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endParaRPr lang="en-US" sz="1200" kern="1200" dirty="0">
            <a:solidFill>
              <a:srgbClr val="10479B"/>
            </a:solidFill>
            <a:latin typeface="Optima"/>
            <a:ea typeface="Tahoma" pitchFamily="34" charset="0"/>
            <a:cs typeface="Optima"/>
          </a:endParaRPr>
        </a:p>
        <a:p>
          <a:pPr marL="114300" lvl="1" indent="-114300" algn="l" defTabSz="533400">
            <a:lnSpc>
              <a:spcPct val="90000"/>
            </a:lnSpc>
            <a:spcBef>
              <a:spcPct val="0"/>
            </a:spcBef>
            <a:spcAft>
              <a:spcPct val="15000"/>
            </a:spcAft>
            <a:buChar char="•"/>
          </a:pPr>
          <a:r>
            <a:rPr lang="en-US" sz="1200" kern="1200" dirty="0">
              <a:solidFill>
                <a:srgbClr val="10479B"/>
              </a:solidFill>
              <a:latin typeface="Optima"/>
              <a:ea typeface="Tahoma" pitchFamily="34" charset="0"/>
              <a:cs typeface="Optima"/>
            </a:rPr>
            <a:t>Common Business Language</a:t>
          </a:r>
        </a:p>
        <a:p>
          <a:pPr marL="114300" lvl="1" indent="-114300" algn="l" defTabSz="533400">
            <a:lnSpc>
              <a:spcPct val="90000"/>
            </a:lnSpc>
            <a:spcBef>
              <a:spcPct val="0"/>
            </a:spcBef>
            <a:spcAft>
              <a:spcPct val="15000"/>
            </a:spcAft>
            <a:buChar char="•"/>
          </a:pPr>
          <a:r>
            <a:rPr lang="en-GB" sz="1200" kern="1200" dirty="0">
              <a:solidFill>
                <a:srgbClr val="10479B"/>
              </a:solidFill>
              <a:latin typeface="Optima"/>
              <a:ea typeface="Tahoma" pitchFamily="34" charset="0"/>
              <a:cs typeface="Optima"/>
            </a:rPr>
            <a:t>Business Requirements</a:t>
          </a:r>
          <a:endParaRPr lang="en-US" sz="1200" kern="1200" dirty="0">
            <a:solidFill>
              <a:srgbClr val="10479B"/>
            </a:solidFill>
            <a:latin typeface="Optima"/>
            <a:ea typeface="Tahoma" pitchFamily="34" charset="0"/>
            <a:cs typeface="Optima"/>
          </a:endParaRPr>
        </a:p>
        <a:p>
          <a:pPr marL="114300" lvl="1" indent="-114300" algn="l" defTabSz="533400">
            <a:lnSpc>
              <a:spcPct val="90000"/>
            </a:lnSpc>
            <a:spcBef>
              <a:spcPct val="0"/>
            </a:spcBef>
            <a:spcAft>
              <a:spcPct val="15000"/>
            </a:spcAft>
            <a:buChar char="•"/>
          </a:pPr>
          <a:r>
            <a:rPr lang="en-GB" sz="1200" kern="1200" dirty="0">
              <a:solidFill>
                <a:srgbClr val="10479B"/>
              </a:solidFill>
              <a:latin typeface="Optima"/>
              <a:ea typeface="Tahoma" pitchFamily="34" charset="0"/>
              <a:cs typeface="Optima"/>
            </a:rPr>
            <a:t>Multi-lingual</a:t>
          </a:r>
          <a:endParaRPr lang="en-US" sz="1200" kern="1200" dirty="0">
            <a:solidFill>
              <a:srgbClr val="10479B"/>
            </a:solidFill>
            <a:latin typeface="Optima"/>
            <a:ea typeface="Tahoma" pitchFamily="34" charset="0"/>
            <a:cs typeface="Optima"/>
          </a:endParaRPr>
        </a:p>
        <a:p>
          <a:pPr marL="114300" lvl="1" indent="-114300" algn="l" defTabSz="533400" rtl="0">
            <a:lnSpc>
              <a:spcPct val="90000"/>
            </a:lnSpc>
            <a:spcBef>
              <a:spcPct val="0"/>
            </a:spcBef>
            <a:spcAft>
              <a:spcPct val="15000"/>
            </a:spcAft>
            <a:buChar char="•"/>
          </a:pPr>
          <a:endParaRPr lang="en-US" sz="1200" kern="1200" dirty="0">
            <a:solidFill>
              <a:srgbClr val="10479B"/>
            </a:solidFill>
            <a:latin typeface="Optima"/>
            <a:ea typeface="Tahoma" pitchFamily="34" charset="0"/>
            <a:cs typeface="Optima"/>
          </a:endParaRPr>
        </a:p>
      </dsp:txBody>
      <dsp:txXfrm rot="-5400000">
        <a:off x="3048184" y="1689895"/>
        <a:ext cx="5389542" cy="544422"/>
      </dsp:txXfrm>
    </dsp:sp>
    <dsp:sp modelId="{4F8268BF-11D0-4540-8730-DFA6E335BE93}">
      <dsp:nvSpPr>
        <dsp:cNvPr id="0" name=""/>
        <dsp:cNvSpPr/>
      </dsp:nvSpPr>
      <dsp:spPr>
        <a:xfrm>
          <a:off x="0" y="1585026"/>
          <a:ext cx="3048184" cy="754157"/>
        </a:xfrm>
        <a:prstGeom prst="roundRect">
          <a:avLst/>
        </a:prstGeom>
        <a:solidFill>
          <a:schemeClr val="accent3">
            <a:lumMod val="20000"/>
            <a:lumOff val="80000"/>
          </a:schemeClr>
        </a:solidFill>
        <a:ln w="9525" cap="flat" cmpd="sng" algn="ctr">
          <a:solidFill>
            <a:srgbClr val="9BBB59"/>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3"/>
        </a:lnRef>
        <a:fillRef idx="3">
          <a:schemeClr val="accent3"/>
        </a:fillRef>
        <a:effectRef idx="2">
          <a:schemeClr val="accent3"/>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GB" sz="1200" b="1" u="none" kern="1200" dirty="0">
              <a:solidFill>
                <a:srgbClr val="10479B"/>
              </a:solidFill>
              <a:latin typeface="Optima"/>
              <a:ea typeface="Tahoma" pitchFamily="34" charset="0"/>
              <a:cs typeface="Optima"/>
            </a:rPr>
            <a:t>Data Terminology &amp; Localization</a:t>
          </a:r>
        </a:p>
        <a:p>
          <a:pPr marL="0" lvl="0" indent="0" algn="ctr" defTabSz="533400">
            <a:lnSpc>
              <a:spcPct val="90000"/>
            </a:lnSpc>
            <a:spcBef>
              <a:spcPct val="0"/>
            </a:spcBef>
            <a:spcAft>
              <a:spcPct val="35000"/>
            </a:spcAft>
            <a:buNone/>
          </a:pPr>
          <a:r>
            <a:rPr lang="en-GB" sz="1200" b="0" u="none" kern="1200" dirty="0">
              <a:solidFill>
                <a:srgbClr val="10479B"/>
              </a:solidFill>
              <a:latin typeface="Optima"/>
              <a:ea typeface="Tahoma" pitchFamily="34" charset="0"/>
              <a:cs typeface="Optima"/>
            </a:rPr>
            <a:t>PPO-OTD: ISO 8000-110</a:t>
          </a:r>
        </a:p>
      </dsp:txBody>
      <dsp:txXfrm>
        <a:off x="36815" y="1621841"/>
        <a:ext cx="2974554" cy="680527"/>
      </dsp:txXfrm>
    </dsp:sp>
    <dsp:sp modelId="{3AF889D5-5544-4298-B945-2B745211E080}">
      <dsp:nvSpPr>
        <dsp:cNvPr id="0" name=""/>
        <dsp:cNvSpPr/>
      </dsp:nvSpPr>
      <dsp:spPr>
        <a:xfrm rot="5400000">
          <a:off x="5456018" y="33734"/>
          <a:ext cx="603326" cy="5418994"/>
        </a:xfrm>
        <a:prstGeom prst="round2SameRect">
          <a:avLst/>
        </a:prstGeom>
        <a:solidFill>
          <a:schemeClr val="accent4">
            <a:lumMod val="20000"/>
            <a:lumOff val="80000"/>
          </a:schemeClr>
        </a:solidFill>
        <a:ln w="9525" cap="flat" cmpd="sng" algn="ctr">
          <a:solidFill>
            <a:srgbClr val="8064A2"/>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solidFill>
                <a:srgbClr val="10479B"/>
              </a:solidFill>
              <a:latin typeface="Optima"/>
              <a:ea typeface="Tahoma" pitchFamily="34" charset="0"/>
              <a:cs typeface="Optima"/>
            </a:rPr>
            <a:t>Linking PPO class to classification (UNSPSC)</a:t>
          </a:r>
        </a:p>
        <a:p>
          <a:pPr marL="114300" lvl="1" indent="-114300" algn="l" defTabSz="533400">
            <a:lnSpc>
              <a:spcPct val="90000"/>
            </a:lnSpc>
            <a:spcBef>
              <a:spcPct val="0"/>
            </a:spcBef>
            <a:spcAft>
              <a:spcPct val="15000"/>
            </a:spcAft>
            <a:buChar char="•"/>
          </a:pPr>
          <a:r>
            <a:rPr lang="en-US" sz="1200" kern="1200" dirty="0">
              <a:solidFill>
                <a:srgbClr val="10479B"/>
              </a:solidFill>
              <a:latin typeface="Optima"/>
              <a:ea typeface="Tahoma" pitchFamily="34" charset="0"/>
              <a:cs typeface="Optima"/>
            </a:rPr>
            <a:t>Linking PPO class to classification (spend tree)</a:t>
          </a:r>
        </a:p>
      </dsp:txBody>
      <dsp:txXfrm rot="-5400000">
        <a:off x="3048184" y="2471020"/>
        <a:ext cx="5389542" cy="544422"/>
      </dsp:txXfrm>
    </dsp:sp>
    <dsp:sp modelId="{85A39601-414F-48B7-9372-BE6AB8373B71}">
      <dsp:nvSpPr>
        <dsp:cNvPr id="0" name=""/>
        <dsp:cNvSpPr/>
      </dsp:nvSpPr>
      <dsp:spPr>
        <a:xfrm>
          <a:off x="0" y="2366160"/>
          <a:ext cx="3048184" cy="754157"/>
        </a:xfrm>
        <a:prstGeom prst="roundRect">
          <a:avLst/>
        </a:prstGeom>
        <a:solidFill>
          <a:schemeClr val="accent4">
            <a:lumMod val="20000"/>
            <a:lumOff val="80000"/>
          </a:schemeClr>
        </a:solidFill>
        <a:ln w="9525" cap="flat" cmpd="sng" algn="ctr">
          <a:solidFill>
            <a:srgbClr val="8064A2"/>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GB" sz="1200" b="1" u="none" kern="1200" dirty="0">
              <a:solidFill>
                <a:srgbClr val="10479B"/>
              </a:solidFill>
              <a:latin typeface="Optima"/>
              <a:ea typeface="Tahoma" pitchFamily="34" charset="0"/>
              <a:cs typeface="Optima"/>
            </a:rPr>
            <a:t>Data Classification</a:t>
          </a:r>
        </a:p>
        <a:p>
          <a:pPr marL="0" lvl="0" indent="0" algn="ctr" defTabSz="533400">
            <a:lnSpc>
              <a:spcPct val="90000"/>
            </a:lnSpc>
            <a:spcBef>
              <a:spcPct val="0"/>
            </a:spcBef>
            <a:spcAft>
              <a:spcPct val="35000"/>
            </a:spcAft>
            <a:buNone/>
          </a:pPr>
          <a:r>
            <a:rPr lang="en-GB" sz="1200" b="0" u="none" kern="1200" dirty="0">
              <a:solidFill>
                <a:srgbClr val="10479B"/>
              </a:solidFill>
              <a:latin typeface="Optima"/>
              <a:ea typeface="Tahoma" pitchFamily="34" charset="0"/>
              <a:cs typeface="Optima"/>
            </a:rPr>
            <a:t>ISO 22745</a:t>
          </a:r>
          <a:endParaRPr lang="en-US" sz="1200" b="0" u="none" kern="1200" dirty="0">
            <a:solidFill>
              <a:srgbClr val="10479B"/>
            </a:solidFill>
            <a:latin typeface="Optima"/>
            <a:ea typeface="Tahoma" pitchFamily="34" charset="0"/>
            <a:cs typeface="Optima"/>
          </a:endParaRPr>
        </a:p>
      </dsp:txBody>
      <dsp:txXfrm>
        <a:off x="36815" y="2402975"/>
        <a:ext cx="2974554" cy="680527"/>
      </dsp:txXfrm>
    </dsp:sp>
    <dsp:sp modelId="{B81C9B28-3A60-45BF-838B-211E5D2A0938}">
      <dsp:nvSpPr>
        <dsp:cNvPr id="0" name=""/>
        <dsp:cNvSpPr/>
      </dsp:nvSpPr>
      <dsp:spPr>
        <a:xfrm rot="5400000">
          <a:off x="5456018" y="838065"/>
          <a:ext cx="603326" cy="5418994"/>
        </a:xfrm>
        <a:prstGeom prst="round2SameRect">
          <a:avLst/>
        </a:prstGeom>
        <a:solidFill>
          <a:schemeClr val="accent6">
            <a:lumMod val="20000"/>
            <a:lumOff val="80000"/>
          </a:schemeClr>
        </a:solidFill>
        <a:ln w="9525" cap="flat" cmpd="sng" algn="ctr">
          <a:solidFill>
            <a:srgbClr val="F7964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solidFill>
                <a:srgbClr val="10479B"/>
              </a:solidFill>
              <a:latin typeface="Optima"/>
              <a:ea typeface="Tahoma" pitchFamily="34" charset="0"/>
              <a:cs typeface="Optima"/>
            </a:rPr>
            <a:t>Provenance – Traceable History at record level</a:t>
          </a:r>
        </a:p>
        <a:p>
          <a:pPr marL="114300" lvl="1" indent="-114300" algn="l" defTabSz="533400">
            <a:lnSpc>
              <a:spcPct val="90000"/>
            </a:lnSpc>
            <a:spcBef>
              <a:spcPct val="0"/>
            </a:spcBef>
            <a:spcAft>
              <a:spcPct val="15000"/>
            </a:spcAft>
            <a:buChar char="•"/>
          </a:pPr>
          <a:r>
            <a:rPr lang="en-US" sz="1200" kern="1200" dirty="0">
              <a:solidFill>
                <a:srgbClr val="10479B"/>
              </a:solidFill>
              <a:latin typeface="Optima"/>
              <a:ea typeface="Tahoma" pitchFamily="34" charset="0"/>
              <a:cs typeface="Optima"/>
            </a:rPr>
            <a:t>Owner of the data created</a:t>
          </a:r>
        </a:p>
      </dsp:txBody>
      <dsp:txXfrm rot="-5400000">
        <a:off x="3048184" y="3275351"/>
        <a:ext cx="5389542" cy="544422"/>
      </dsp:txXfrm>
    </dsp:sp>
    <dsp:sp modelId="{E68BE37A-F951-4C7C-AFCA-5DE41AA172CC}">
      <dsp:nvSpPr>
        <dsp:cNvPr id="0" name=""/>
        <dsp:cNvSpPr/>
      </dsp:nvSpPr>
      <dsp:spPr>
        <a:xfrm>
          <a:off x="0" y="3170485"/>
          <a:ext cx="3048184" cy="754157"/>
        </a:xfrm>
        <a:prstGeom prst="roundRect">
          <a:avLst/>
        </a:prstGeom>
        <a:solidFill>
          <a:schemeClr val="accent6">
            <a:lumMod val="20000"/>
            <a:lumOff val="80000"/>
          </a:schemeClr>
        </a:solidFill>
        <a:ln w="9525" cap="flat" cmpd="sng" algn="ctr">
          <a:solidFill>
            <a:srgbClr val="F79646"/>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GB" sz="1200" b="1" u="none" kern="1200" dirty="0">
              <a:solidFill>
                <a:srgbClr val="10479B"/>
              </a:solidFill>
              <a:latin typeface="Optima"/>
              <a:ea typeface="Tahoma" pitchFamily="34" charset="0"/>
              <a:cs typeface="Optima"/>
            </a:rPr>
            <a:t>Data Traceability</a:t>
          </a:r>
        </a:p>
        <a:p>
          <a:pPr marL="0" lvl="0" indent="0" algn="ctr" defTabSz="533400">
            <a:lnSpc>
              <a:spcPct val="90000"/>
            </a:lnSpc>
            <a:spcBef>
              <a:spcPct val="0"/>
            </a:spcBef>
            <a:spcAft>
              <a:spcPct val="35000"/>
            </a:spcAft>
            <a:buNone/>
          </a:pPr>
          <a:r>
            <a:rPr lang="en-GB" sz="1200" kern="1200" dirty="0">
              <a:solidFill>
                <a:srgbClr val="10479B"/>
              </a:solidFill>
              <a:latin typeface="Optima"/>
              <a:ea typeface="Tahoma" pitchFamily="34" charset="0"/>
              <a:cs typeface="Optima"/>
            </a:rPr>
            <a:t>ISO 8000-120</a:t>
          </a:r>
          <a:endParaRPr lang="en-US" sz="1200" b="1" u="sng" kern="1200" dirty="0">
            <a:solidFill>
              <a:srgbClr val="10479B"/>
            </a:solidFill>
            <a:latin typeface="Optima"/>
            <a:ea typeface="Tahoma" pitchFamily="34" charset="0"/>
            <a:cs typeface="Optima"/>
          </a:endParaRPr>
        </a:p>
      </dsp:txBody>
      <dsp:txXfrm>
        <a:off x="36815" y="3207300"/>
        <a:ext cx="2974554" cy="680527"/>
      </dsp:txXfrm>
    </dsp:sp>
    <dsp:sp modelId="{3C7ECF6B-B352-6249-9B3D-16C2C4792E87}">
      <dsp:nvSpPr>
        <dsp:cNvPr id="0" name=""/>
        <dsp:cNvSpPr/>
      </dsp:nvSpPr>
      <dsp:spPr>
        <a:xfrm rot="5400000">
          <a:off x="5456018" y="1628205"/>
          <a:ext cx="603326" cy="5418994"/>
        </a:xfrm>
        <a:prstGeom prst="round2SameRect">
          <a:avLst/>
        </a:prstGeom>
        <a:solidFill>
          <a:schemeClr val="accent1">
            <a:lumMod val="20000"/>
            <a:lumOff val="80000"/>
          </a:schemeClr>
        </a:solidFill>
        <a:ln w="9525" cap="flat" cmpd="sng" algn="ctr">
          <a:solidFill>
            <a:schemeClr val="accent1"/>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solidFill>
                <a:srgbClr val="10479B"/>
              </a:solidFill>
              <a:latin typeface="Optima"/>
              <a:ea typeface="Tahoma" pitchFamily="34" charset="0"/>
              <a:cs typeface="Optima"/>
            </a:rPr>
            <a:t>Technical Dictionaries</a:t>
          </a:r>
        </a:p>
        <a:p>
          <a:pPr marL="114300" lvl="1" indent="-114300" algn="l" defTabSz="533400">
            <a:lnSpc>
              <a:spcPct val="90000"/>
            </a:lnSpc>
            <a:spcBef>
              <a:spcPct val="0"/>
            </a:spcBef>
            <a:spcAft>
              <a:spcPct val="15000"/>
            </a:spcAft>
            <a:buChar char="•"/>
          </a:pPr>
          <a:r>
            <a:rPr lang="en-US" sz="1200" kern="1200" dirty="0">
              <a:solidFill>
                <a:srgbClr val="10479B"/>
              </a:solidFill>
              <a:latin typeface="Optima"/>
              <a:ea typeface="Tahoma" pitchFamily="34" charset="0"/>
              <a:cs typeface="Optima"/>
            </a:rPr>
            <a:t>Exchange of characteristics data in xml format</a:t>
          </a:r>
        </a:p>
      </dsp:txBody>
      <dsp:txXfrm rot="-5400000">
        <a:off x="3048184" y="4065491"/>
        <a:ext cx="5389542" cy="544422"/>
      </dsp:txXfrm>
    </dsp:sp>
    <dsp:sp modelId="{EC61337F-CA7C-9E41-8F8B-2EF7D52A54FC}">
      <dsp:nvSpPr>
        <dsp:cNvPr id="0" name=""/>
        <dsp:cNvSpPr/>
      </dsp:nvSpPr>
      <dsp:spPr>
        <a:xfrm>
          <a:off x="0" y="3960623"/>
          <a:ext cx="3048184" cy="754157"/>
        </a:xfrm>
        <a:prstGeom prst="roundRect">
          <a:avLst/>
        </a:prstGeom>
        <a:solidFill>
          <a:schemeClr val="accent1">
            <a:lumMod val="20000"/>
            <a:lumOff val="80000"/>
          </a:schemeClr>
        </a:solidFill>
        <a:ln w="9525" cap="flat" cmpd="sng" algn="ctr">
          <a:solidFill>
            <a:schemeClr val="accent1"/>
          </a:solidFill>
          <a:prstDash val="solid"/>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10479B"/>
              </a:solidFill>
              <a:latin typeface="Optima"/>
              <a:ea typeface="Tahoma" pitchFamily="34" charset="0"/>
              <a:cs typeface="Optima"/>
            </a:rPr>
            <a:t>Technical Dictionaries &amp; Exchange of Characteristics Data </a:t>
          </a:r>
        </a:p>
        <a:p>
          <a:pPr marL="0" lvl="0" indent="0" algn="ctr" defTabSz="533400">
            <a:lnSpc>
              <a:spcPct val="90000"/>
            </a:lnSpc>
            <a:spcBef>
              <a:spcPct val="0"/>
            </a:spcBef>
            <a:spcAft>
              <a:spcPct val="35000"/>
            </a:spcAft>
            <a:buNone/>
          </a:pPr>
          <a:r>
            <a:rPr lang="en-US" sz="1200" kern="1200" dirty="0">
              <a:solidFill>
                <a:srgbClr val="10479B"/>
              </a:solidFill>
              <a:latin typeface="Optima"/>
              <a:ea typeface="Tahoma" pitchFamily="34" charset="0"/>
              <a:cs typeface="Optima"/>
            </a:rPr>
            <a:t>ISO 22745</a:t>
          </a:r>
        </a:p>
      </dsp:txBody>
      <dsp:txXfrm>
        <a:off x="36815" y="3997438"/>
        <a:ext cx="2974554" cy="6805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6DF19-0EE1-4A07-AB0A-614F433A7FA6}">
      <dsp:nvSpPr>
        <dsp:cNvPr id="0" name=""/>
        <dsp:cNvSpPr/>
      </dsp:nvSpPr>
      <dsp:spPr>
        <a:xfrm>
          <a:off x="2185372" y="-47018"/>
          <a:ext cx="7159466" cy="6199316"/>
        </a:xfrm>
        <a:prstGeom prst="circularArrow">
          <a:avLst>
            <a:gd name="adj1" fmla="val 5544"/>
            <a:gd name="adj2" fmla="val 330680"/>
            <a:gd name="adj3" fmla="val 14743124"/>
            <a:gd name="adj4" fmla="val 16821165"/>
            <a:gd name="adj5" fmla="val 5757"/>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sp>
    <dsp:sp modelId="{954F720A-7C06-4389-A508-17C663693BA3}">
      <dsp:nvSpPr>
        <dsp:cNvPr id="0" name=""/>
        <dsp:cNvSpPr/>
      </dsp:nvSpPr>
      <dsp:spPr>
        <a:xfrm>
          <a:off x="5218288" y="1441"/>
          <a:ext cx="1615616" cy="681815"/>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Optima"/>
              <a:ea typeface="Tahoma" pitchFamily="34" charset="0"/>
              <a:cs typeface="Optima"/>
            </a:rPr>
            <a:t>Data Acquisition from ERP</a:t>
          </a:r>
        </a:p>
      </dsp:txBody>
      <dsp:txXfrm>
        <a:off x="5251571" y="34724"/>
        <a:ext cx="1549050" cy="615249"/>
      </dsp:txXfrm>
    </dsp:sp>
    <dsp:sp modelId="{C80902D4-36FF-496C-B198-87559A2460A8}">
      <dsp:nvSpPr>
        <dsp:cNvPr id="0" name=""/>
        <dsp:cNvSpPr/>
      </dsp:nvSpPr>
      <dsp:spPr>
        <a:xfrm>
          <a:off x="7110914" y="665126"/>
          <a:ext cx="1748065" cy="681815"/>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Optima"/>
              <a:ea typeface="Tahoma" pitchFamily="34" charset="0"/>
              <a:cs typeface="Optima"/>
            </a:rPr>
            <a:t>Assign a Class (PPO)</a:t>
          </a:r>
        </a:p>
      </dsp:txBody>
      <dsp:txXfrm>
        <a:off x="7144197" y="698409"/>
        <a:ext cx="1681499" cy="615249"/>
      </dsp:txXfrm>
    </dsp:sp>
    <dsp:sp modelId="{4B0D6598-B417-461F-9747-A5C5B788B38A}">
      <dsp:nvSpPr>
        <dsp:cNvPr id="0" name=""/>
        <dsp:cNvSpPr/>
      </dsp:nvSpPr>
      <dsp:spPr>
        <a:xfrm>
          <a:off x="7571201" y="1697557"/>
          <a:ext cx="1953142" cy="681815"/>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Optima"/>
              <a:ea typeface="Tahoma" pitchFamily="34" charset="0"/>
              <a:cs typeface="Optima"/>
            </a:rPr>
            <a:t>Extract &amp; Validate Reference Data</a:t>
          </a:r>
        </a:p>
      </dsp:txBody>
      <dsp:txXfrm>
        <a:off x="7604484" y="1730840"/>
        <a:ext cx="1886576" cy="615249"/>
      </dsp:txXfrm>
    </dsp:sp>
    <dsp:sp modelId="{C0A75412-BC84-48C0-A201-77C2E174BBFD}">
      <dsp:nvSpPr>
        <dsp:cNvPr id="0" name=""/>
        <dsp:cNvSpPr/>
      </dsp:nvSpPr>
      <dsp:spPr>
        <a:xfrm>
          <a:off x="7890979" y="2729973"/>
          <a:ext cx="1950919" cy="681815"/>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Optima"/>
              <a:ea typeface="Tahoma" pitchFamily="34" charset="0"/>
              <a:cs typeface="Optima"/>
            </a:rPr>
            <a:t>Extract &amp; Validate Drawings data</a:t>
          </a:r>
        </a:p>
      </dsp:txBody>
      <dsp:txXfrm>
        <a:off x="7924262" y="2763256"/>
        <a:ext cx="1884353" cy="615249"/>
      </dsp:txXfrm>
    </dsp:sp>
    <dsp:sp modelId="{38415131-26B6-432F-93BE-8F9767E066FC}">
      <dsp:nvSpPr>
        <dsp:cNvPr id="0" name=""/>
        <dsp:cNvSpPr/>
      </dsp:nvSpPr>
      <dsp:spPr>
        <a:xfrm>
          <a:off x="7687230" y="3836151"/>
          <a:ext cx="1927042" cy="681815"/>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Optima"/>
              <a:ea typeface="Tahoma" pitchFamily="34" charset="0"/>
              <a:cs typeface="Optima"/>
            </a:rPr>
            <a:t>Extract &amp; populate property values</a:t>
          </a:r>
        </a:p>
      </dsp:txBody>
      <dsp:txXfrm>
        <a:off x="7720513" y="3869434"/>
        <a:ext cx="1860476" cy="615249"/>
      </dsp:txXfrm>
    </dsp:sp>
    <dsp:sp modelId="{3C7E6FDB-A958-4DB9-89F8-B9AC5DDC2BC7}">
      <dsp:nvSpPr>
        <dsp:cNvPr id="0" name=""/>
        <dsp:cNvSpPr/>
      </dsp:nvSpPr>
      <dsp:spPr>
        <a:xfrm>
          <a:off x="6655310" y="4868586"/>
          <a:ext cx="1863401" cy="681815"/>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Optima"/>
              <a:ea typeface="Tahoma" pitchFamily="34" charset="0"/>
              <a:cs typeface="Optima"/>
            </a:rPr>
            <a:t>Populate &amp; Validate Material Groups</a:t>
          </a:r>
        </a:p>
      </dsp:txBody>
      <dsp:txXfrm>
        <a:off x="6688593" y="4901869"/>
        <a:ext cx="1796835" cy="615249"/>
      </dsp:txXfrm>
    </dsp:sp>
    <dsp:sp modelId="{CFC8EA3C-6ABD-43B1-B3CA-B19BEA5507FD}">
      <dsp:nvSpPr>
        <dsp:cNvPr id="0" name=""/>
        <dsp:cNvSpPr/>
      </dsp:nvSpPr>
      <dsp:spPr>
        <a:xfrm>
          <a:off x="3273344" y="4949399"/>
          <a:ext cx="1789097" cy="681815"/>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Optima"/>
              <a:ea typeface="Tahoma" pitchFamily="34" charset="0"/>
              <a:cs typeface="Optima"/>
            </a:rPr>
            <a:t>Standardize &amp; Abbreviate values</a:t>
          </a:r>
        </a:p>
      </dsp:txBody>
      <dsp:txXfrm>
        <a:off x="3306627" y="4982682"/>
        <a:ext cx="1722531" cy="615249"/>
      </dsp:txXfrm>
    </dsp:sp>
    <dsp:sp modelId="{53739798-097E-4F49-807F-C182051998DD}">
      <dsp:nvSpPr>
        <dsp:cNvPr id="0" name=""/>
        <dsp:cNvSpPr/>
      </dsp:nvSpPr>
      <dsp:spPr>
        <a:xfrm>
          <a:off x="2131475" y="3909901"/>
          <a:ext cx="1825083" cy="681815"/>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Optima"/>
              <a:ea typeface="Tahoma" pitchFamily="34" charset="0"/>
              <a:cs typeface="Optima"/>
            </a:rPr>
            <a:t>Perform Physical Verification</a:t>
          </a:r>
        </a:p>
      </dsp:txBody>
      <dsp:txXfrm>
        <a:off x="2164758" y="3943184"/>
        <a:ext cx="1758517" cy="615249"/>
      </dsp:txXfrm>
    </dsp:sp>
    <dsp:sp modelId="{9C55D37C-EC31-466F-9B1C-36BDB9CB0142}">
      <dsp:nvSpPr>
        <dsp:cNvPr id="0" name=""/>
        <dsp:cNvSpPr/>
      </dsp:nvSpPr>
      <dsp:spPr>
        <a:xfrm>
          <a:off x="1738026" y="2810808"/>
          <a:ext cx="1850010" cy="681829"/>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Optima"/>
              <a:ea typeface="Tahoma" pitchFamily="34" charset="0"/>
              <a:cs typeface="Optima"/>
            </a:rPr>
            <a:t>Generate Structured Descriptions</a:t>
          </a:r>
        </a:p>
      </dsp:txBody>
      <dsp:txXfrm>
        <a:off x="1771310" y="2844092"/>
        <a:ext cx="1783442" cy="615261"/>
      </dsp:txXfrm>
    </dsp:sp>
    <dsp:sp modelId="{CD39E273-00BC-4120-A2A6-C62CFC30636D}">
      <dsp:nvSpPr>
        <dsp:cNvPr id="0" name=""/>
        <dsp:cNvSpPr/>
      </dsp:nvSpPr>
      <dsp:spPr>
        <a:xfrm>
          <a:off x="1898250" y="1704629"/>
          <a:ext cx="1849070" cy="681829"/>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Optima"/>
              <a:ea typeface="Tahoma" pitchFamily="34" charset="0"/>
              <a:cs typeface="Optima"/>
            </a:rPr>
            <a:t>Generate &amp; Confirm Potential Duplicates</a:t>
          </a:r>
        </a:p>
      </dsp:txBody>
      <dsp:txXfrm>
        <a:off x="1931534" y="1737913"/>
        <a:ext cx="1782502" cy="615261"/>
      </dsp:txXfrm>
    </dsp:sp>
    <dsp:sp modelId="{B384176C-785E-4B30-8C45-8604EEF5A403}">
      <dsp:nvSpPr>
        <dsp:cNvPr id="0" name=""/>
        <dsp:cNvSpPr/>
      </dsp:nvSpPr>
      <dsp:spPr>
        <a:xfrm>
          <a:off x="2683458" y="745931"/>
          <a:ext cx="1800920" cy="681829"/>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Optima"/>
              <a:ea typeface="Tahoma" pitchFamily="34" charset="0"/>
              <a:cs typeface="Optima"/>
            </a:rPr>
            <a:t>Approve &amp; Upload to ERP</a:t>
          </a:r>
        </a:p>
      </dsp:txBody>
      <dsp:txXfrm>
        <a:off x="2716742" y="779215"/>
        <a:ext cx="1734352" cy="6152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58BCB5-2A9B-409C-AF76-A7E64B93C5F5}">
      <dsp:nvSpPr>
        <dsp:cNvPr id="0" name=""/>
        <dsp:cNvSpPr/>
      </dsp:nvSpPr>
      <dsp:spPr>
        <a:xfrm>
          <a:off x="3047999" y="0"/>
          <a:ext cx="2032000" cy="1354666"/>
        </a:xfrm>
        <a:prstGeom prst="trapezoid">
          <a:avLst>
            <a:gd name="adj" fmla="val 7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b="1" kern="1200" dirty="0">
            <a:solidFill>
              <a:schemeClr val="bg1"/>
            </a:solidFill>
            <a:latin typeface="Optima" panose="02000503060000020004" pitchFamily="2" charset="0"/>
          </a:endParaRPr>
        </a:p>
        <a:p>
          <a:pPr marL="0" lvl="0" indent="0" algn="ctr" defTabSz="1066800">
            <a:lnSpc>
              <a:spcPct val="90000"/>
            </a:lnSpc>
            <a:spcBef>
              <a:spcPct val="0"/>
            </a:spcBef>
            <a:spcAft>
              <a:spcPct val="35000"/>
            </a:spcAft>
            <a:buNone/>
          </a:pPr>
          <a:r>
            <a:rPr lang="en-US" sz="2200" b="1" kern="1200" dirty="0">
              <a:solidFill>
                <a:schemeClr val="bg1"/>
              </a:solidFill>
              <a:latin typeface="Optima" panose="02000503060000020004" pitchFamily="2" charset="0"/>
            </a:rPr>
            <a:t>Monthly</a:t>
          </a:r>
        </a:p>
      </dsp:txBody>
      <dsp:txXfrm>
        <a:off x="3047999" y="0"/>
        <a:ext cx="2032000" cy="1354666"/>
      </dsp:txXfrm>
    </dsp:sp>
    <dsp:sp modelId="{9365FC43-1BD8-4FC2-BF8D-69DB224DBD2A}">
      <dsp:nvSpPr>
        <dsp:cNvPr id="0" name=""/>
        <dsp:cNvSpPr/>
      </dsp:nvSpPr>
      <dsp:spPr>
        <a:xfrm>
          <a:off x="2032000" y="1354666"/>
          <a:ext cx="4064000" cy="1354666"/>
        </a:xfrm>
        <a:prstGeom prst="trapezoid">
          <a:avLst>
            <a:gd name="adj" fmla="val 7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latin typeface="Optima" panose="02000503060000020004" pitchFamily="2" charset="0"/>
            </a:rPr>
            <a:t>Fortnightly</a:t>
          </a:r>
        </a:p>
      </dsp:txBody>
      <dsp:txXfrm>
        <a:off x="2743199" y="1354666"/>
        <a:ext cx="2641600" cy="1354666"/>
      </dsp:txXfrm>
    </dsp:sp>
    <dsp:sp modelId="{25043610-380C-4F10-9599-B39F7ED9AA3B}">
      <dsp:nvSpPr>
        <dsp:cNvPr id="0" name=""/>
        <dsp:cNvSpPr/>
      </dsp:nvSpPr>
      <dsp:spPr>
        <a:xfrm>
          <a:off x="1015999" y="2709333"/>
          <a:ext cx="6096000" cy="1354666"/>
        </a:xfrm>
        <a:prstGeom prst="trapezoid">
          <a:avLst>
            <a:gd name="adj" fmla="val 7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latin typeface="Optima" panose="02000503060000020004" pitchFamily="2" charset="0"/>
            </a:rPr>
            <a:t>Weekly</a:t>
          </a:r>
        </a:p>
      </dsp:txBody>
      <dsp:txXfrm>
        <a:off x="2082799" y="2709333"/>
        <a:ext cx="3962400" cy="1354666"/>
      </dsp:txXfrm>
    </dsp:sp>
    <dsp:sp modelId="{2142044C-4269-425A-B071-9778F54FD781}">
      <dsp:nvSpPr>
        <dsp:cNvPr id="0" name=""/>
        <dsp:cNvSpPr/>
      </dsp:nvSpPr>
      <dsp:spPr>
        <a:xfrm>
          <a:off x="0" y="4064000"/>
          <a:ext cx="8128000" cy="1354666"/>
        </a:xfrm>
        <a:prstGeom prst="trapezoid">
          <a:avLst>
            <a:gd name="adj" fmla="val 7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latin typeface="Optima" panose="02000503060000020004" pitchFamily="2" charset="0"/>
            </a:rPr>
            <a:t>Daily/Regularly</a:t>
          </a:r>
        </a:p>
      </dsp:txBody>
      <dsp:txXfrm>
        <a:off x="1422399" y="4064000"/>
        <a:ext cx="5283200" cy="135466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EF4C25-334F-4DE8-8A26-606492A38129}" type="datetimeFigureOut">
              <a:rPr lang="en-US" smtClean="0"/>
              <a:t>7/14/24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EC65C7-50BD-4AD0-9944-C6640D6DA2DE}" type="slidenum">
              <a:rPr lang="en-US" smtClean="0"/>
              <a:t>‹#›</a:t>
            </a:fld>
            <a:endParaRPr lang="en-US"/>
          </a:p>
        </p:txBody>
      </p:sp>
    </p:spTree>
    <p:extLst>
      <p:ext uri="{BB962C8B-B14F-4D97-AF65-F5344CB8AC3E}">
        <p14:creationId xmlns:p14="http://schemas.microsoft.com/office/powerpoint/2010/main" val="1896452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2F18BCC-B301-FE48-9587-857CD03DD35B}" type="slidenum">
              <a:rPr kumimoji="0" lang="en-Z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Z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1086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F18BCC-B301-FE48-9587-857CD03DD35B}" type="slidenum">
              <a:rPr kumimoji="0" lang="en-Z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Z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9661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457200" rtl="0" eaLnBrk="1" fontAlgn="auto" latinLnBrk="0" hangingPunct="1">
              <a:lnSpc>
                <a:spcPct val="100000"/>
              </a:lnSpc>
              <a:spcBef>
                <a:spcPts val="0"/>
              </a:spcBef>
              <a:spcAft>
                <a:spcPts val="0"/>
              </a:spcAft>
              <a:buClrTx/>
              <a:buSzTx/>
              <a:buFontTx/>
              <a:buNone/>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72F18BCC-B301-FE48-9587-857CD03DD35B}" type="slidenum">
              <a:rPr kumimoji="0" lang="en-ZA" sz="1200" b="0" i="0" u="none" strike="noStrike" kern="1200" cap="none" spc="0" normalizeH="0" baseline="0" noProof="0" smtClean="0">
                <a:ln>
                  <a:noFill/>
                </a:ln>
                <a:solidFill>
                  <a:prstClr val="black"/>
                </a:solidFill>
                <a:effectLst/>
                <a:uLnTx/>
                <a:uFillTx/>
                <a:latin typeface="Calibri" panose="020F0502020204030204"/>
                <a:ea typeface="+mn-ea"/>
                <a:cs typeface="+mn-cs"/>
              </a:rPr>
              <a:t>13</a:t>
            </a:fld>
            <a:endParaRPr kumimoji="0" lang="en-Z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4291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B3AD6-6C19-4078-6C9C-552D7ED31F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63D2A-900A-C028-3FED-C6AAF20DF9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C14BAB-B2EF-5B4E-730F-AAA6BE663B1A}"/>
              </a:ext>
            </a:extLst>
          </p:cNvPr>
          <p:cNvSpPr>
            <a:spLocks noGrp="1"/>
          </p:cNvSpPr>
          <p:nvPr>
            <p:ph type="body" idx="1"/>
          </p:nvPr>
        </p:nvSpPr>
        <p:spPr/>
        <p:txBody>
          <a:bodyPr/>
          <a:lstStyle/>
          <a:p>
            <a:r>
              <a:rPr lang="en-US" dirty="0"/>
              <a:t>Change slide</a:t>
            </a:r>
          </a:p>
        </p:txBody>
      </p:sp>
      <p:sp>
        <p:nvSpPr>
          <p:cNvPr id="4" name="Slide Number Placeholder 3">
            <a:extLst>
              <a:ext uri="{FF2B5EF4-FFF2-40B4-BE49-F238E27FC236}">
                <a16:creationId xmlns:a16="http://schemas.microsoft.com/office/drawing/2014/main" id="{0A122FFC-52EF-D490-2373-C9E4075588FC}"/>
              </a:ext>
            </a:extLst>
          </p:cNvPr>
          <p:cNvSpPr>
            <a:spLocks noGrp="1"/>
          </p:cNvSpPr>
          <p:nvPr>
            <p:ph type="sldNum" sz="quarter" idx="5"/>
          </p:nvPr>
        </p:nvSpPr>
        <p:spPr/>
        <p:txBody>
          <a:bodyPr/>
          <a:lstStyle/>
          <a:p>
            <a:pPr marL="0" marR="0" lvl="0" indent="0" algn="r" defTabSz="914264" rtl="0" eaLnBrk="1" fontAlgn="auto" latinLnBrk="0" hangingPunct="1">
              <a:lnSpc>
                <a:spcPct val="100000"/>
              </a:lnSpc>
              <a:spcBef>
                <a:spcPts val="0"/>
              </a:spcBef>
              <a:spcAft>
                <a:spcPts val="0"/>
              </a:spcAft>
              <a:buClrTx/>
              <a:buSzTx/>
              <a:buFontTx/>
              <a:buNone/>
              <a:tabLst/>
              <a:defRPr/>
            </a:pPr>
            <a:fld id="{72CA944A-6E48-024A-88BB-7FA305782FA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4"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924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247775"/>
            <a:ext cx="5727700" cy="3222625"/>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261779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705225" y="8658225"/>
            <a:ext cx="2973388" cy="457200"/>
          </a:xfrm>
          <a:prstGeom prst="rect">
            <a:avLst/>
          </a:prstGeom>
          <a:noFill/>
          <a:ln w="9525">
            <a:noFill/>
            <a:miter lim="800000"/>
            <a:headEnd/>
            <a:tailEnd/>
          </a:ln>
        </p:spPr>
        <p:txBody>
          <a:bodyPr lIns="91379" tIns="45689" rIns="91379" bIns="45689" anchor="b"/>
          <a:lstStyle/>
          <a:p>
            <a:pPr marL="0" marR="0" lvl="0" indent="0" algn="r" defTabSz="912729" rtl="0" eaLnBrk="1" fontAlgn="auto" latinLnBrk="0" hangingPunct="1">
              <a:lnSpc>
                <a:spcPct val="100000"/>
              </a:lnSpc>
              <a:spcBef>
                <a:spcPts val="0"/>
              </a:spcBef>
              <a:spcAft>
                <a:spcPts val="0"/>
              </a:spcAft>
              <a:buClrTx/>
              <a:buSzTx/>
              <a:buFontTx/>
              <a:buNone/>
              <a:tabLst/>
              <a:defRPr/>
            </a:pPr>
            <a:fld id="{F45D0890-9591-449C-AED4-0CA38983DB88}" type="slidenum">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2729" rtl="0" eaLnBrk="1" fontAlgn="auto" latinLnBrk="0" hangingPunct="1">
                <a:lnSpc>
                  <a:spcPct val="100000"/>
                </a:lnSpc>
                <a:spcBef>
                  <a:spcPts val="0"/>
                </a:spcBef>
                <a:spcAft>
                  <a:spcPts val="0"/>
                </a:spcAft>
                <a:buClrTx/>
                <a:buSzTx/>
                <a:buFontTx/>
                <a:buNone/>
                <a:tabLst/>
                <a:defRPr/>
              </a:pPr>
              <a:t>21</a:t>
            </a:fld>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xfrm>
            <a:off x="195264" y="4343400"/>
            <a:ext cx="6469062" cy="4114800"/>
          </a:xfrm>
          <a:noFill/>
          <a:ln/>
        </p:spPr>
        <p:txBody>
          <a:bodyPr lIns="91379" tIns="45689" rIns="91379" bIns="45689"/>
          <a:lstStyle/>
          <a:p>
            <a:pPr eaLnBrk="1" hangingPunct="1"/>
            <a:endParaRPr lang="en-US" dirty="0"/>
          </a:p>
        </p:txBody>
      </p:sp>
    </p:spTree>
    <p:extLst>
      <p:ext uri="{BB962C8B-B14F-4D97-AF65-F5344CB8AC3E}">
        <p14:creationId xmlns:p14="http://schemas.microsoft.com/office/powerpoint/2010/main" val="3971541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18BCC-B301-FE48-9587-857CD03DD35B}" type="slidenum">
              <a:rPr lang="en-ZA" smtClean="0"/>
              <a:t>26</a:t>
            </a:fld>
            <a:endParaRPr lang="en-ZA" dirty="0"/>
          </a:p>
        </p:txBody>
      </p:sp>
    </p:spTree>
    <p:extLst>
      <p:ext uri="{BB962C8B-B14F-4D97-AF65-F5344CB8AC3E}">
        <p14:creationId xmlns:p14="http://schemas.microsoft.com/office/powerpoint/2010/main" val="3374518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pitchFamily="34" charset="0"/>
                <a:ea typeface="MS PGothic" pitchFamily="34" charset="-128"/>
              </a:defRPr>
            </a:lvl1pPr>
            <a:lvl2pPr marL="757066" indent="-291179">
              <a:defRPr>
                <a:solidFill>
                  <a:schemeClr val="tx1"/>
                </a:solidFill>
                <a:latin typeface="Corbel" pitchFamily="34" charset="0"/>
                <a:ea typeface="MS PGothic" pitchFamily="34" charset="-128"/>
              </a:defRPr>
            </a:lvl2pPr>
            <a:lvl3pPr marL="1164717" indent="-232943">
              <a:defRPr>
                <a:solidFill>
                  <a:schemeClr val="tx1"/>
                </a:solidFill>
                <a:latin typeface="Corbel" pitchFamily="34" charset="0"/>
                <a:ea typeface="MS PGothic" pitchFamily="34" charset="-128"/>
              </a:defRPr>
            </a:lvl3pPr>
            <a:lvl4pPr marL="1630604" indent="-232943">
              <a:defRPr>
                <a:solidFill>
                  <a:schemeClr val="tx1"/>
                </a:solidFill>
                <a:latin typeface="Corbel" pitchFamily="34" charset="0"/>
                <a:ea typeface="MS PGothic" pitchFamily="34" charset="-128"/>
              </a:defRPr>
            </a:lvl4pPr>
            <a:lvl5pPr marL="2096491" indent="-232943">
              <a:defRPr>
                <a:solidFill>
                  <a:schemeClr val="tx1"/>
                </a:solidFill>
                <a:latin typeface="Corbel" pitchFamily="34" charset="0"/>
                <a:ea typeface="MS PGothic" pitchFamily="34" charset="-128"/>
              </a:defRPr>
            </a:lvl5pPr>
            <a:lvl6pPr marL="2562377" indent="-232943" eaLnBrk="0" fontAlgn="base" hangingPunct="0">
              <a:spcBef>
                <a:spcPct val="0"/>
              </a:spcBef>
              <a:spcAft>
                <a:spcPct val="0"/>
              </a:spcAft>
              <a:defRPr>
                <a:solidFill>
                  <a:schemeClr val="tx1"/>
                </a:solidFill>
                <a:latin typeface="Corbel" pitchFamily="34" charset="0"/>
                <a:ea typeface="MS PGothic" pitchFamily="34" charset="-128"/>
              </a:defRPr>
            </a:lvl6pPr>
            <a:lvl7pPr marL="3028264" indent="-232943" eaLnBrk="0" fontAlgn="base" hangingPunct="0">
              <a:spcBef>
                <a:spcPct val="0"/>
              </a:spcBef>
              <a:spcAft>
                <a:spcPct val="0"/>
              </a:spcAft>
              <a:defRPr>
                <a:solidFill>
                  <a:schemeClr val="tx1"/>
                </a:solidFill>
                <a:latin typeface="Corbel" pitchFamily="34" charset="0"/>
                <a:ea typeface="MS PGothic" pitchFamily="34" charset="-128"/>
              </a:defRPr>
            </a:lvl7pPr>
            <a:lvl8pPr marL="3494151" indent="-232943" eaLnBrk="0" fontAlgn="base" hangingPunct="0">
              <a:spcBef>
                <a:spcPct val="0"/>
              </a:spcBef>
              <a:spcAft>
                <a:spcPct val="0"/>
              </a:spcAft>
              <a:defRPr>
                <a:solidFill>
                  <a:schemeClr val="tx1"/>
                </a:solidFill>
                <a:latin typeface="Corbel" pitchFamily="34" charset="0"/>
                <a:ea typeface="MS PGothic" pitchFamily="34" charset="-128"/>
              </a:defRPr>
            </a:lvl8pPr>
            <a:lvl9pPr marL="3960038" indent="-232943" eaLnBrk="0" fontAlgn="base" hangingPunct="0">
              <a:spcBef>
                <a:spcPct val="0"/>
              </a:spcBef>
              <a:spcAft>
                <a:spcPct val="0"/>
              </a:spcAft>
              <a:defRPr>
                <a:solidFill>
                  <a:schemeClr val="tx1"/>
                </a:solidFill>
                <a:latin typeface="Corbel" pitchFamily="34" charset="0"/>
                <a:ea typeface="MS PGothic" pitchFamily="34" charset="-128"/>
              </a:defRPr>
            </a:lvl9pPr>
          </a:lstStyle>
          <a:p>
            <a:fld id="{B3630010-A35B-4D5B-9B2D-398B75821D8E}" type="slidenum">
              <a:rPr lang="en-US" smtClean="0"/>
              <a:pPr/>
              <a:t>33</a:t>
            </a:fld>
            <a:endParaRPr lang="en-US"/>
          </a:p>
        </p:txBody>
      </p:sp>
      <p:sp>
        <p:nvSpPr>
          <p:cNvPr id="64515" name="Text Box 2"/>
          <p:cNvSpPr txBox="1">
            <a:spLocks noChangeArrowheads="1"/>
          </p:cNvSpPr>
          <p:nvPr/>
        </p:nvSpPr>
        <p:spPr bwMode="auto">
          <a:xfrm>
            <a:off x="3972560" y="8831580"/>
            <a:ext cx="3037840" cy="464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3164" tIns="46761" rIns="93164" bIns="46761" anchor="b"/>
          <a:lstStyle>
            <a:lvl1pPr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1pPr>
            <a:lvl2pPr marL="742950" indent="-28575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2pPr>
            <a:lvl3pPr marL="11430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3pPr>
            <a:lvl4pPr marL="16002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4pPr>
            <a:lvl5pPr marL="2057400" indent="-228600" defTabSz="442913">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5pPr>
            <a:lvl6pPr marL="25146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6pPr>
            <a:lvl7pPr marL="29718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7pPr>
            <a:lvl8pPr marL="34290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8pPr>
            <a:lvl9pPr marL="3886200" indent="-228600" defTabSz="442913" eaLnBrk="0" fontAlgn="base" hangingPunct="0">
              <a:spcBef>
                <a:spcPct val="0"/>
              </a:spcBef>
              <a:spcAft>
                <a:spcPct val="0"/>
              </a:spcAft>
              <a:tabLst>
                <a:tab pos="0" algn="l"/>
                <a:tab pos="442913" algn="l"/>
                <a:tab pos="889000" algn="l"/>
                <a:tab pos="1333500" algn="l"/>
                <a:tab pos="1778000" algn="l"/>
                <a:tab pos="2222500" algn="l"/>
                <a:tab pos="2668588" algn="l"/>
                <a:tab pos="3113088" algn="l"/>
                <a:tab pos="3557588" algn="l"/>
                <a:tab pos="4002088" algn="l"/>
                <a:tab pos="4448175" algn="l"/>
                <a:tab pos="4892675" algn="l"/>
                <a:tab pos="5337175" algn="l"/>
                <a:tab pos="5781675" algn="l"/>
                <a:tab pos="6227763" algn="l"/>
                <a:tab pos="6672263" algn="l"/>
                <a:tab pos="7116763" algn="l"/>
                <a:tab pos="7561263" algn="l"/>
                <a:tab pos="8007350" algn="l"/>
                <a:tab pos="8451850" algn="l"/>
                <a:tab pos="8896350" algn="l"/>
              </a:tabLst>
              <a:defRPr>
                <a:solidFill>
                  <a:schemeClr val="tx1"/>
                </a:solidFill>
                <a:latin typeface="Corbel" pitchFamily="34" charset="0"/>
                <a:ea typeface="MS PGothic" pitchFamily="34" charset="-128"/>
              </a:defRPr>
            </a:lvl9pPr>
          </a:lstStyle>
          <a:p>
            <a:pPr algn="r">
              <a:buClr>
                <a:srgbClr val="000000"/>
              </a:buClr>
              <a:buSzPct val="100000"/>
            </a:pPr>
            <a:fld id="{67132187-4604-442E-AFF5-115CB4E4ECA7}" type="slidenum">
              <a:rPr lang="en-GB" sz="1200">
                <a:solidFill>
                  <a:srgbClr val="000000"/>
                </a:solidFill>
              </a:rPr>
              <a:pPr algn="r">
                <a:buClr>
                  <a:srgbClr val="000000"/>
                </a:buClr>
                <a:buSzPct val="100000"/>
              </a:pPr>
              <a:t>33</a:t>
            </a:fld>
            <a:endParaRPr lang="en-GB" sz="1200">
              <a:solidFill>
                <a:srgbClr val="000000"/>
              </a:solidFill>
            </a:endParaRPr>
          </a:p>
        </p:txBody>
      </p:sp>
      <p:sp>
        <p:nvSpPr>
          <p:cNvPr id="64516" name="Text Box 3"/>
          <p:cNvSpPr txBox="1">
            <a:spLocks noChangeArrowheads="1"/>
          </p:cNvSpPr>
          <p:nvPr/>
        </p:nvSpPr>
        <p:spPr bwMode="auto">
          <a:xfrm>
            <a:off x="1173269" y="697230"/>
            <a:ext cx="4667109" cy="3486150"/>
          </a:xfrm>
          <a:prstGeom prst="rect">
            <a:avLst/>
          </a:prstGeom>
          <a:solidFill>
            <a:srgbClr val="FFFFFF"/>
          </a:solidFill>
          <a:ln w="9360">
            <a:solidFill>
              <a:srgbClr val="000000"/>
            </a:solidFill>
            <a:miter lim="800000"/>
            <a:headEnd/>
            <a:tailEnd/>
          </a:ln>
        </p:spPr>
        <p:txBody>
          <a:bodyPr wrap="none" lIns="93172" tIns="46587" rIns="93172" bIns="46587" anchor="ct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endParaRPr lang="en-US"/>
          </a:p>
        </p:txBody>
      </p:sp>
      <p:sp>
        <p:nvSpPr>
          <p:cNvPr id="64517" name="Rectangle 4"/>
          <p:cNvSpPr>
            <a:spLocks noGrp="1" noChangeArrowheads="1"/>
          </p:cNvSpPr>
          <p:nvPr>
            <p:ph type="body"/>
          </p:nvPr>
        </p:nvSpPr>
        <p:spPr bwMode="auto">
          <a:xfrm>
            <a:off x="701040" y="4417404"/>
            <a:ext cx="5608320" cy="418176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numCol="1" anchor="ctr" anchorCtr="0" compatLnSpc="1">
            <a:prstTxWarp prst="textNoShape">
              <a:avLst/>
            </a:prstTxWarp>
          </a:bodyPr>
          <a:lstStyle/>
          <a:p>
            <a:endParaRPr lang="en-US"/>
          </a:p>
        </p:txBody>
      </p:sp>
    </p:spTree>
    <p:extLst>
      <p:ext uri="{BB962C8B-B14F-4D97-AF65-F5344CB8AC3E}">
        <p14:creationId xmlns:p14="http://schemas.microsoft.com/office/powerpoint/2010/main" val="2024375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to 40 Chars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FE6B0-AF30-2942-B82F-42EEC59AAF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9365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F18BCC-B301-FE48-9587-857CD03DD35B}" type="slidenum">
              <a:rPr kumimoji="0" lang="en-Z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Z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56127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0" y="3"/>
            <a:ext cx="12192000" cy="5606716"/>
          </a:xfrm>
          <a:prstGeom prst="rect">
            <a:avLst/>
          </a:prstGeom>
        </p:spPr>
      </p:pic>
      <p:sp>
        <p:nvSpPr>
          <p:cNvPr id="8" name="직사각형 2"/>
          <p:cNvSpPr/>
          <p:nvPr userDrawn="1"/>
        </p:nvSpPr>
        <p:spPr>
          <a:xfrm>
            <a:off x="-1" y="5422903"/>
            <a:ext cx="12192000" cy="1435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ko-KR" altLang="en-US" sz="2400" dirty="0">
              <a:solidFill>
                <a:prstClr val="white"/>
              </a:solidFill>
            </a:endParaRPr>
          </a:p>
        </p:txBody>
      </p:sp>
      <p:sp>
        <p:nvSpPr>
          <p:cNvPr id="2" name="Title 1"/>
          <p:cNvSpPr>
            <a:spLocks noGrp="1"/>
          </p:cNvSpPr>
          <p:nvPr>
            <p:ph type="ctrTitle" hasCustomPrompt="1"/>
          </p:nvPr>
        </p:nvSpPr>
        <p:spPr>
          <a:xfrm>
            <a:off x="241928" y="5489260"/>
            <a:ext cx="11672869" cy="709208"/>
          </a:xfrm>
        </p:spPr>
        <p:txBody>
          <a:bodyPr>
            <a:normAutofit/>
          </a:bodyPr>
          <a:lstStyle>
            <a:lvl1pPr algn="ctr">
              <a:defRPr sz="5300">
                <a:solidFill>
                  <a:srgbClr val="FFFFFF"/>
                </a:solidFill>
              </a:defRPr>
            </a:lvl1pPr>
          </a:lstStyle>
          <a:p>
            <a:r>
              <a:rPr lang="en-GB" dirty="0"/>
              <a:t>Title</a:t>
            </a:r>
            <a:endParaRPr lang="en-ZA" dirty="0"/>
          </a:p>
        </p:txBody>
      </p:sp>
      <p:sp>
        <p:nvSpPr>
          <p:cNvPr id="3" name="Subtitle 2"/>
          <p:cNvSpPr>
            <a:spLocks noGrp="1"/>
          </p:cNvSpPr>
          <p:nvPr>
            <p:ph type="subTitle" idx="1" hasCustomPrompt="1"/>
          </p:nvPr>
        </p:nvSpPr>
        <p:spPr>
          <a:xfrm>
            <a:off x="3562592" y="6347069"/>
            <a:ext cx="8534400" cy="443815"/>
          </a:xfrm>
        </p:spPr>
        <p:txBody>
          <a:bodyPr/>
          <a:lstStyle>
            <a:lvl1pPr marL="0" indent="0" algn="r">
              <a:buNone/>
              <a:defRPr>
                <a:solidFill>
                  <a:schemeClr val="bg1"/>
                </a:solidFill>
                <a:latin typeface="Futura"/>
                <a:cs typeface="Futura"/>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GB" dirty="0"/>
              <a:t>Presenter</a:t>
            </a:r>
            <a:endParaRPr lang="en-ZA" dirty="0"/>
          </a:p>
        </p:txBody>
      </p:sp>
      <p:sp>
        <p:nvSpPr>
          <p:cNvPr id="4" name="Date Placeholder 3"/>
          <p:cNvSpPr>
            <a:spLocks noGrp="1"/>
          </p:cNvSpPr>
          <p:nvPr>
            <p:ph type="dt" sz="half" idx="10"/>
          </p:nvPr>
        </p:nvSpPr>
        <p:spPr>
          <a:xfrm>
            <a:off x="188072" y="6564161"/>
            <a:ext cx="2844800" cy="226715"/>
          </a:xfrm>
        </p:spPr>
        <p:txBody>
          <a:bodyPr/>
          <a:lstStyle>
            <a:lvl1pPr>
              <a:defRPr>
                <a:latin typeface="Futura"/>
                <a:cs typeface="Futura"/>
              </a:defRPr>
            </a:lvl1pPr>
          </a:lstStyle>
          <a:p>
            <a:fld id="{D334613F-07B6-704A-9C2B-66DC015AADC9}" type="datetime1">
              <a:rPr lang="en-ZA" smtClean="0">
                <a:solidFill>
                  <a:prstClr val="white"/>
                </a:solidFill>
              </a:rPr>
              <a:t>2024/07/14</a:t>
            </a:fld>
            <a:endParaRPr lang="en-ZA" dirty="0">
              <a:solidFill>
                <a:prstClr val="white"/>
              </a:solidFill>
            </a:endParaRPr>
          </a:p>
        </p:txBody>
      </p:sp>
      <p:sp>
        <p:nvSpPr>
          <p:cNvPr id="9" name="직사각형 2"/>
          <p:cNvSpPr/>
          <p:nvPr userDrawn="1"/>
        </p:nvSpPr>
        <p:spPr>
          <a:xfrm>
            <a:off x="-4" y="5420761"/>
            <a:ext cx="12192000" cy="58057"/>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ko-KR" altLang="en-US" sz="2400" dirty="0">
              <a:solidFill>
                <a:prstClr val="white"/>
              </a:solidFill>
            </a:endParaRPr>
          </a:p>
        </p:txBody>
      </p:sp>
      <p:pic>
        <p:nvPicPr>
          <p:cNvPr id="12" name="Picture 11" descr="300x300 - Transparrent.png"/>
          <p:cNvPicPr>
            <a:picLocks noChangeAspect="1"/>
          </p:cNvPicPr>
          <p:nvPr userDrawn="1"/>
        </p:nvPicPr>
        <p:blipFill rotWithShape="1">
          <a:blip r:embed="rId3" cstate="hqprint"/>
          <a:srcRect t="29011" b="33729"/>
          <a:stretch>
            <a:fillRect/>
          </a:stretch>
        </p:blipFill>
        <p:spPr>
          <a:xfrm>
            <a:off x="4470058" y="3583041"/>
            <a:ext cx="3245513" cy="1209291"/>
          </a:xfrm>
          <a:prstGeom prst="rect">
            <a:avLst/>
          </a:prstGeom>
          <a:ln>
            <a:noFill/>
          </a:ln>
          <a:effectLst>
            <a:outerShdw blurRad="50800" dist="38100" dir="5400000" sx="104000" sy="104000" algn="t" rotWithShape="0">
              <a:prstClr val="black">
                <a:alpha val="40000"/>
              </a:prstClr>
            </a:outerShdw>
          </a:effectLst>
        </p:spPr>
      </p:pic>
      <p:pic>
        <p:nvPicPr>
          <p:cNvPr id="18" name="Picture 4" descr="http://www.clker.com/cliparts/2/e/0/7/12422395911228769102Copyright_thin.svg.med.png"/>
          <p:cNvPicPr>
            <a:picLocks noChangeAspect="1" noChangeArrowheads="1"/>
          </p:cNvPicPr>
          <p:nvPr userDrawn="1"/>
        </p:nvPicPr>
        <p:blipFill>
          <a:blip r:embed="rId4" cstate="print"/>
          <a:srcRect/>
          <a:stretch>
            <a:fillRect/>
          </a:stretch>
        </p:blipFill>
        <p:spPr bwMode="auto">
          <a:xfrm>
            <a:off x="78493" y="6591079"/>
            <a:ext cx="197295" cy="197295"/>
          </a:xfrm>
          <a:prstGeom prst="rect">
            <a:avLst/>
          </a:prstGeom>
          <a:noFill/>
        </p:spPr>
      </p:pic>
      <p:pic>
        <p:nvPicPr>
          <p:cNvPr id="13" name="Picture 12"/>
          <p:cNvPicPr>
            <a:picLocks noChangeAspect="1"/>
          </p:cNvPicPr>
          <p:nvPr userDrawn="1"/>
        </p:nvPicPr>
        <p:blipFill>
          <a:blip r:embed="rId5" cstate="print"/>
          <a:stretch>
            <a:fillRect/>
          </a:stretch>
        </p:blipFill>
        <p:spPr>
          <a:xfrm>
            <a:off x="4988280" y="2768650"/>
            <a:ext cx="2265293" cy="1122711"/>
          </a:xfrm>
          <a:prstGeom prst="rect">
            <a:avLst/>
          </a:prstGeom>
          <a:effectLst>
            <a:glow rad="127000">
              <a:schemeClr val="accent1">
                <a:alpha val="0"/>
              </a:schemeClr>
            </a:glow>
            <a:outerShdw blurRad="63500" sx="102000" sy="102000" algn="ctr" rotWithShape="0">
              <a:prstClr val="black">
                <a:alpha val="0"/>
              </a:prstClr>
            </a:outerShdw>
            <a:reflection stA="0" endPos="65000" dist="50800" dir="5400000" sy="-100000" algn="bl" rotWithShape="0"/>
            <a:softEdge rad="24130"/>
          </a:effectLst>
        </p:spPr>
      </p:pic>
      <p:pic>
        <p:nvPicPr>
          <p:cNvPr id="14" name="Picture 13"/>
          <p:cNvPicPr>
            <a:picLocks noChangeAspect="1"/>
          </p:cNvPicPr>
          <p:nvPr userDrawn="1"/>
        </p:nvPicPr>
        <p:blipFill>
          <a:blip r:embed="rId6" cstate="print"/>
          <a:stretch>
            <a:fillRect/>
          </a:stretch>
        </p:blipFill>
        <p:spPr>
          <a:xfrm>
            <a:off x="5546845" y="2483575"/>
            <a:ext cx="1215424" cy="602381"/>
          </a:xfrm>
          <a:prstGeom prst="rect">
            <a:avLst/>
          </a:prstGeom>
          <a:effectLst>
            <a:outerShdw blurRad="50800" dist="38100" dir="8100000" algn="tr" rotWithShape="0">
              <a:prstClr val="black">
                <a:alpha val="40000"/>
              </a:prstClr>
            </a:outerShdw>
            <a:softEdge rad="25400"/>
          </a:effectLst>
        </p:spPr>
      </p:pic>
    </p:spTree>
    <p:extLst>
      <p:ext uri="{BB962C8B-B14F-4D97-AF65-F5344CB8AC3E}">
        <p14:creationId xmlns:p14="http://schemas.microsoft.com/office/powerpoint/2010/main" val="2082784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7584394-88CC-B645-ADA0-14DB49DE12D9}" type="datetime1">
              <a:rPr lang="en-ZA" smtClean="0"/>
              <a:t>2024/07/14</a:t>
            </a:fld>
            <a:endParaRPr lang="en-ZA" dirty="0"/>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a:t>www.piloggroup.com</a:t>
            </a:r>
            <a:endParaRPr lang="en-ZA" dirty="0"/>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t>‹#›</a:t>
            </a:fld>
            <a:endParaRPr lang="en-ZA"/>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5" b="1" baseline="0">
                <a:solidFill>
                  <a:schemeClr val="accent1">
                    <a:lumMod val="50000"/>
                  </a:schemeClr>
                </a:solidFill>
              </a:defRPr>
            </a:lvl1pPr>
            <a:lvl2pPr>
              <a:defRPr sz="1335">
                <a:solidFill>
                  <a:srgbClr val="000000"/>
                </a:solidFill>
              </a:defRPr>
            </a:lvl2pPr>
            <a:lvl3pPr>
              <a:defRPr sz="1335">
                <a:solidFill>
                  <a:srgbClr val="000000"/>
                </a:solidFill>
              </a:defRPr>
            </a:lvl3pPr>
            <a:lvl4pPr>
              <a:defRPr sz="1335">
                <a:solidFill>
                  <a:srgbClr val="000000"/>
                </a:solidFill>
              </a:defRPr>
            </a:lvl4pPr>
            <a:lvl5pPr>
              <a:defRPr sz="1335">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1647795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1099471" y="6698257"/>
            <a:ext cx="730711" cy="128588"/>
          </a:xfrm>
        </p:spPr>
        <p:txBody>
          <a:bodyPr/>
          <a:lstStyle>
            <a:lvl1pPr>
              <a:defRPr/>
            </a:lvl1pPr>
          </a:lstStyle>
          <a:p>
            <a:pPr>
              <a:defRPr/>
            </a:pPr>
            <a:fld id="{90CBDC3A-D49F-4631-A8C7-55D59B33E5FA}" type="slidenum">
              <a:rPr lang="en-US" smtClean="0"/>
              <a:t>‹#›</a:t>
            </a:fld>
            <a:endParaRPr lang="en-US" dirty="0"/>
          </a:p>
        </p:txBody>
      </p:sp>
      <p:sp>
        <p:nvSpPr>
          <p:cNvPr id="5" name="Title 4"/>
          <p:cNvSpPr>
            <a:spLocks noGrp="1"/>
          </p:cNvSpPr>
          <p:nvPr>
            <p:ph type="title"/>
          </p:nvPr>
        </p:nvSpPr>
        <p:spPr/>
        <p:txBody>
          <a:bodyPr/>
          <a:lstStyle>
            <a:lvl1pPr>
              <a:defRPr/>
            </a:lvl1pPr>
          </a:lstStyle>
          <a:p>
            <a:r>
              <a:rPr lang="en-US" dirty="0"/>
              <a:t>Click to edit Master title style</a:t>
            </a:r>
            <a:endParaRPr lang="en-AU" dirty="0"/>
          </a:p>
        </p:txBody>
      </p:sp>
      <p:sp>
        <p:nvSpPr>
          <p:cNvPr id="6" name="Text Placeholder 16"/>
          <p:cNvSpPr>
            <a:spLocks noGrp="1"/>
          </p:cNvSpPr>
          <p:nvPr>
            <p:ph type="body" sz="quarter" idx="10"/>
          </p:nvPr>
        </p:nvSpPr>
        <p:spPr>
          <a:xfrm>
            <a:off x="465320" y="1163369"/>
            <a:ext cx="11258182" cy="395908"/>
          </a:xfrm>
          <a:prstGeom prst="rect">
            <a:avLst/>
          </a:prstGeom>
        </p:spPr>
        <p:txBody>
          <a:bodyPr lIns="0"/>
          <a:lstStyle>
            <a:lvl1pPr marL="0" indent="0">
              <a:buNone/>
              <a:defRPr sz="2000">
                <a:solidFill>
                  <a:schemeClr val="accent2"/>
                </a:solidFill>
              </a:defRPr>
            </a:lvl1pPr>
            <a:lvl2pPr>
              <a:defRPr sz="3500"/>
            </a:lvl2pPr>
            <a:lvl3pPr>
              <a:defRPr sz="3200"/>
            </a:lvl3pPr>
            <a:lvl4pPr>
              <a:defRPr sz="2900"/>
            </a:lvl4pPr>
            <a:lvl5pPr>
              <a:defRPr sz="2700"/>
            </a:lvl5pPr>
          </a:lstStyle>
          <a:p>
            <a:pPr lvl="0"/>
            <a:r>
              <a:rPr lang="en-US" dirty="0"/>
              <a:t>Click to edit Master text styles</a:t>
            </a:r>
          </a:p>
        </p:txBody>
      </p:sp>
      <p:sp>
        <p:nvSpPr>
          <p:cNvPr id="8" name="Footer Placeholder 4"/>
          <p:cNvSpPr>
            <a:spLocks noGrp="1"/>
          </p:cNvSpPr>
          <p:nvPr>
            <p:ph type="ftr" sz="quarter" idx="13"/>
          </p:nvPr>
        </p:nvSpPr>
        <p:spPr>
          <a:xfrm flipH="1">
            <a:off x="465320" y="6673879"/>
            <a:ext cx="5577478" cy="161888"/>
          </a:xfrm>
        </p:spPr>
        <p:txBody>
          <a:bodyPr/>
          <a:lstStyle>
            <a:lvl1pPr>
              <a:defRPr/>
            </a:lvl1pPr>
          </a:lstStyle>
          <a:p>
            <a:r>
              <a:rPr lang="en-US"/>
              <a:t>Copyright © 2017 Accenture  All rights reserved.</a:t>
            </a:r>
            <a:endParaRPr lang="en-GB" dirty="0"/>
          </a:p>
        </p:txBody>
      </p:sp>
    </p:spTree>
    <p:extLst>
      <p:ext uri="{BB962C8B-B14F-4D97-AF65-F5344CB8AC3E}">
        <p14:creationId xmlns:p14="http://schemas.microsoft.com/office/powerpoint/2010/main" val="1562150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T. Kearney TitleOnly 2013">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1200152" y="224645"/>
            <a:ext cx="9648376" cy="332399"/>
          </a:xfrm>
          <a:prstGeom prst="rect">
            <a:avLst/>
          </a:prstGeom>
          <a:noFill/>
          <a:ln>
            <a:noFill/>
          </a:ln>
        </p:spPr>
        <p:txBody>
          <a:bodyPr rtlCol="0"/>
          <a:lstStyle>
            <a:lvl1pPr>
              <a:defRPr/>
            </a:lvl1pPr>
          </a:lstStyle>
          <a:p>
            <a:r>
              <a:rPr lang="en-US" dirty="0"/>
              <a:t>Headline of maximum two lines here</a:t>
            </a:r>
          </a:p>
        </p:txBody>
      </p:sp>
    </p:spTree>
    <p:extLst>
      <p:ext uri="{BB962C8B-B14F-4D97-AF65-F5344CB8AC3E}">
        <p14:creationId xmlns:p14="http://schemas.microsoft.com/office/powerpoint/2010/main" val="3200204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7584394-88CC-B645-ADA0-14DB49DE12D9}" type="datetime1">
              <a:rPr lang="en-ZA" smtClean="0"/>
              <a:pPr/>
              <a:t>2024/07/14</a:t>
            </a:fld>
            <a:endParaRPr lang="en-ZA" dirty="0"/>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a:t>www.piloggroup.com</a:t>
            </a:r>
            <a:endParaRPr lang="en-ZA" dirty="0"/>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pPr/>
              <a:t>‹#›</a:t>
            </a:fld>
            <a:endParaRPr lang="en-ZA"/>
          </a:p>
        </p:txBody>
      </p:sp>
      <p:sp>
        <p:nvSpPr>
          <p:cNvPr id="9" name="Text Placeholder 7"/>
          <p:cNvSpPr>
            <a:spLocks noGrp="1"/>
          </p:cNvSpPr>
          <p:nvPr>
            <p:ph type="body" sz="quarter" idx="13" hasCustomPrompt="1"/>
          </p:nvPr>
        </p:nvSpPr>
        <p:spPr>
          <a:xfrm>
            <a:off x="241302" y="6288190"/>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1319637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7584394-88CC-B645-ADA0-14DB49DE12D9}" type="datetime1">
              <a:rPr lang="en-ZA" smtClean="0"/>
              <a:pPr/>
              <a:t>2024/07/14</a:t>
            </a:fld>
            <a:endParaRPr lang="en-ZA" dirty="0"/>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dirty="0"/>
              <a:t>www.piloggroup.com</a:t>
            </a:r>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pPr/>
              <a:t>‹#›</a:t>
            </a:fld>
            <a:endParaRPr lang="en-ZA" dirty="0"/>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27168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926" y="847023"/>
            <a:ext cx="11577897" cy="5549089"/>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tabLst/>
              <a:defRPr/>
            </a:pPr>
            <a:fld id="{A7584394-88CC-B645-ADA0-14DB49DE12D9}" type="datetime1">
              <a:rPr kumimoji="0" lang="en-ZA" sz="1600" b="0" i="0" u="none" strike="noStrike" kern="1200" cap="none" spc="0" normalizeH="0" baseline="0" noProof="0" smtClean="0">
                <a:ln>
                  <a:noFill/>
                </a:ln>
                <a:solidFill>
                  <a:prstClr val="white"/>
                </a:solidFill>
                <a:effectLst/>
                <a:uLnTx/>
                <a:uFillTx/>
                <a:latin typeface="Arial" panose="020B0604020202020204"/>
                <a:ea typeface="+mn-ea"/>
                <a:cs typeface="Arial" panose="020B0604020202020204"/>
              </a:rPr>
              <a:pPr marL="0" marR="0" lvl="0" indent="0" algn="l" defTabSz="609600" rtl="0" eaLnBrk="1" fontAlgn="auto" latinLnBrk="0" hangingPunct="1">
                <a:lnSpc>
                  <a:spcPct val="100000"/>
                </a:lnSpc>
                <a:spcBef>
                  <a:spcPts val="0"/>
                </a:spcBef>
                <a:spcAft>
                  <a:spcPts val="0"/>
                </a:spcAft>
                <a:buClrTx/>
                <a:buSzTx/>
                <a:buFontTx/>
                <a:buNone/>
                <a:tabLst/>
                <a:defRPr/>
              </a:pPr>
              <a:t>2024/07/14</a:t>
            </a:fld>
            <a:endParaRPr kumimoji="0" lang="en-ZA" sz="1600" b="0" i="0" u="none" strike="noStrike" kern="1200" cap="none" spc="0" normalizeH="0" baseline="0" noProof="0">
              <a:ln>
                <a:noFill/>
              </a:ln>
              <a:solidFill>
                <a:prstClr val="white"/>
              </a:solidFill>
              <a:effectLst/>
              <a:uLnTx/>
              <a:uFillTx/>
              <a:latin typeface="Arial" panose="020B0604020202020204"/>
              <a:ea typeface="+mn-ea"/>
              <a:cs typeface="Arial" panose="020B0604020202020204"/>
            </a:endParaRPr>
          </a:p>
        </p:txBody>
      </p:sp>
      <p:sp>
        <p:nvSpPr>
          <p:cNvPr id="5" name="Footer Placeholder 4"/>
          <p:cNvSpPr>
            <a:spLocks noGrp="1"/>
          </p:cNvSpPr>
          <p:nvPr>
            <p:ph type="ftr" sz="quarter" idx="11"/>
          </p:nvPr>
        </p:nvSpPr>
        <p:spPr/>
        <p: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kumimoji="0" lang="en-ZA" sz="1300" b="0" i="0" u="none" strike="noStrike" kern="1200" cap="none" spc="0" normalizeH="0" baseline="0" noProof="0">
                <a:ln>
                  <a:noFill/>
                </a:ln>
                <a:solidFill>
                  <a:srgbClr val="1F497D"/>
                </a:solidFill>
                <a:effectLst/>
                <a:uLnTx/>
                <a:uFillTx/>
                <a:latin typeface="Futura"/>
                <a:ea typeface="+mn-ea"/>
                <a:cs typeface="Futura"/>
              </a:rPr>
              <a:t>www.pilogint.com</a:t>
            </a:r>
          </a:p>
        </p:txBody>
      </p:sp>
      <p:sp>
        <p:nvSpPr>
          <p:cNvPr id="6" name="Title 1"/>
          <p:cNvSpPr txBox="1">
            <a:spLocks/>
          </p:cNvSpPr>
          <p:nvPr userDrawn="1"/>
        </p:nvSpPr>
        <p:spPr>
          <a:xfrm>
            <a:off x="241926" y="309330"/>
            <a:ext cx="11672869" cy="435225"/>
          </a:xfrm>
          <a:prstGeom prst="rect">
            <a:avLst/>
          </a:prstGeom>
        </p:spPr>
        <p:txBody>
          <a:bodyPr vert="horz" lIns="91440" tIns="45720" rIns="91440" bIns="45720" rtlCol="0" anchor="ctr">
            <a:normAutofit fontScale="90000" lnSpcReduction="10000"/>
          </a:bodyPr>
          <a:lstStyle>
            <a:defPPr>
              <a:defRPr lang="en-US"/>
            </a:defPPr>
            <a:lvl1pPr>
              <a:spcBef>
                <a:spcPct val="0"/>
              </a:spcBef>
              <a:buNone/>
              <a:defRPr sz="2800">
                <a:solidFill>
                  <a:schemeClr val="tx2"/>
                </a:solidFill>
                <a:latin typeface="Arial"/>
                <a:ea typeface="+mj-ea"/>
                <a:cs typeface="Aria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rgbClr val="1F497D"/>
              </a:solidFill>
              <a:effectLst/>
              <a:uLnTx/>
              <a:uFillTx/>
              <a:latin typeface="Arial"/>
              <a:ea typeface="+mj-ea"/>
              <a:cs typeface="Arial"/>
            </a:endParaRPr>
          </a:p>
        </p:txBody>
      </p:sp>
    </p:spTree>
    <p:extLst>
      <p:ext uri="{BB962C8B-B14F-4D97-AF65-F5344CB8AC3E}">
        <p14:creationId xmlns:p14="http://schemas.microsoft.com/office/powerpoint/2010/main" val="18666302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D6E209-CD74-4CA8-D5EE-3076C652CF80}"/>
              </a:ext>
            </a:extLst>
          </p:cNvPr>
          <p:cNvSpPr/>
          <p:nvPr userDrawn="1"/>
        </p:nvSpPr>
        <p:spPr>
          <a:xfrm>
            <a:off x="4297680" y="1704109"/>
            <a:ext cx="997527" cy="5153891"/>
          </a:xfrm>
          <a:prstGeom prst="rect">
            <a:avLst/>
          </a:prstGeom>
          <a:gradFill>
            <a:gsLst>
              <a:gs pos="0">
                <a:schemeClr val="bg1"/>
              </a:gs>
              <a:gs pos="100000">
                <a:srgbClr val="CB1618"/>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F8E93D41-AA08-17C8-B56D-C029FC48847A}"/>
              </a:ext>
            </a:extLst>
          </p:cNvPr>
          <p:cNvSpPr/>
          <p:nvPr userDrawn="1"/>
        </p:nvSpPr>
        <p:spPr>
          <a:xfrm>
            <a:off x="498762" y="789709"/>
            <a:ext cx="4330931" cy="6068291"/>
          </a:xfrm>
          <a:prstGeom prst="rect">
            <a:avLst/>
          </a:prstGeom>
          <a:solidFill>
            <a:srgbClr val="0B4A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08190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5" name="Content Placeholder 4"/>
          <p:cNvSpPr>
            <a:spLocks noGrp="1"/>
          </p:cNvSpPr>
          <p:nvPr>
            <p:ph sz="quarter" idx="11"/>
          </p:nvPr>
        </p:nvSpPr>
        <p:spPr bwMode="gray">
          <a:xfrm>
            <a:off x="460375" y="1325564"/>
            <a:ext cx="11272838" cy="46608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auto">
          <a:xfrm>
            <a:off x="460375" y="228600"/>
            <a:ext cx="11272838" cy="535531"/>
          </a:xfrm>
        </p:spPr>
        <p:txBody>
          <a:bodyPr>
            <a:spAutoFit/>
          </a:bodyPr>
          <a:lstStyle/>
          <a:p>
            <a:r>
              <a:rPr lang="en-US" dirty="0"/>
              <a:t>Click to edit Master title style</a:t>
            </a:r>
          </a:p>
        </p:txBody>
      </p:sp>
    </p:spTree>
    <p:extLst>
      <p:ext uri="{BB962C8B-B14F-4D97-AF65-F5344CB8AC3E}">
        <p14:creationId xmlns:p14="http://schemas.microsoft.com/office/powerpoint/2010/main" val="2414461161"/>
      </p:ext>
    </p:extLst>
  </p:cSld>
  <p:clrMapOvr>
    <a:masterClrMapping/>
  </p:clrMapOvr>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20655" y="282955"/>
            <a:ext cx="11550688" cy="4826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chemeClr val="bg1"/>
                </a:solidFill>
                <a:latin typeface="Arial MT"/>
                <a:cs typeface="Arial MT"/>
              </a:defRPr>
            </a:lvl1pPr>
          </a:lstStyle>
          <a:p>
            <a:pPr marL="12700">
              <a:lnSpc>
                <a:spcPts val="1870"/>
              </a:lnSpc>
            </a:pPr>
            <a:r>
              <a:rPr spc="-5" dirty="0"/>
              <a:t>PiLo</a:t>
            </a:r>
            <a:r>
              <a:rPr dirty="0"/>
              <a:t>g</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7/14/24</a:t>
            </a:fld>
            <a:endParaRPr lang="en-US"/>
          </a:p>
        </p:txBody>
      </p:sp>
      <p:sp>
        <p:nvSpPr>
          <p:cNvPr id="6" name="Holder 6"/>
          <p:cNvSpPr>
            <a:spLocks noGrp="1"/>
          </p:cNvSpPr>
          <p:nvPr>
            <p:ph type="sldNum" sz="quarter" idx="7"/>
          </p:nvPr>
        </p:nvSpPr>
        <p:spPr/>
        <p:txBody>
          <a:bodyPr lIns="0" tIns="0" rIns="0" bIns="0"/>
          <a:lstStyle>
            <a:lvl1pPr>
              <a:defRPr sz="1200" b="0" i="0">
                <a:solidFill>
                  <a:schemeClr val="bg1"/>
                </a:solidFill>
                <a:latin typeface="Calibri" panose="020F0502020204030204"/>
                <a:cs typeface="Calibri" panose="020F0502020204030204"/>
              </a:defRPr>
            </a:lvl1pPr>
          </a:lstStyle>
          <a:p>
            <a:pPr marL="38100">
              <a:lnSpc>
                <a:spcPct val="100000"/>
              </a:lnSpc>
              <a:spcBef>
                <a:spcPts val="40"/>
              </a:spcBef>
            </a:pPr>
            <a:fld id="{81D60167-4931-47E6-BA6A-407CBD079E47}" type="slidenum">
              <a:rPr dirty="0"/>
              <a:t>‹#›</a:t>
            </a:fld>
            <a:endParaRPr dirty="0"/>
          </a:p>
        </p:txBody>
      </p:sp>
    </p:spTree>
    <p:extLst>
      <p:ext uri="{BB962C8B-B14F-4D97-AF65-F5344CB8AC3E}">
        <p14:creationId xmlns:p14="http://schemas.microsoft.com/office/powerpoint/2010/main" val="3145783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7584394-88CC-B645-ADA0-14DB49DE12D9}" type="datetime1">
              <a:rPr lang="en-ZA" smtClean="0"/>
              <a:pPr/>
              <a:t>2024/07/14</a:t>
            </a:fld>
            <a:endParaRPr lang="en-ZA" dirty="0"/>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dirty="0"/>
              <a:t>www.piloggroup.com</a:t>
            </a:r>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pPr/>
              <a:t>‹#›</a:t>
            </a:fld>
            <a:endParaRPr lang="en-ZA" dirty="0"/>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2707276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0" y="0"/>
            <a:ext cx="12192000" cy="6858000"/>
          </a:xfrm>
          <a:prstGeom prst="rect">
            <a:avLst/>
          </a:prstGeom>
        </p:spPr>
      </p:pic>
      <p:sp>
        <p:nvSpPr>
          <p:cNvPr id="45" name="Title 1"/>
          <p:cNvSpPr>
            <a:spLocks noGrp="1"/>
          </p:cNvSpPr>
          <p:nvPr>
            <p:ph type="ctrTitle" hasCustomPrompt="1"/>
          </p:nvPr>
        </p:nvSpPr>
        <p:spPr>
          <a:xfrm>
            <a:off x="7200727" y="4199407"/>
            <a:ext cx="4946316" cy="966959"/>
          </a:xfrm>
        </p:spPr>
        <p:txBody>
          <a:bodyPr>
            <a:normAutofit/>
          </a:bodyPr>
          <a:lstStyle>
            <a:lvl1pPr algn="l">
              <a:defRPr sz="4000">
                <a:ln>
                  <a:noFill/>
                </a:ln>
                <a:solidFill>
                  <a:schemeClr val="bg1"/>
                </a:solidFill>
              </a:defRPr>
            </a:lvl1pPr>
          </a:lstStyle>
          <a:p>
            <a:r>
              <a:rPr lang="en-GB" dirty="0"/>
              <a:t>Title</a:t>
            </a:r>
            <a:endParaRPr lang="en-ZA" dirty="0"/>
          </a:p>
        </p:txBody>
      </p:sp>
      <p:sp>
        <p:nvSpPr>
          <p:cNvPr id="47" name="Date Placeholder 3"/>
          <p:cNvSpPr>
            <a:spLocks noGrp="1"/>
          </p:cNvSpPr>
          <p:nvPr>
            <p:ph type="dt" sz="half" idx="10"/>
          </p:nvPr>
        </p:nvSpPr>
        <p:spPr>
          <a:xfrm>
            <a:off x="7200727" y="5830377"/>
            <a:ext cx="4946316" cy="226715"/>
          </a:xfrm>
        </p:spPr>
        <p:txBody>
          <a:bodyPr/>
          <a:lstStyle>
            <a:lvl1pPr>
              <a:defRPr sz="2400">
                <a:ln>
                  <a:noFill/>
                </a:ln>
                <a:solidFill>
                  <a:schemeClr val="bg1"/>
                </a:solidFill>
                <a:latin typeface="Futura"/>
                <a:cs typeface="Futura"/>
              </a:defRPr>
            </a:lvl1pPr>
          </a:lstStyle>
          <a:p>
            <a:fld id="{D334613F-07B6-704A-9C2B-66DC015AADC9}" type="datetime1">
              <a:rPr lang="en-ZA" smtClean="0">
                <a:solidFill>
                  <a:prstClr val="white"/>
                </a:solidFill>
              </a:rPr>
              <a:t>2024/07/14</a:t>
            </a:fld>
            <a:endParaRPr lang="en-ZA" dirty="0">
              <a:solidFill>
                <a:prstClr val="white"/>
              </a:solidFill>
            </a:endParaRPr>
          </a:p>
        </p:txBody>
      </p:sp>
      <p:cxnSp>
        <p:nvCxnSpPr>
          <p:cNvPr id="48" name="Straight Connector 47"/>
          <p:cNvCxnSpPr/>
          <p:nvPr userDrawn="1"/>
        </p:nvCxnSpPr>
        <p:spPr>
          <a:xfrm>
            <a:off x="7200727" y="4191601"/>
            <a:ext cx="12028" cy="188648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Subtitle 2"/>
          <p:cNvSpPr>
            <a:spLocks noGrp="1"/>
          </p:cNvSpPr>
          <p:nvPr>
            <p:ph type="subTitle" idx="1" hasCustomPrompt="1"/>
          </p:nvPr>
        </p:nvSpPr>
        <p:spPr>
          <a:xfrm>
            <a:off x="7200727" y="5276470"/>
            <a:ext cx="4946316" cy="443815"/>
          </a:xfrm>
        </p:spPr>
        <p:txBody>
          <a:bodyPr lIns="107984" rIns="107984" anchor="ctr"/>
          <a:lstStyle>
            <a:lvl1pPr marL="0" indent="0" algn="l">
              <a:buNone/>
              <a:defRPr>
                <a:solidFill>
                  <a:schemeClr val="bg1"/>
                </a:solidFill>
                <a:latin typeface="Futura"/>
                <a:cs typeface="Futura"/>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GB" dirty="0"/>
              <a:t>Presenter</a:t>
            </a:r>
            <a:endParaRPr lang="en-ZA" dirty="0"/>
          </a:p>
        </p:txBody>
      </p:sp>
      <p:grpSp>
        <p:nvGrpSpPr>
          <p:cNvPr id="44" name="Group 43"/>
          <p:cNvGrpSpPr/>
          <p:nvPr userDrawn="1"/>
        </p:nvGrpSpPr>
        <p:grpSpPr>
          <a:xfrm>
            <a:off x="-783090" y="-1096497"/>
            <a:ext cx="10744956" cy="7544624"/>
            <a:chOff x="-334442" y="590482"/>
            <a:chExt cx="8058717" cy="5658468"/>
          </a:xfrm>
        </p:grpSpPr>
        <p:sp>
          <p:nvSpPr>
            <p:cNvPr id="46" name="Rectangle 45"/>
            <p:cNvSpPr/>
            <p:nvPr/>
          </p:nvSpPr>
          <p:spPr>
            <a:xfrm>
              <a:off x="3666400" y="3415896"/>
              <a:ext cx="4057875" cy="14679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5900" dirty="0">
                  <a:solidFill>
                    <a:prstClr val="white">
                      <a:lumMod val="85000"/>
                    </a:prstClr>
                  </a:solidFill>
                  <a:latin typeface="Futura"/>
                  <a:cs typeface="Futura"/>
                </a:rPr>
                <a:t>Quality</a:t>
              </a:r>
            </a:p>
          </p:txBody>
        </p:sp>
        <p:sp>
          <p:nvSpPr>
            <p:cNvPr id="50" name="Rectangle 49"/>
            <p:cNvSpPr/>
            <p:nvPr/>
          </p:nvSpPr>
          <p:spPr>
            <a:xfrm rot="16200000">
              <a:off x="332590" y="4456744"/>
              <a:ext cx="1724787"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Migration</a:t>
              </a:r>
            </a:p>
          </p:txBody>
        </p:sp>
        <p:sp>
          <p:nvSpPr>
            <p:cNvPr id="51" name="Rectangle 50"/>
            <p:cNvSpPr/>
            <p:nvPr/>
          </p:nvSpPr>
          <p:spPr>
            <a:xfrm rot="16200000">
              <a:off x="2867592" y="4229730"/>
              <a:ext cx="3353615" cy="6848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4800" dirty="0">
                  <a:solidFill>
                    <a:prstClr val="white">
                      <a:lumMod val="85000"/>
                    </a:prstClr>
                  </a:solidFill>
                  <a:latin typeface="Futura"/>
                  <a:cs typeface="Futura"/>
                </a:rPr>
                <a:t>Barcoding</a:t>
              </a:r>
            </a:p>
          </p:txBody>
        </p:sp>
        <p:sp>
          <p:nvSpPr>
            <p:cNvPr id="52" name="Rectangle 51"/>
            <p:cNvSpPr/>
            <p:nvPr/>
          </p:nvSpPr>
          <p:spPr>
            <a:xfrm rot="16200000">
              <a:off x="5052440" y="1851691"/>
              <a:ext cx="1827890" cy="8267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85000"/>
                    </a:prstClr>
                  </a:solidFill>
                  <a:latin typeface="Futura"/>
                  <a:cs typeface="Futura"/>
                </a:rPr>
                <a:t>Governance</a:t>
              </a:r>
            </a:p>
          </p:txBody>
        </p:sp>
        <p:sp>
          <p:nvSpPr>
            <p:cNvPr id="53" name="Rectangle 52"/>
            <p:cNvSpPr/>
            <p:nvPr/>
          </p:nvSpPr>
          <p:spPr>
            <a:xfrm>
              <a:off x="2271395" y="3603155"/>
              <a:ext cx="172478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85000"/>
                    </a:prstClr>
                  </a:solidFill>
                  <a:latin typeface="Futura"/>
                  <a:cs typeface="Futura"/>
                </a:rPr>
                <a:t>portals</a:t>
              </a:r>
            </a:p>
          </p:txBody>
        </p:sp>
        <p:sp>
          <p:nvSpPr>
            <p:cNvPr id="54" name="Rectangle 53"/>
            <p:cNvSpPr/>
            <p:nvPr/>
          </p:nvSpPr>
          <p:spPr>
            <a:xfrm>
              <a:off x="1562810" y="2937836"/>
              <a:ext cx="483900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8300" b="1" dirty="0">
                  <a:solidFill>
                    <a:srgbClr val="CC0000"/>
                  </a:solidFill>
                  <a:latin typeface="Futura"/>
                  <a:cs typeface="Futura"/>
                </a:rPr>
                <a:t>Master Data</a:t>
              </a:r>
            </a:p>
          </p:txBody>
        </p:sp>
        <p:sp>
          <p:nvSpPr>
            <p:cNvPr id="55" name="Rectangle 54"/>
            <p:cNvSpPr/>
            <p:nvPr/>
          </p:nvSpPr>
          <p:spPr>
            <a:xfrm>
              <a:off x="4579503" y="3470077"/>
              <a:ext cx="1818750" cy="547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ISO-8000</a:t>
              </a:r>
            </a:p>
          </p:txBody>
        </p:sp>
        <p:sp>
          <p:nvSpPr>
            <p:cNvPr id="56" name="Rectangle 55"/>
            <p:cNvSpPr/>
            <p:nvPr/>
          </p:nvSpPr>
          <p:spPr>
            <a:xfrm>
              <a:off x="3227966" y="2209377"/>
              <a:ext cx="198804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1900" dirty="0">
                  <a:solidFill>
                    <a:prstClr val="white">
                      <a:lumMod val="85000"/>
                    </a:prstClr>
                  </a:solidFill>
                  <a:latin typeface="Futura"/>
                  <a:cs typeface="Futura"/>
                </a:rPr>
                <a:t>Cataloguing</a:t>
              </a:r>
            </a:p>
          </p:txBody>
        </p:sp>
        <p:sp>
          <p:nvSpPr>
            <p:cNvPr id="57" name="Rectangle 56"/>
            <p:cNvSpPr/>
            <p:nvPr/>
          </p:nvSpPr>
          <p:spPr>
            <a:xfrm rot="16200000">
              <a:off x="2540678" y="2051912"/>
              <a:ext cx="210310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400" dirty="0">
                  <a:solidFill>
                    <a:prstClr val="white">
                      <a:lumMod val="85000"/>
                    </a:prstClr>
                  </a:solidFill>
                  <a:latin typeface="Futura"/>
                  <a:cs typeface="Futura"/>
                </a:rPr>
                <a:t>optimization</a:t>
              </a:r>
            </a:p>
          </p:txBody>
        </p:sp>
        <p:sp>
          <p:nvSpPr>
            <p:cNvPr id="58" name="Rectangle 57"/>
            <p:cNvSpPr/>
            <p:nvPr/>
          </p:nvSpPr>
          <p:spPr>
            <a:xfrm rot="16200000">
              <a:off x="2748614" y="4371212"/>
              <a:ext cx="284165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85000"/>
                    </a:prstClr>
                  </a:solidFill>
                  <a:latin typeface="Futura"/>
                  <a:cs typeface="Futura"/>
                </a:rPr>
                <a:t>conformance</a:t>
              </a:r>
            </a:p>
          </p:txBody>
        </p:sp>
        <p:sp>
          <p:nvSpPr>
            <p:cNvPr id="59" name="Rectangle 58"/>
            <p:cNvSpPr/>
            <p:nvPr/>
          </p:nvSpPr>
          <p:spPr>
            <a:xfrm>
              <a:off x="3538823" y="2569088"/>
              <a:ext cx="1549515"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GB" sz="2100" dirty="0">
                  <a:solidFill>
                    <a:prstClr val="white">
                      <a:lumMod val="85000"/>
                    </a:prstClr>
                  </a:solidFill>
                  <a:latin typeface="Futura"/>
                  <a:cs typeface="Futura"/>
                </a:rPr>
                <a:t>ontology</a:t>
              </a:r>
              <a:endParaRPr lang="en-ZA" sz="2100" dirty="0">
                <a:solidFill>
                  <a:prstClr val="white">
                    <a:lumMod val="85000"/>
                  </a:prstClr>
                </a:solidFill>
                <a:latin typeface="Futura"/>
                <a:cs typeface="Futura"/>
              </a:endParaRPr>
            </a:p>
          </p:txBody>
        </p:sp>
        <p:sp>
          <p:nvSpPr>
            <p:cNvPr id="60" name="Rectangle 59"/>
            <p:cNvSpPr/>
            <p:nvPr/>
          </p:nvSpPr>
          <p:spPr>
            <a:xfrm rot="16200000">
              <a:off x="2513736" y="4422041"/>
              <a:ext cx="276532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Multiple languages</a:t>
              </a:r>
            </a:p>
          </p:txBody>
        </p:sp>
        <p:sp>
          <p:nvSpPr>
            <p:cNvPr id="61" name="Rectangle 60"/>
            <p:cNvSpPr/>
            <p:nvPr/>
          </p:nvSpPr>
          <p:spPr>
            <a:xfrm>
              <a:off x="1002427" y="2460683"/>
              <a:ext cx="331884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400" dirty="0">
                  <a:solidFill>
                    <a:prstClr val="white">
                      <a:lumMod val="85000"/>
                    </a:prstClr>
                  </a:solidFill>
                  <a:latin typeface="Futura"/>
                  <a:cs typeface="Futura"/>
                </a:rPr>
                <a:t>standardization</a:t>
              </a:r>
            </a:p>
          </p:txBody>
        </p:sp>
        <p:sp>
          <p:nvSpPr>
            <p:cNvPr id="62" name="Rectangle 61"/>
            <p:cNvSpPr/>
            <p:nvPr/>
          </p:nvSpPr>
          <p:spPr>
            <a:xfrm rot="16200000">
              <a:off x="-153841" y="2066012"/>
              <a:ext cx="351576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85000"/>
                    </a:prstClr>
                  </a:solidFill>
                  <a:latin typeface="Futura"/>
                  <a:cs typeface="Futura"/>
                </a:rPr>
                <a:t>Consulting</a:t>
              </a:r>
            </a:p>
          </p:txBody>
        </p:sp>
        <p:sp>
          <p:nvSpPr>
            <p:cNvPr id="63" name="Rectangle 62"/>
            <p:cNvSpPr/>
            <p:nvPr/>
          </p:nvSpPr>
          <p:spPr>
            <a:xfrm>
              <a:off x="1867142" y="3896269"/>
              <a:ext cx="257489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700" dirty="0">
                  <a:solidFill>
                    <a:prstClr val="white">
                      <a:lumMod val="85000"/>
                    </a:prstClr>
                  </a:solidFill>
                  <a:latin typeface="Futura"/>
                  <a:cs typeface="Futura"/>
                </a:rPr>
                <a:t>Data Packs</a:t>
              </a:r>
            </a:p>
          </p:txBody>
        </p:sp>
        <p:sp>
          <p:nvSpPr>
            <p:cNvPr id="64" name="Rectangle 63"/>
            <p:cNvSpPr/>
            <p:nvPr/>
          </p:nvSpPr>
          <p:spPr>
            <a:xfrm rot="16200000">
              <a:off x="590102" y="4289432"/>
              <a:ext cx="171151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85000"/>
                    </a:prstClr>
                  </a:solidFill>
                  <a:latin typeface="Futura"/>
                  <a:cs typeface="Futura"/>
                </a:rPr>
                <a:t>testing</a:t>
              </a:r>
            </a:p>
          </p:txBody>
        </p:sp>
        <p:sp>
          <p:nvSpPr>
            <p:cNvPr id="65" name="Rectangle 64"/>
            <p:cNvSpPr/>
            <p:nvPr/>
          </p:nvSpPr>
          <p:spPr>
            <a:xfrm rot="16200000">
              <a:off x="4087968" y="2070429"/>
              <a:ext cx="1555921" cy="466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400" dirty="0">
                  <a:solidFill>
                    <a:prstClr val="white">
                      <a:lumMod val="85000"/>
                    </a:prstClr>
                  </a:solidFill>
                  <a:latin typeface="Futura"/>
                  <a:cs typeface="Futura"/>
                </a:rPr>
                <a:t>descriptions</a:t>
              </a:r>
            </a:p>
          </p:txBody>
        </p:sp>
        <p:sp>
          <p:nvSpPr>
            <p:cNvPr id="66" name="Rectangle 65"/>
            <p:cNvSpPr/>
            <p:nvPr/>
          </p:nvSpPr>
          <p:spPr>
            <a:xfrm>
              <a:off x="1342839" y="3921591"/>
              <a:ext cx="109859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OTD</a:t>
              </a:r>
            </a:p>
          </p:txBody>
        </p:sp>
        <p:sp>
          <p:nvSpPr>
            <p:cNvPr id="67" name="Rectangle 66"/>
            <p:cNvSpPr/>
            <p:nvPr/>
          </p:nvSpPr>
          <p:spPr>
            <a:xfrm rot="16200000">
              <a:off x="5255081" y="3144420"/>
              <a:ext cx="207093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US" sz="2100" dirty="0">
                  <a:solidFill>
                    <a:prstClr val="white">
                      <a:lumMod val="85000"/>
                    </a:prstClr>
                  </a:solidFill>
                  <a:latin typeface="Futura"/>
                  <a:cs typeface="Futura"/>
                </a:rPr>
                <a:t>integration</a:t>
              </a:r>
              <a:endParaRPr lang="en-ZA" sz="2100" dirty="0">
                <a:solidFill>
                  <a:prstClr val="white">
                    <a:lumMod val="85000"/>
                  </a:prstClr>
                </a:solidFill>
                <a:latin typeface="Futura"/>
                <a:cs typeface="Futura"/>
              </a:endParaRPr>
            </a:p>
          </p:txBody>
        </p:sp>
        <p:sp>
          <p:nvSpPr>
            <p:cNvPr id="68" name="Rectangle 67"/>
            <p:cNvSpPr/>
            <p:nvPr/>
          </p:nvSpPr>
          <p:spPr>
            <a:xfrm>
              <a:off x="5704925" y="2498349"/>
              <a:ext cx="181681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Solutions</a:t>
              </a:r>
            </a:p>
          </p:txBody>
        </p:sp>
        <p:sp>
          <p:nvSpPr>
            <p:cNvPr id="69" name="Rectangle 68"/>
            <p:cNvSpPr/>
            <p:nvPr/>
          </p:nvSpPr>
          <p:spPr>
            <a:xfrm>
              <a:off x="751216" y="3309088"/>
              <a:ext cx="1295906"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Content</a:t>
              </a:r>
            </a:p>
          </p:txBody>
        </p:sp>
        <p:sp>
          <p:nvSpPr>
            <p:cNvPr id="70" name="Rectangle 69"/>
            <p:cNvSpPr/>
            <p:nvPr/>
          </p:nvSpPr>
          <p:spPr>
            <a:xfrm>
              <a:off x="6250603" y="3553077"/>
              <a:ext cx="834408"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ERP</a:t>
              </a:r>
            </a:p>
          </p:txBody>
        </p:sp>
        <p:sp>
          <p:nvSpPr>
            <p:cNvPr id="71" name="Rectangle 70"/>
            <p:cNvSpPr/>
            <p:nvPr/>
          </p:nvSpPr>
          <p:spPr>
            <a:xfrm rot="16200000">
              <a:off x="1236567" y="4078937"/>
              <a:ext cx="207990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85000"/>
                    </a:prstClr>
                  </a:solidFill>
                  <a:latin typeface="Futura"/>
                  <a:cs typeface="Futura"/>
                </a:rPr>
                <a:t>inventory</a:t>
              </a:r>
            </a:p>
          </p:txBody>
        </p:sp>
        <p:sp>
          <p:nvSpPr>
            <p:cNvPr id="72" name="Rectangle 71"/>
            <p:cNvSpPr/>
            <p:nvPr/>
          </p:nvSpPr>
          <p:spPr>
            <a:xfrm>
              <a:off x="1958656" y="3382129"/>
              <a:ext cx="214632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Acquisitioning</a:t>
              </a:r>
            </a:p>
          </p:txBody>
        </p:sp>
        <p:sp>
          <p:nvSpPr>
            <p:cNvPr id="73" name="Rectangle 72"/>
            <p:cNvSpPr/>
            <p:nvPr/>
          </p:nvSpPr>
          <p:spPr>
            <a:xfrm>
              <a:off x="-334442" y="3553077"/>
              <a:ext cx="365004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5300" dirty="0">
                  <a:solidFill>
                    <a:prstClr val="white">
                      <a:lumMod val="85000"/>
                    </a:prstClr>
                  </a:solidFill>
                  <a:latin typeface="Futura"/>
                  <a:cs typeface="Futura"/>
                </a:rPr>
                <a:t>Cloud</a:t>
              </a:r>
            </a:p>
          </p:txBody>
        </p:sp>
        <p:sp>
          <p:nvSpPr>
            <p:cNvPr id="74" name="Rectangle 73"/>
            <p:cNvSpPr/>
            <p:nvPr/>
          </p:nvSpPr>
          <p:spPr>
            <a:xfrm rot="16200000">
              <a:off x="518695" y="2384448"/>
              <a:ext cx="1632025"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dictionary</a:t>
              </a:r>
            </a:p>
          </p:txBody>
        </p:sp>
        <p:sp>
          <p:nvSpPr>
            <p:cNvPr id="75" name="Rectangle 74"/>
            <p:cNvSpPr/>
            <p:nvPr/>
          </p:nvSpPr>
          <p:spPr>
            <a:xfrm>
              <a:off x="-317403" y="2945172"/>
              <a:ext cx="272597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700" dirty="0">
                  <a:solidFill>
                    <a:prstClr val="white">
                      <a:lumMod val="85000"/>
                    </a:prstClr>
                  </a:solidFill>
                  <a:latin typeface="Futura"/>
                  <a:cs typeface="Futura"/>
                </a:rPr>
                <a:t>Translations</a:t>
              </a:r>
            </a:p>
          </p:txBody>
        </p:sp>
      </p:grpSp>
      <p:pic>
        <p:nvPicPr>
          <p:cNvPr id="78" name="Picture 4" descr="http://www.clker.com/cliparts/2/e/0/7/12422395911228769102Copyright_thin.svg.med.png"/>
          <p:cNvPicPr>
            <a:picLocks noChangeAspect="1" noChangeArrowheads="1"/>
          </p:cNvPicPr>
          <p:nvPr userDrawn="1"/>
        </p:nvPicPr>
        <p:blipFill>
          <a:blip r:embed="rId3" cstate="print"/>
          <a:srcRect/>
          <a:stretch>
            <a:fillRect/>
          </a:stretch>
        </p:blipFill>
        <p:spPr bwMode="auto">
          <a:xfrm>
            <a:off x="78493" y="6591079"/>
            <a:ext cx="197295" cy="197295"/>
          </a:xfrm>
          <a:prstGeom prst="rect">
            <a:avLst/>
          </a:prstGeom>
          <a:noFill/>
        </p:spPr>
      </p:pic>
      <p:sp>
        <p:nvSpPr>
          <p:cNvPr id="4" name="Round Diagonal Corner Rectangle 3"/>
          <p:cNvSpPr/>
          <p:nvPr userDrawn="1"/>
        </p:nvSpPr>
        <p:spPr>
          <a:xfrm>
            <a:off x="10407080" y="9"/>
            <a:ext cx="1784920" cy="1167319"/>
          </a:xfrm>
          <a:prstGeom prst="round2Diag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lIns="47992" tIns="0" rIns="47992" bIns="0" rtlCol="0" anchor="ctr"/>
          <a:lstStyle/>
          <a:p>
            <a:pPr algn="ctr" defTabSz="609600"/>
            <a:endParaRPr lang="en-ZA" sz="1600" dirty="0">
              <a:solidFill>
                <a:prstClr val="black"/>
              </a:solidFill>
              <a:latin typeface="Arial" panose="020B0604020202020204"/>
              <a:cs typeface="Arial" panose="020B0604020202020204"/>
            </a:endParaRPr>
          </a:p>
        </p:txBody>
      </p:sp>
      <p:pic>
        <p:nvPicPr>
          <p:cNvPr id="76" name="Picture 75"/>
          <p:cNvPicPr>
            <a:picLocks noChangeAspect="1"/>
          </p:cNvPicPr>
          <p:nvPr userDrawn="1"/>
        </p:nvPicPr>
        <p:blipFill>
          <a:blip r:embed="rId4" cstate="print"/>
          <a:stretch>
            <a:fillRect/>
          </a:stretch>
        </p:blipFill>
        <p:spPr>
          <a:xfrm>
            <a:off x="10121891" y="10505"/>
            <a:ext cx="2355300" cy="1167319"/>
          </a:xfrm>
          <a:prstGeom prst="rect">
            <a:avLst/>
          </a:prstGeom>
          <a:effectLst/>
        </p:spPr>
      </p:pic>
    </p:spTree>
    <p:extLst>
      <p:ext uri="{BB962C8B-B14F-4D97-AF65-F5344CB8AC3E}">
        <p14:creationId xmlns:p14="http://schemas.microsoft.com/office/powerpoint/2010/main" val="12107964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7584394-88CC-B645-ADA0-14DB49DE12D9}" type="datetime1">
              <a:rPr lang="en-ZA" smtClean="0"/>
              <a:pPr/>
              <a:t>2024/07/14</a:t>
            </a:fld>
            <a:endParaRPr lang="en-ZA" dirty="0"/>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dirty="0"/>
              <a:t>www.piloggroup.com</a:t>
            </a:r>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pPr/>
              <a:t>‹#›</a:t>
            </a:fld>
            <a:endParaRPr lang="en-ZA" dirty="0"/>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34301330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7584394-88CC-B645-ADA0-14DB49DE12D9}" type="datetime1">
              <a:rPr lang="en-ZA" smtClean="0"/>
              <a:pPr/>
              <a:t>2024/07/14</a:t>
            </a:fld>
            <a:endParaRPr lang="en-ZA" dirty="0"/>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dirty="0"/>
              <a:t>www.piloggroup.com</a:t>
            </a:r>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pPr/>
              <a:t>‹#›</a:t>
            </a:fld>
            <a:endParaRPr lang="en-ZA" dirty="0"/>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20466263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7584394-88CC-B645-ADA0-14DB49DE12D9}" type="datetime1">
              <a:rPr lang="en-ZA" smtClean="0"/>
              <a:pPr/>
              <a:t>2024/07/14</a:t>
            </a:fld>
            <a:endParaRPr lang="en-ZA" dirty="0"/>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dirty="0"/>
              <a:t>www.piloggroup.com</a:t>
            </a:r>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pPr/>
              <a:t>‹#›</a:t>
            </a:fld>
            <a:endParaRPr lang="en-ZA" dirty="0"/>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30876135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7584394-88CC-B645-ADA0-14DB49DE12D9}" type="datetime1">
              <a:rPr lang="en-ZA" smtClean="0"/>
              <a:pPr/>
              <a:t>2024/07/14</a:t>
            </a:fld>
            <a:endParaRPr lang="en-ZA" dirty="0"/>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dirty="0"/>
              <a:t>www.piloggroup.com</a:t>
            </a:r>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pPr/>
              <a:t>‹#›</a:t>
            </a:fld>
            <a:endParaRPr lang="en-ZA" dirty="0"/>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10462495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7584394-88CC-B645-ADA0-14DB49DE12D9}" type="datetime1">
              <a:rPr lang="en-ZA" smtClean="0"/>
              <a:pPr/>
              <a:t>2024/07/14</a:t>
            </a:fld>
            <a:endParaRPr lang="en-ZA" dirty="0"/>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dirty="0"/>
              <a:t>www.piloggroup.com</a:t>
            </a:r>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pPr/>
              <a:t>‹#›</a:t>
            </a:fld>
            <a:endParaRPr lang="en-ZA" dirty="0"/>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18853677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7584394-88CC-B645-ADA0-14DB49DE12D9}" type="datetime1">
              <a:rPr lang="en-ZA" smtClean="0"/>
              <a:pPr/>
              <a:t>2024/07/14</a:t>
            </a:fld>
            <a:endParaRPr lang="en-ZA" dirty="0"/>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dirty="0"/>
              <a:t>www.piloggroup.com</a:t>
            </a:r>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pPr/>
              <a:t>‹#›</a:t>
            </a:fld>
            <a:endParaRPr lang="en-ZA" dirty="0"/>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7297563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7584394-88CC-B645-ADA0-14DB49DE12D9}" type="datetime1">
              <a:rPr lang="en-ZA" smtClean="0"/>
              <a:pPr/>
              <a:t>2024/07/14</a:t>
            </a:fld>
            <a:endParaRPr lang="en-ZA" dirty="0"/>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dirty="0"/>
              <a:t>www.piloggroup.com</a:t>
            </a:r>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pPr/>
              <a:t>‹#›</a:t>
            </a:fld>
            <a:endParaRPr lang="en-ZA" dirty="0"/>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36503307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7584394-88CC-B645-ADA0-14DB49DE12D9}" type="datetime1">
              <a:rPr lang="en-ZA" smtClean="0"/>
              <a:pPr/>
              <a:t>2024/07/14</a:t>
            </a:fld>
            <a:endParaRPr lang="en-ZA" dirty="0"/>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dirty="0"/>
              <a:t>www.piloggroup.com</a:t>
            </a:r>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pPr/>
              <a:t>‹#›</a:t>
            </a:fld>
            <a:endParaRPr lang="en-ZA" dirty="0"/>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26680577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0" y="3"/>
            <a:ext cx="12192000" cy="5606716"/>
          </a:xfrm>
          <a:prstGeom prst="rect">
            <a:avLst/>
          </a:prstGeom>
        </p:spPr>
      </p:pic>
      <p:sp>
        <p:nvSpPr>
          <p:cNvPr id="8" name="직사각형 2"/>
          <p:cNvSpPr/>
          <p:nvPr userDrawn="1"/>
        </p:nvSpPr>
        <p:spPr>
          <a:xfrm>
            <a:off x="-1" y="5422903"/>
            <a:ext cx="12192000" cy="1435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ko-KR" altLang="en-US" sz="2400" dirty="0">
              <a:solidFill>
                <a:prstClr val="white"/>
              </a:solidFill>
            </a:endParaRPr>
          </a:p>
        </p:txBody>
      </p:sp>
      <p:sp>
        <p:nvSpPr>
          <p:cNvPr id="2" name="Title 1"/>
          <p:cNvSpPr>
            <a:spLocks noGrp="1"/>
          </p:cNvSpPr>
          <p:nvPr>
            <p:ph type="ctrTitle" hasCustomPrompt="1"/>
          </p:nvPr>
        </p:nvSpPr>
        <p:spPr>
          <a:xfrm>
            <a:off x="241928" y="5489260"/>
            <a:ext cx="11672869" cy="709208"/>
          </a:xfrm>
        </p:spPr>
        <p:txBody>
          <a:bodyPr>
            <a:normAutofit/>
          </a:bodyPr>
          <a:lstStyle>
            <a:lvl1pPr algn="ctr">
              <a:defRPr sz="5300">
                <a:solidFill>
                  <a:srgbClr val="FFFFFF"/>
                </a:solidFill>
              </a:defRPr>
            </a:lvl1pPr>
          </a:lstStyle>
          <a:p>
            <a:r>
              <a:rPr lang="en-GB" dirty="0"/>
              <a:t>Title</a:t>
            </a:r>
            <a:endParaRPr lang="en-ZA" dirty="0"/>
          </a:p>
        </p:txBody>
      </p:sp>
      <p:sp>
        <p:nvSpPr>
          <p:cNvPr id="3" name="Subtitle 2"/>
          <p:cNvSpPr>
            <a:spLocks noGrp="1"/>
          </p:cNvSpPr>
          <p:nvPr>
            <p:ph type="subTitle" idx="1" hasCustomPrompt="1"/>
          </p:nvPr>
        </p:nvSpPr>
        <p:spPr>
          <a:xfrm>
            <a:off x="3562592" y="6347069"/>
            <a:ext cx="8534400" cy="443815"/>
          </a:xfrm>
        </p:spPr>
        <p:txBody>
          <a:bodyPr/>
          <a:lstStyle>
            <a:lvl1pPr marL="0" indent="0" algn="r">
              <a:buNone/>
              <a:defRPr>
                <a:solidFill>
                  <a:schemeClr val="bg1"/>
                </a:solidFill>
                <a:latin typeface="Futura"/>
                <a:cs typeface="Futura"/>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GB" dirty="0"/>
              <a:t>Presenter</a:t>
            </a:r>
            <a:endParaRPr lang="en-ZA" dirty="0"/>
          </a:p>
        </p:txBody>
      </p:sp>
      <p:sp>
        <p:nvSpPr>
          <p:cNvPr id="4" name="Date Placeholder 3"/>
          <p:cNvSpPr>
            <a:spLocks noGrp="1"/>
          </p:cNvSpPr>
          <p:nvPr>
            <p:ph type="dt" sz="half" idx="10"/>
          </p:nvPr>
        </p:nvSpPr>
        <p:spPr>
          <a:xfrm>
            <a:off x="188072" y="6564161"/>
            <a:ext cx="2844800" cy="226715"/>
          </a:xfrm>
        </p:spPr>
        <p:txBody>
          <a:bodyPr/>
          <a:lstStyle>
            <a:lvl1pPr>
              <a:defRPr>
                <a:latin typeface="Futura"/>
                <a:cs typeface="Futura"/>
              </a:defRPr>
            </a:lvl1pPr>
          </a:lstStyle>
          <a:p>
            <a:fld id="{D334613F-07B6-704A-9C2B-66DC015AADC9}" type="datetime1">
              <a:rPr lang="en-ZA" smtClean="0">
                <a:solidFill>
                  <a:prstClr val="white"/>
                </a:solidFill>
              </a:rPr>
              <a:t>2024/07/14</a:t>
            </a:fld>
            <a:endParaRPr lang="en-ZA" dirty="0">
              <a:solidFill>
                <a:prstClr val="white"/>
              </a:solidFill>
            </a:endParaRPr>
          </a:p>
        </p:txBody>
      </p:sp>
      <p:sp>
        <p:nvSpPr>
          <p:cNvPr id="9" name="직사각형 2"/>
          <p:cNvSpPr/>
          <p:nvPr userDrawn="1"/>
        </p:nvSpPr>
        <p:spPr>
          <a:xfrm>
            <a:off x="-4" y="5420761"/>
            <a:ext cx="12192000" cy="58057"/>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ko-KR" altLang="en-US" sz="2400" dirty="0">
              <a:solidFill>
                <a:prstClr val="white"/>
              </a:solidFill>
            </a:endParaRPr>
          </a:p>
        </p:txBody>
      </p:sp>
      <p:pic>
        <p:nvPicPr>
          <p:cNvPr id="12" name="Picture 11" descr="300x300 - Transparrent.png"/>
          <p:cNvPicPr>
            <a:picLocks noChangeAspect="1"/>
          </p:cNvPicPr>
          <p:nvPr userDrawn="1"/>
        </p:nvPicPr>
        <p:blipFill rotWithShape="1">
          <a:blip r:embed="rId3" cstate="hqprint">
            <a:extLst>
              <a:ext uri="{28A0092B-C50C-407E-A947-70E740481C1C}">
                <a14:useLocalDpi xmlns:a14="http://schemas.microsoft.com/office/drawing/2010/main"/>
              </a:ext>
            </a:extLst>
          </a:blip>
          <a:srcRect t="29011" b="33729"/>
          <a:stretch>
            <a:fillRect/>
          </a:stretch>
        </p:blipFill>
        <p:spPr>
          <a:xfrm>
            <a:off x="4470058" y="3583041"/>
            <a:ext cx="3245513" cy="1209291"/>
          </a:xfrm>
          <a:prstGeom prst="rect">
            <a:avLst/>
          </a:prstGeom>
          <a:ln>
            <a:noFill/>
          </a:ln>
          <a:effectLst>
            <a:outerShdw blurRad="50800" dist="38100" dir="5400000" sx="104000" sy="104000" algn="t" rotWithShape="0">
              <a:prstClr val="black">
                <a:alpha val="40000"/>
              </a:prstClr>
            </a:outerShdw>
          </a:effectLst>
        </p:spPr>
      </p:pic>
      <p:pic>
        <p:nvPicPr>
          <p:cNvPr id="18" name="Picture 4" descr="http://www.clker.com/cliparts/2/e/0/7/12422395911228769102Copyright_thin.svg.med.png"/>
          <p:cNvPicPr>
            <a:picLocks noChangeAspect="1" noChangeArrowheads="1"/>
          </p:cNvPicPr>
          <p:nvPr userDrawn="1"/>
        </p:nvPicPr>
        <p:blipFill>
          <a:blip r:embed="rId4" cstate="print"/>
          <a:srcRect/>
          <a:stretch>
            <a:fillRect/>
          </a:stretch>
        </p:blipFill>
        <p:spPr bwMode="auto">
          <a:xfrm>
            <a:off x="78493" y="6591079"/>
            <a:ext cx="197295" cy="197295"/>
          </a:xfrm>
          <a:prstGeom prst="rect">
            <a:avLst/>
          </a:prstGeom>
          <a:noFill/>
        </p:spPr>
      </p:pic>
      <p:pic>
        <p:nvPicPr>
          <p:cNvPr id="13" name="Picture 12"/>
          <p:cNvPicPr>
            <a:picLocks noChangeAspect="1"/>
          </p:cNvPicPr>
          <p:nvPr userDrawn="1"/>
        </p:nvPicPr>
        <p:blipFill>
          <a:blip r:embed="rId5" cstate="print"/>
          <a:stretch>
            <a:fillRect/>
          </a:stretch>
        </p:blipFill>
        <p:spPr>
          <a:xfrm>
            <a:off x="4988280" y="2768650"/>
            <a:ext cx="2265293" cy="1122711"/>
          </a:xfrm>
          <a:prstGeom prst="rect">
            <a:avLst/>
          </a:prstGeom>
          <a:effectLst>
            <a:glow rad="127000">
              <a:schemeClr val="accent1">
                <a:alpha val="0"/>
              </a:schemeClr>
            </a:glow>
            <a:outerShdw blurRad="63500" sx="102000" sy="102000" algn="ctr" rotWithShape="0">
              <a:prstClr val="black">
                <a:alpha val="0"/>
              </a:prstClr>
            </a:outerShdw>
            <a:reflection stA="0" endPos="65000" dist="50800" dir="5400000" sy="-100000" algn="bl" rotWithShape="0"/>
            <a:softEdge rad="24130"/>
          </a:effectLst>
        </p:spPr>
      </p:pic>
      <p:pic>
        <p:nvPicPr>
          <p:cNvPr id="14" name="Picture 13"/>
          <p:cNvPicPr>
            <a:picLocks noChangeAspect="1"/>
          </p:cNvPicPr>
          <p:nvPr userDrawn="1"/>
        </p:nvPicPr>
        <p:blipFill>
          <a:blip r:embed="rId6" cstate="print"/>
          <a:stretch>
            <a:fillRect/>
          </a:stretch>
        </p:blipFill>
        <p:spPr>
          <a:xfrm>
            <a:off x="5546845" y="2483575"/>
            <a:ext cx="1215424" cy="602381"/>
          </a:xfrm>
          <a:prstGeom prst="rect">
            <a:avLst/>
          </a:prstGeom>
          <a:effectLst>
            <a:outerShdw blurRad="50800" dist="38100" dir="8100000" algn="tr" rotWithShape="0">
              <a:prstClr val="black">
                <a:alpha val="40000"/>
              </a:prstClr>
            </a:outerShdw>
            <a:softEdge rad="25400"/>
          </a:effectLst>
        </p:spPr>
      </p:pic>
    </p:spTree>
    <p:extLst>
      <p:ext uri="{BB962C8B-B14F-4D97-AF65-F5344CB8AC3E}">
        <p14:creationId xmlns:p14="http://schemas.microsoft.com/office/powerpoint/2010/main" val="27855465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0" y="0"/>
            <a:ext cx="12192000" cy="6858000"/>
          </a:xfrm>
          <a:prstGeom prst="rect">
            <a:avLst/>
          </a:prstGeom>
        </p:spPr>
      </p:pic>
      <p:sp>
        <p:nvSpPr>
          <p:cNvPr id="45" name="Title 1"/>
          <p:cNvSpPr>
            <a:spLocks noGrp="1"/>
          </p:cNvSpPr>
          <p:nvPr>
            <p:ph type="ctrTitle" hasCustomPrompt="1"/>
          </p:nvPr>
        </p:nvSpPr>
        <p:spPr>
          <a:xfrm>
            <a:off x="7200727" y="4199407"/>
            <a:ext cx="4946316" cy="966959"/>
          </a:xfrm>
        </p:spPr>
        <p:txBody>
          <a:bodyPr>
            <a:normAutofit/>
          </a:bodyPr>
          <a:lstStyle>
            <a:lvl1pPr algn="l">
              <a:defRPr sz="4000">
                <a:ln>
                  <a:noFill/>
                </a:ln>
                <a:solidFill>
                  <a:schemeClr val="bg1"/>
                </a:solidFill>
              </a:defRPr>
            </a:lvl1pPr>
          </a:lstStyle>
          <a:p>
            <a:r>
              <a:rPr lang="en-GB" dirty="0"/>
              <a:t>Title</a:t>
            </a:r>
            <a:endParaRPr lang="en-ZA" dirty="0"/>
          </a:p>
        </p:txBody>
      </p:sp>
      <p:sp>
        <p:nvSpPr>
          <p:cNvPr id="47" name="Date Placeholder 3"/>
          <p:cNvSpPr>
            <a:spLocks noGrp="1"/>
          </p:cNvSpPr>
          <p:nvPr>
            <p:ph type="dt" sz="half" idx="10"/>
          </p:nvPr>
        </p:nvSpPr>
        <p:spPr>
          <a:xfrm>
            <a:off x="7200727" y="5830377"/>
            <a:ext cx="4946316" cy="226715"/>
          </a:xfrm>
        </p:spPr>
        <p:txBody>
          <a:bodyPr/>
          <a:lstStyle>
            <a:lvl1pPr>
              <a:defRPr sz="2400">
                <a:ln>
                  <a:noFill/>
                </a:ln>
                <a:solidFill>
                  <a:schemeClr val="bg1"/>
                </a:solidFill>
                <a:latin typeface="Futura"/>
                <a:cs typeface="Futura"/>
              </a:defRPr>
            </a:lvl1pPr>
          </a:lstStyle>
          <a:p>
            <a:fld id="{D334613F-07B6-704A-9C2B-66DC015AADC9}" type="datetime1">
              <a:rPr lang="en-ZA" smtClean="0">
                <a:solidFill>
                  <a:prstClr val="white"/>
                </a:solidFill>
              </a:rPr>
              <a:t>2024/07/14</a:t>
            </a:fld>
            <a:endParaRPr lang="en-ZA" dirty="0">
              <a:solidFill>
                <a:prstClr val="white"/>
              </a:solidFill>
            </a:endParaRPr>
          </a:p>
        </p:txBody>
      </p:sp>
      <p:cxnSp>
        <p:nvCxnSpPr>
          <p:cNvPr id="48" name="Straight Connector 47"/>
          <p:cNvCxnSpPr/>
          <p:nvPr userDrawn="1"/>
        </p:nvCxnSpPr>
        <p:spPr>
          <a:xfrm>
            <a:off x="7200727" y="4191601"/>
            <a:ext cx="12028" cy="188648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Subtitle 2"/>
          <p:cNvSpPr>
            <a:spLocks noGrp="1"/>
          </p:cNvSpPr>
          <p:nvPr>
            <p:ph type="subTitle" idx="1" hasCustomPrompt="1"/>
          </p:nvPr>
        </p:nvSpPr>
        <p:spPr>
          <a:xfrm>
            <a:off x="7200727" y="5276470"/>
            <a:ext cx="4946316" cy="443815"/>
          </a:xfrm>
        </p:spPr>
        <p:txBody>
          <a:bodyPr lIns="107984" rIns="107984" anchor="ctr"/>
          <a:lstStyle>
            <a:lvl1pPr marL="0" indent="0" algn="l">
              <a:buNone/>
              <a:defRPr>
                <a:solidFill>
                  <a:schemeClr val="bg1"/>
                </a:solidFill>
                <a:latin typeface="Futura"/>
                <a:cs typeface="Futura"/>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GB" dirty="0"/>
              <a:t>Presenter</a:t>
            </a:r>
            <a:endParaRPr lang="en-ZA" dirty="0"/>
          </a:p>
        </p:txBody>
      </p:sp>
      <p:grpSp>
        <p:nvGrpSpPr>
          <p:cNvPr id="44" name="Group 43"/>
          <p:cNvGrpSpPr/>
          <p:nvPr userDrawn="1"/>
        </p:nvGrpSpPr>
        <p:grpSpPr>
          <a:xfrm>
            <a:off x="-783090" y="-1096497"/>
            <a:ext cx="10744956" cy="7544624"/>
            <a:chOff x="-334442" y="590482"/>
            <a:chExt cx="8058717" cy="5658468"/>
          </a:xfrm>
        </p:grpSpPr>
        <p:sp>
          <p:nvSpPr>
            <p:cNvPr id="46" name="Rectangle 45"/>
            <p:cNvSpPr/>
            <p:nvPr/>
          </p:nvSpPr>
          <p:spPr>
            <a:xfrm>
              <a:off x="3666400" y="3415896"/>
              <a:ext cx="4057875" cy="14679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5900" dirty="0">
                  <a:solidFill>
                    <a:prstClr val="white">
                      <a:lumMod val="85000"/>
                    </a:prstClr>
                  </a:solidFill>
                  <a:latin typeface="Futura"/>
                  <a:cs typeface="Futura"/>
                </a:rPr>
                <a:t>Quality</a:t>
              </a:r>
            </a:p>
          </p:txBody>
        </p:sp>
        <p:sp>
          <p:nvSpPr>
            <p:cNvPr id="50" name="Rectangle 49"/>
            <p:cNvSpPr/>
            <p:nvPr/>
          </p:nvSpPr>
          <p:spPr>
            <a:xfrm rot="16200000">
              <a:off x="332590" y="4456744"/>
              <a:ext cx="1724787"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Migration</a:t>
              </a:r>
            </a:p>
          </p:txBody>
        </p:sp>
        <p:sp>
          <p:nvSpPr>
            <p:cNvPr id="51" name="Rectangle 50"/>
            <p:cNvSpPr/>
            <p:nvPr/>
          </p:nvSpPr>
          <p:spPr>
            <a:xfrm rot="16200000">
              <a:off x="2867592" y="4229730"/>
              <a:ext cx="3353615" cy="6848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4800" dirty="0">
                  <a:solidFill>
                    <a:prstClr val="white">
                      <a:lumMod val="85000"/>
                    </a:prstClr>
                  </a:solidFill>
                  <a:latin typeface="Futura"/>
                  <a:cs typeface="Futura"/>
                </a:rPr>
                <a:t>Barcoding</a:t>
              </a:r>
            </a:p>
          </p:txBody>
        </p:sp>
        <p:sp>
          <p:nvSpPr>
            <p:cNvPr id="52" name="Rectangle 51"/>
            <p:cNvSpPr/>
            <p:nvPr/>
          </p:nvSpPr>
          <p:spPr>
            <a:xfrm rot="16200000">
              <a:off x="5052440" y="1851691"/>
              <a:ext cx="1827890" cy="8267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85000"/>
                    </a:prstClr>
                  </a:solidFill>
                  <a:latin typeface="Futura"/>
                  <a:cs typeface="Futura"/>
                </a:rPr>
                <a:t>Governance</a:t>
              </a:r>
            </a:p>
          </p:txBody>
        </p:sp>
        <p:sp>
          <p:nvSpPr>
            <p:cNvPr id="53" name="Rectangle 52"/>
            <p:cNvSpPr/>
            <p:nvPr/>
          </p:nvSpPr>
          <p:spPr>
            <a:xfrm>
              <a:off x="2271395" y="3603155"/>
              <a:ext cx="172478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85000"/>
                    </a:prstClr>
                  </a:solidFill>
                  <a:latin typeface="Futura"/>
                  <a:cs typeface="Futura"/>
                </a:rPr>
                <a:t>portals</a:t>
              </a:r>
            </a:p>
          </p:txBody>
        </p:sp>
        <p:sp>
          <p:nvSpPr>
            <p:cNvPr id="54" name="Rectangle 53"/>
            <p:cNvSpPr/>
            <p:nvPr/>
          </p:nvSpPr>
          <p:spPr>
            <a:xfrm>
              <a:off x="1562810" y="2937836"/>
              <a:ext cx="483900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8300" b="1" dirty="0">
                  <a:solidFill>
                    <a:srgbClr val="CC0000"/>
                  </a:solidFill>
                  <a:latin typeface="Futura"/>
                  <a:cs typeface="Futura"/>
                </a:rPr>
                <a:t>Master Data</a:t>
              </a:r>
            </a:p>
          </p:txBody>
        </p:sp>
        <p:sp>
          <p:nvSpPr>
            <p:cNvPr id="55" name="Rectangle 54"/>
            <p:cNvSpPr/>
            <p:nvPr/>
          </p:nvSpPr>
          <p:spPr>
            <a:xfrm>
              <a:off x="4579503" y="3470077"/>
              <a:ext cx="1818750" cy="547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ISO-8000</a:t>
              </a:r>
            </a:p>
          </p:txBody>
        </p:sp>
        <p:sp>
          <p:nvSpPr>
            <p:cNvPr id="56" name="Rectangle 55"/>
            <p:cNvSpPr/>
            <p:nvPr/>
          </p:nvSpPr>
          <p:spPr>
            <a:xfrm>
              <a:off x="3227966" y="2209377"/>
              <a:ext cx="198804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1900" dirty="0">
                  <a:solidFill>
                    <a:prstClr val="white">
                      <a:lumMod val="85000"/>
                    </a:prstClr>
                  </a:solidFill>
                  <a:latin typeface="Futura"/>
                  <a:cs typeface="Futura"/>
                </a:rPr>
                <a:t>Cataloguing</a:t>
              </a:r>
            </a:p>
          </p:txBody>
        </p:sp>
        <p:sp>
          <p:nvSpPr>
            <p:cNvPr id="57" name="Rectangle 56"/>
            <p:cNvSpPr/>
            <p:nvPr/>
          </p:nvSpPr>
          <p:spPr>
            <a:xfrm rot="16200000">
              <a:off x="2540678" y="2051912"/>
              <a:ext cx="210310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400" dirty="0">
                  <a:solidFill>
                    <a:prstClr val="white">
                      <a:lumMod val="85000"/>
                    </a:prstClr>
                  </a:solidFill>
                  <a:latin typeface="Futura"/>
                  <a:cs typeface="Futura"/>
                </a:rPr>
                <a:t>optimization</a:t>
              </a:r>
            </a:p>
          </p:txBody>
        </p:sp>
        <p:sp>
          <p:nvSpPr>
            <p:cNvPr id="58" name="Rectangle 57"/>
            <p:cNvSpPr/>
            <p:nvPr/>
          </p:nvSpPr>
          <p:spPr>
            <a:xfrm rot="16200000">
              <a:off x="2748614" y="4371212"/>
              <a:ext cx="284165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85000"/>
                    </a:prstClr>
                  </a:solidFill>
                  <a:latin typeface="Futura"/>
                  <a:cs typeface="Futura"/>
                </a:rPr>
                <a:t>conformance</a:t>
              </a:r>
            </a:p>
          </p:txBody>
        </p:sp>
        <p:sp>
          <p:nvSpPr>
            <p:cNvPr id="59" name="Rectangle 58"/>
            <p:cNvSpPr/>
            <p:nvPr/>
          </p:nvSpPr>
          <p:spPr>
            <a:xfrm>
              <a:off x="3538823" y="2569088"/>
              <a:ext cx="1549515"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GB" sz="2100" dirty="0">
                  <a:solidFill>
                    <a:prstClr val="white">
                      <a:lumMod val="85000"/>
                    </a:prstClr>
                  </a:solidFill>
                  <a:latin typeface="Futura"/>
                  <a:cs typeface="Futura"/>
                </a:rPr>
                <a:t>ontology</a:t>
              </a:r>
              <a:endParaRPr lang="en-ZA" sz="2100" dirty="0">
                <a:solidFill>
                  <a:prstClr val="white">
                    <a:lumMod val="85000"/>
                  </a:prstClr>
                </a:solidFill>
                <a:latin typeface="Futura"/>
                <a:cs typeface="Futura"/>
              </a:endParaRPr>
            </a:p>
          </p:txBody>
        </p:sp>
        <p:sp>
          <p:nvSpPr>
            <p:cNvPr id="60" name="Rectangle 59"/>
            <p:cNvSpPr/>
            <p:nvPr/>
          </p:nvSpPr>
          <p:spPr>
            <a:xfrm rot="16200000">
              <a:off x="2513736" y="4422041"/>
              <a:ext cx="276532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Multiple languages</a:t>
              </a:r>
            </a:p>
          </p:txBody>
        </p:sp>
        <p:sp>
          <p:nvSpPr>
            <p:cNvPr id="61" name="Rectangle 60"/>
            <p:cNvSpPr/>
            <p:nvPr/>
          </p:nvSpPr>
          <p:spPr>
            <a:xfrm>
              <a:off x="1002427" y="2460683"/>
              <a:ext cx="331884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400" dirty="0">
                  <a:solidFill>
                    <a:prstClr val="white">
                      <a:lumMod val="85000"/>
                    </a:prstClr>
                  </a:solidFill>
                  <a:latin typeface="Futura"/>
                  <a:cs typeface="Futura"/>
                </a:rPr>
                <a:t>standardization</a:t>
              </a:r>
            </a:p>
          </p:txBody>
        </p:sp>
        <p:sp>
          <p:nvSpPr>
            <p:cNvPr id="62" name="Rectangle 61"/>
            <p:cNvSpPr/>
            <p:nvPr/>
          </p:nvSpPr>
          <p:spPr>
            <a:xfrm rot="16200000">
              <a:off x="-153841" y="2066012"/>
              <a:ext cx="351576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85000"/>
                    </a:prstClr>
                  </a:solidFill>
                  <a:latin typeface="Futura"/>
                  <a:cs typeface="Futura"/>
                </a:rPr>
                <a:t>Consulting</a:t>
              </a:r>
            </a:p>
          </p:txBody>
        </p:sp>
        <p:sp>
          <p:nvSpPr>
            <p:cNvPr id="63" name="Rectangle 62"/>
            <p:cNvSpPr/>
            <p:nvPr/>
          </p:nvSpPr>
          <p:spPr>
            <a:xfrm>
              <a:off x="1867142" y="3896269"/>
              <a:ext cx="257489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700" dirty="0">
                  <a:solidFill>
                    <a:prstClr val="white">
                      <a:lumMod val="85000"/>
                    </a:prstClr>
                  </a:solidFill>
                  <a:latin typeface="Futura"/>
                  <a:cs typeface="Futura"/>
                </a:rPr>
                <a:t>Data Packs</a:t>
              </a:r>
            </a:p>
          </p:txBody>
        </p:sp>
        <p:sp>
          <p:nvSpPr>
            <p:cNvPr id="64" name="Rectangle 63"/>
            <p:cNvSpPr/>
            <p:nvPr/>
          </p:nvSpPr>
          <p:spPr>
            <a:xfrm rot="16200000">
              <a:off x="590102" y="4289432"/>
              <a:ext cx="171151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85000"/>
                    </a:prstClr>
                  </a:solidFill>
                  <a:latin typeface="Futura"/>
                  <a:cs typeface="Futura"/>
                </a:rPr>
                <a:t>testing</a:t>
              </a:r>
            </a:p>
          </p:txBody>
        </p:sp>
        <p:sp>
          <p:nvSpPr>
            <p:cNvPr id="65" name="Rectangle 64"/>
            <p:cNvSpPr/>
            <p:nvPr/>
          </p:nvSpPr>
          <p:spPr>
            <a:xfrm rot="16200000">
              <a:off x="4087968" y="2070429"/>
              <a:ext cx="1555921" cy="466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400" dirty="0">
                  <a:solidFill>
                    <a:prstClr val="white">
                      <a:lumMod val="85000"/>
                    </a:prstClr>
                  </a:solidFill>
                  <a:latin typeface="Futura"/>
                  <a:cs typeface="Futura"/>
                </a:rPr>
                <a:t>descriptions</a:t>
              </a:r>
            </a:p>
          </p:txBody>
        </p:sp>
        <p:sp>
          <p:nvSpPr>
            <p:cNvPr id="66" name="Rectangle 65"/>
            <p:cNvSpPr/>
            <p:nvPr/>
          </p:nvSpPr>
          <p:spPr>
            <a:xfrm>
              <a:off x="1342839" y="3921591"/>
              <a:ext cx="109859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OTD</a:t>
              </a:r>
            </a:p>
          </p:txBody>
        </p:sp>
        <p:sp>
          <p:nvSpPr>
            <p:cNvPr id="67" name="Rectangle 66"/>
            <p:cNvSpPr/>
            <p:nvPr/>
          </p:nvSpPr>
          <p:spPr>
            <a:xfrm rot="16200000">
              <a:off x="5255081" y="3144420"/>
              <a:ext cx="207093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US" sz="2100" dirty="0">
                  <a:solidFill>
                    <a:prstClr val="white">
                      <a:lumMod val="85000"/>
                    </a:prstClr>
                  </a:solidFill>
                  <a:latin typeface="Futura"/>
                  <a:cs typeface="Futura"/>
                </a:rPr>
                <a:t>integration</a:t>
              </a:r>
              <a:endParaRPr lang="en-ZA" sz="2100" dirty="0">
                <a:solidFill>
                  <a:prstClr val="white">
                    <a:lumMod val="85000"/>
                  </a:prstClr>
                </a:solidFill>
                <a:latin typeface="Futura"/>
                <a:cs typeface="Futura"/>
              </a:endParaRPr>
            </a:p>
          </p:txBody>
        </p:sp>
        <p:sp>
          <p:nvSpPr>
            <p:cNvPr id="68" name="Rectangle 67"/>
            <p:cNvSpPr/>
            <p:nvPr/>
          </p:nvSpPr>
          <p:spPr>
            <a:xfrm>
              <a:off x="5704925" y="2498349"/>
              <a:ext cx="181681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Solutions</a:t>
              </a:r>
            </a:p>
          </p:txBody>
        </p:sp>
        <p:sp>
          <p:nvSpPr>
            <p:cNvPr id="69" name="Rectangle 68"/>
            <p:cNvSpPr/>
            <p:nvPr/>
          </p:nvSpPr>
          <p:spPr>
            <a:xfrm>
              <a:off x="751216" y="3309088"/>
              <a:ext cx="1295906"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Content</a:t>
              </a:r>
            </a:p>
          </p:txBody>
        </p:sp>
        <p:sp>
          <p:nvSpPr>
            <p:cNvPr id="70" name="Rectangle 69"/>
            <p:cNvSpPr/>
            <p:nvPr/>
          </p:nvSpPr>
          <p:spPr>
            <a:xfrm>
              <a:off x="6250603" y="3553077"/>
              <a:ext cx="834408"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ERP</a:t>
              </a:r>
            </a:p>
          </p:txBody>
        </p:sp>
        <p:sp>
          <p:nvSpPr>
            <p:cNvPr id="71" name="Rectangle 70"/>
            <p:cNvSpPr/>
            <p:nvPr/>
          </p:nvSpPr>
          <p:spPr>
            <a:xfrm rot="16200000">
              <a:off x="1236567" y="4078937"/>
              <a:ext cx="207990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85000"/>
                    </a:prstClr>
                  </a:solidFill>
                  <a:latin typeface="Futura"/>
                  <a:cs typeface="Futura"/>
                </a:rPr>
                <a:t>inventory</a:t>
              </a:r>
            </a:p>
          </p:txBody>
        </p:sp>
        <p:sp>
          <p:nvSpPr>
            <p:cNvPr id="72" name="Rectangle 71"/>
            <p:cNvSpPr/>
            <p:nvPr/>
          </p:nvSpPr>
          <p:spPr>
            <a:xfrm>
              <a:off x="1958656" y="3382129"/>
              <a:ext cx="214632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Acquisitioning</a:t>
              </a:r>
            </a:p>
          </p:txBody>
        </p:sp>
        <p:sp>
          <p:nvSpPr>
            <p:cNvPr id="73" name="Rectangle 72"/>
            <p:cNvSpPr/>
            <p:nvPr/>
          </p:nvSpPr>
          <p:spPr>
            <a:xfrm>
              <a:off x="-334442" y="3553077"/>
              <a:ext cx="365004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5300" dirty="0">
                  <a:solidFill>
                    <a:prstClr val="white">
                      <a:lumMod val="85000"/>
                    </a:prstClr>
                  </a:solidFill>
                  <a:latin typeface="Futura"/>
                  <a:cs typeface="Futura"/>
                </a:rPr>
                <a:t>Cloud</a:t>
              </a:r>
            </a:p>
          </p:txBody>
        </p:sp>
        <p:sp>
          <p:nvSpPr>
            <p:cNvPr id="74" name="Rectangle 73"/>
            <p:cNvSpPr/>
            <p:nvPr/>
          </p:nvSpPr>
          <p:spPr>
            <a:xfrm rot="16200000">
              <a:off x="518695" y="2384448"/>
              <a:ext cx="1632025"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dictionary</a:t>
              </a:r>
            </a:p>
          </p:txBody>
        </p:sp>
        <p:sp>
          <p:nvSpPr>
            <p:cNvPr id="75" name="Rectangle 74"/>
            <p:cNvSpPr/>
            <p:nvPr/>
          </p:nvSpPr>
          <p:spPr>
            <a:xfrm>
              <a:off x="-317403" y="2945172"/>
              <a:ext cx="272597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700" dirty="0">
                  <a:solidFill>
                    <a:prstClr val="white">
                      <a:lumMod val="85000"/>
                    </a:prstClr>
                  </a:solidFill>
                  <a:latin typeface="Futura"/>
                  <a:cs typeface="Futura"/>
                </a:rPr>
                <a:t>Translations</a:t>
              </a:r>
            </a:p>
          </p:txBody>
        </p:sp>
      </p:grpSp>
      <p:pic>
        <p:nvPicPr>
          <p:cNvPr id="78" name="Picture 4" descr="http://www.clker.com/cliparts/2/e/0/7/12422395911228769102Copyright_thin.svg.med.png"/>
          <p:cNvPicPr>
            <a:picLocks noChangeAspect="1" noChangeArrowheads="1"/>
          </p:cNvPicPr>
          <p:nvPr userDrawn="1"/>
        </p:nvPicPr>
        <p:blipFill>
          <a:blip r:embed="rId3" cstate="print"/>
          <a:srcRect/>
          <a:stretch>
            <a:fillRect/>
          </a:stretch>
        </p:blipFill>
        <p:spPr bwMode="auto">
          <a:xfrm>
            <a:off x="78493" y="6591079"/>
            <a:ext cx="197295" cy="197295"/>
          </a:xfrm>
          <a:prstGeom prst="rect">
            <a:avLst/>
          </a:prstGeom>
          <a:noFill/>
        </p:spPr>
      </p:pic>
      <p:sp>
        <p:nvSpPr>
          <p:cNvPr id="4" name="Round Diagonal Corner Rectangle 3"/>
          <p:cNvSpPr/>
          <p:nvPr userDrawn="1"/>
        </p:nvSpPr>
        <p:spPr>
          <a:xfrm>
            <a:off x="10407080" y="9"/>
            <a:ext cx="1784920" cy="1167319"/>
          </a:xfrm>
          <a:prstGeom prst="round2Diag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lIns="47992" tIns="0" rIns="47992" bIns="0" rtlCol="0" anchor="ctr"/>
          <a:lstStyle/>
          <a:p>
            <a:pPr algn="ctr" defTabSz="609600"/>
            <a:endParaRPr lang="en-ZA" sz="1600" dirty="0">
              <a:solidFill>
                <a:prstClr val="black"/>
              </a:solidFill>
              <a:latin typeface="Arial" panose="020B0604020202020204"/>
              <a:cs typeface="Arial" panose="020B0604020202020204"/>
            </a:endParaRPr>
          </a:p>
        </p:txBody>
      </p:sp>
      <p:pic>
        <p:nvPicPr>
          <p:cNvPr id="76" name="Picture 75"/>
          <p:cNvPicPr>
            <a:picLocks noChangeAspect="1"/>
          </p:cNvPicPr>
          <p:nvPr userDrawn="1"/>
        </p:nvPicPr>
        <p:blipFill>
          <a:blip r:embed="rId4" cstate="print"/>
          <a:stretch>
            <a:fillRect/>
          </a:stretch>
        </p:blipFill>
        <p:spPr>
          <a:xfrm>
            <a:off x="10121891" y="10505"/>
            <a:ext cx="2355300" cy="1167319"/>
          </a:xfrm>
          <a:prstGeom prst="rect">
            <a:avLst/>
          </a:prstGeom>
          <a:effectLst/>
        </p:spPr>
      </p:pic>
    </p:spTree>
    <p:extLst>
      <p:ext uri="{BB962C8B-B14F-4D97-AF65-F5344CB8AC3E}">
        <p14:creationId xmlns:p14="http://schemas.microsoft.com/office/powerpoint/2010/main" val="191877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5" name="Picture 2" descr="http://www.voice-ev.org/veranstaltungen/entscheiderforum/bundles/home/images/bg_header.jpg"/>
          <p:cNvPicPr>
            <a:picLocks noChangeAspect="1" noChangeArrowheads="1"/>
          </p:cNvPicPr>
          <p:nvPr userDrawn="1"/>
        </p:nvPicPr>
        <p:blipFill>
          <a:blip r:embed="rId2">
            <a:lum bright="1000"/>
          </a:blip>
          <a:srcRect/>
          <a:stretch>
            <a:fillRect/>
          </a:stretch>
        </p:blipFill>
        <p:spPr bwMode="auto">
          <a:xfrm>
            <a:off x="0" y="0"/>
            <a:ext cx="12192000" cy="6858000"/>
          </a:xfrm>
          <a:prstGeom prst="rect">
            <a:avLst/>
          </a:prstGeom>
          <a:noFill/>
        </p:spPr>
      </p:pic>
      <p:sp>
        <p:nvSpPr>
          <p:cNvPr id="2" name="Title 1"/>
          <p:cNvSpPr>
            <a:spLocks noGrp="1"/>
          </p:cNvSpPr>
          <p:nvPr>
            <p:ph type="ctrTitle" hasCustomPrompt="1"/>
          </p:nvPr>
        </p:nvSpPr>
        <p:spPr>
          <a:xfrm>
            <a:off x="7200727" y="4259171"/>
            <a:ext cx="4946316" cy="966959"/>
          </a:xfrm>
        </p:spPr>
        <p:txBody>
          <a:bodyPr>
            <a:normAutofit/>
          </a:bodyPr>
          <a:lstStyle>
            <a:lvl1pPr algn="l">
              <a:defRPr sz="4000">
                <a:ln>
                  <a:solidFill>
                    <a:schemeClr val="bg1"/>
                  </a:solidFill>
                </a:ln>
                <a:solidFill>
                  <a:schemeClr val="bg1"/>
                </a:solidFill>
              </a:defRPr>
            </a:lvl1pPr>
          </a:lstStyle>
          <a:p>
            <a:r>
              <a:rPr lang="en-GB" dirty="0"/>
              <a:t>Title</a:t>
            </a:r>
            <a:endParaRPr lang="en-ZA" dirty="0"/>
          </a:p>
        </p:txBody>
      </p:sp>
      <p:sp>
        <p:nvSpPr>
          <p:cNvPr id="3" name="Subtitle 2"/>
          <p:cNvSpPr>
            <a:spLocks noGrp="1"/>
          </p:cNvSpPr>
          <p:nvPr>
            <p:ph type="subTitle" idx="1" hasCustomPrompt="1"/>
          </p:nvPr>
        </p:nvSpPr>
        <p:spPr>
          <a:xfrm>
            <a:off x="7200727" y="5336234"/>
            <a:ext cx="4946316" cy="443815"/>
          </a:xfrm>
        </p:spPr>
        <p:txBody>
          <a:bodyPr lIns="107984" rIns="107984" anchor="ctr"/>
          <a:lstStyle>
            <a:lvl1pPr marL="0" indent="0" algn="l">
              <a:buNone/>
              <a:defRPr sz="3200">
                <a:ln>
                  <a:solidFill>
                    <a:srgbClr val="FFFFFF"/>
                  </a:solidFill>
                </a:ln>
                <a:solidFill>
                  <a:schemeClr val="bg1"/>
                </a:solidFill>
                <a:latin typeface="Futura"/>
                <a:cs typeface="Futura"/>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GB" dirty="0"/>
              <a:t>Presenter</a:t>
            </a:r>
            <a:endParaRPr lang="en-ZA" dirty="0"/>
          </a:p>
        </p:txBody>
      </p:sp>
      <p:sp>
        <p:nvSpPr>
          <p:cNvPr id="4" name="Date Placeholder 3"/>
          <p:cNvSpPr>
            <a:spLocks noGrp="1"/>
          </p:cNvSpPr>
          <p:nvPr>
            <p:ph type="dt" sz="half" idx="10"/>
          </p:nvPr>
        </p:nvSpPr>
        <p:spPr>
          <a:xfrm>
            <a:off x="7200727" y="5890141"/>
            <a:ext cx="4946316" cy="226715"/>
          </a:xfrm>
        </p:spPr>
        <p:txBody>
          <a:bodyPr/>
          <a:lstStyle>
            <a:lvl1pPr>
              <a:defRPr sz="2400">
                <a:ln>
                  <a:solidFill>
                    <a:srgbClr val="FFFFFF"/>
                  </a:solidFill>
                </a:ln>
                <a:solidFill>
                  <a:schemeClr val="bg1"/>
                </a:solidFill>
                <a:latin typeface="Futura"/>
                <a:cs typeface="Futura"/>
              </a:defRPr>
            </a:lvl1pPr>
          </a:lstStyle>
          <a:p>
            <a:fld id="{D334613F-07B6-704A-9C2B-66DC015AADC9}" type="datetime1">
              <a:rPr lang="en-ZA" smtClean="0">
                <a:solidFill>
                  <a:prstClr val="white"/>
                </a:solidFill>
              </a:rPr>
              <a:t>2024/07/14</a:t>
            </a:fld>
            <a:endParaRPr lang="en-ZA" dirty="0">
              <a:solidFill>
                <a:prstClr val="white"/>
              </a:solidFill>
            </a:endParaRPr>
          </a:p>
        </p:txBody>
      </p:sp>
      <p:cxnSp>
        <p:nvCxnSpPr>
          <p:cNvPr id="42" name="Straight Connector 41"/>
          <p:cNvCxnSpPr/>
          <p:nvPr userDrawn="1"/>
        </p:nvCxnSpPr>
        <p:spPr>
          <a:xfrm>
            <a:off x="7200727" y="4251365"/>
            <a:ext cx="12028" cy="188648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0" name="Group 39"/>
          <p:cNvGrpSpPr/>
          <p:nvPr userDrawn="1"/>
        </p:nvGrpSpPr>
        <p:grpSpPr>
          <a:xfrm>
            <a:off x="-766769" y="-1154313"/>
            <a:ext cx="10744956" cy="7544624"/>
            <a:chOff x="-334442" y="590482"/>
            <a:chExt cx="8058717" cy="5658468"/>
          </a:xfrm>
        </p:grpSpPr>
        <p:sp>
          <p:nvSpPr>
            <p:cNvPr id="41" name="Rectangle 40"/>
            <p:cNvSpPr/>
            <p:nvPr/>
          </p:nvSpPr>
          <p:spPr>
            <a:xfrm>
              <a:off x="3666400" y="3415896"/>
              <a:ext cx="4057875" cy="14679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5900" dirty="0">
                  <a:solidFill>
                    <a:prstClr val="white">
                      <a:lumMod val="95000"/>
                    </a:prstClr>
                  </a:solidFill>
                  <a:latin typeface="Futura"/>
                  <a:cs typeface="Futura"/>
                </a:rPr>
                <a:t>Quality</a:t>
              </a:r>
            </a:p>
          </p:txBody>
        </p:sp>
        <p:sp>
          <p:nvSpPr>
            <p:cNvPr id="43" name="Rectangle 42"/>
            <p:cNvSpPr/>
            <p:nvPr/>
          </p:nvSpPr>
          <p:spPr>
            <a:xfrm rot="16200000">
              <a:off x="332590" y="4456744"/>
              <a:ext cx="1724787"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95000"/>
                    </a:prstClr>
                  </a:solidFill>
                  <a:latin typeface="Futura"/>
                  <a:cs typeface="Futura"/>
                </a:rPr>
                <a:t>Migration</a:t>
              </a:r>
            </a:p>
          </p:txBody>
        </p:sp>
        <p:sp>
          <p:nvSpPr>
            <p:cNvPr id="44" name="Rectangle 43"/>
            <p:cNvSpPr/>
            <p:nvPr/>
          </p:nvSpPr>
          <p:spPr>
            <a:xfrm rot="16200000">
              <a:off x="2867592" y="4229730"/>
              <a:ext cx="3353615" cy="6848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4800" dirty="0">
                  <a:solidFill>
                    <a:prstClr val="white">
                      <a:lumMod val="95000"/>
                    </a:prstClr>
                  </a:solidFill>
                  <a:latin typeface="Futura"/>
                  <a:cs typeface="Futura"/>
                </a:rPr>
                <a:t>Barcoding</a:t>
              </a:r>
            </a:p>
          </p:txBody>
        </p:sp>
        <p:sp>
          <p:nvSpPr>
            <p:cNvPr id="74" name="Rectangle 73"/>
            <p:cNvSpPr/>
            <p:nvPr/>
          </p:nvSpPr>
          <p:spPr>
            <a:xfrm rot="16200000">
              <a:off x="5052440" y="1886965"/>
              <a:ext cx="1827890" cy="8267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95000"/>
                    </a:prstClr>
                  </a:solidFill>
                  <a:latin typeface="Futura"/>
                  <a:cs typeface="Futura"/>
                </a:rPr>
                <a:t>Governance</a:t>
              </a:r>
            </a:p>
          </p:txBody>
        </p:sp>
        <p:sp>
          <p:nvSpPr>
            <p:cNvPr id="75" name="Rectangle 74"/>
            <p:cNvSpPr/>
            <p:nvPr/>
          </p:nvSpPr>
          <p:spPr>
            <a:xfrm>
              <a:off x="2271395" y="3603155"/>
              <a:ext cx="172478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95000"/>
                    </a:prstClr>
                  </a:solidFill>
                  <a:latin typeface="Futura"/>
                  <a:cs typeface="Futura"/>
                </a:rPr>
                <a:t>portals</a:t>
              </a:r>
            </a:p>
          </p:txBody>
        </p:sp>
        <p:sp>
          <p:nvSpPr>
            <p:cNvPr id="76" name="Rectangle 75"/>
            <p:cNvSpPr/>
            <p:nvPr/>
          </p:nvSpPr>
          <p:spPr>
            <a:xfrm>
              <a:off x="997320" y="2937836"/>
              <a:ext cx="595892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579880"/>
              <a:r>
                <a:rPr lang="en-ZA" sz="8500" b="1" dirty="0">
                  <a:ln w="24130">
                    <a:solidFill>
                      <a:prstClr val="white">
                        <a:lumMod val="85000"/>
                      </a:prstClr>
                    </a:solidFill>
                  </a:ln>
                  <a:solidFill>
                    <a:srgbClr val="C00000"/>
                  </a:solidFill>
                  <a:effectLst>
                    <a:outerShdw blurRad="63500" sx="102000" sy="102000" algn="ctr" rotWithShape="0">
                      <a:prstClr val="black">
                        <a:alpha val="40000"/>
                      </a:prstClr>
                    </a:outerShdw>
                  </a:effectLst>
                  <a:latin typeface="Britannic Bold" panose="020B0903060703020204" pitchFamily="34" charset="0"/>
                  <a:cs typeface="Futura"/>
                </a:rPr>
                <a:t>Master Data</a:t>
              </a:r>
            </a:p>
          </p:txBody>
        </p:sp>
        <p:sp>
          <p:nvSpPr>
            <p:cNvPr id="77" name="Rectangle 76"/>
            <p:cNvSpPr/>
            <p:nvPr/>
          </p:nvSpPr>
          <p:spPr>
            <a:xfrm>
              <a:off x="4579503" y="3470077"/>
              <a:ext cx="1818750" cy="547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95000"/>
                    </a:prstClr>
                  </a:solidFill>
                  <a:latin typeface="Futura"/>
                  <a:cs typeface="Futura"/>
                </a:rPr>
                <a:t>ISO-8000</a:t>
              </a:r>
            </a:p>
          </p:txBody>
        </p:sp>
        <p:sp>
          <p:nvSpPr>
            <p:cNvPr id="78" name="Rectangle 77"/>
            <p:cNvSpPr/>
            <p:nvPr/>
          </p:nvSpPr>
          <p:spPr>
            <a:xfrm>
              <a:off x="3227966" y="2209377"/>
              <a:ext cx="198804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1900" dirty="0">
                  <a:solidFill>
                    <a:prstClr val="white">
                      <a:lumMod val="95000"/>
                    </a:prstClr>
                  </a:solidFill>
                  <a:latin typeface="Futura"/>
                  <a:cs typeface="Futura"/>
                </a:rPr>
                <a:t>Cataloguing</a:t>
              </a:r>
            </a:p>
          </p:txBody>
        </p:sp>
        <p:sp>
          <p:nvSpPr>
            <p:cNvPr id="79" name="Rectangle 78"/>
            <p:cNvSpPr/>
            <p:nvPr/>
          </p:nvSpPr>
          <p:spPr>
            <a:xfrm rot="16200000">
              <a:off x="2540678" y="2051912"/>
              <a:ext cx="210310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400" dirty="0">
                  <a:solidFill>
                    <a:prstClr val="white">
                      <a:lumMod val="95000"/>
                    </a:prstClr>
                  </a:solidFill>
                  <a:latin typeface="Futura"/>
                  <a:cs typeface="Futura"/>
                </a:rPr>
                <a:t>optimization</a:t>
              </a:r>
            </a:p>
          </p:txBody>
        </p:sp>
        <p:sp>
          <p:nvSpPr>
            <p:cNvPr id="80" name="Rectangle 79"/>
            <p:cNvSpPr/>
            <p:nvPr/>
          </p:nvSpPr>
          <p:spPr>
            <a:xfrm rot="16200000">
              <a:off x="2748614" y="4371212"/>
              <a:ext cx="284165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95000"/>
                    </a:prstClr>
                  </a:solidFill>
                  <a:latin typeface="Futura"/>
                  <a:cs typeface="Futura"/>
                </a:rPr>
                <a:t>conformance</a:t>
              </a:r>
            </a:p>
          </p:txBody>
        </p:sp>
        <p:sp>
          <p:nvSpPr>
            <p:cNvPr id="81" name="Rectangle 80"/>
            <p:cNvSpPr/>
            <p:nvPr/>
          </p:nvSpPr>
          <p:spPr>
            <a:xfrm>
              <a:off x="3538823" y="2569088"/>
              <a:ext cx="1549515"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GB" sz="2100" dirty="0">
                  <a:solidFill>
                    <a:prstClr val="white">
                      <a:lumMod val="95000"/>
                    </a:prstClr>
                  </a:solidFill>
                  <a:latin typeface="Futura"/>
                  <a:cs typeface="Futura"/>
                </a:rPr>
                <a:t>ontology</a:t>
              </a:r>
              <a:endParaRPr lang="en-ZA" sz="2100" dirty="0">
                <a:solidFill>
                  <a:prstClr val="white">
                    <a:lumMod val="95000"/>
                  </a:prstClr>
                </a:solidFill>
                <a:latin typeface="Futura"/>
                <a:cs typeface="Futura"/>
              </a:endParaRPr>
            </a:p>
          </p:txBody>
        </p:sp>
        <p:sp>
          <p:nvSpPr>
            <p:cNvPr id="82" name="Rectangle 81"/>
            <p:cNvSpPr/>
            <p:nvPr/>
          </p:nvSpPr>
          <p:spPr>
            <a:xfrm rot="16200000">
              <a:off x="2513736" y="4422041"/>
              <a:ext cx="276532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95000"/>
                    </a:prstClr>
                  </a:solidFill>
                  <a:latin typeface="Futura"/>
                  <a:cs typeface="Futura"/>
                </a:rPr>
                <a:t>Multiple languages</a:t>
              </a:r>
            </a:p>
          </p:txBody>
        </p:sp>
        <p:sp>
          <p:nvSpPr>
            <p:cNvPr id="83" name="Rectangle 82"/>
            <p:cNvSpPr/>
            <p:nvPr/>
          </p:nvSpPr>
          <p:spPr>
            <a:xfrm>
              <a:off x="1002427" y="2460683"/>
              <a:ext cx="331884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400" dirty="0">
                  <a:solidFill>
                    <a:prstClr val="white">
                      <a:lumMod val="95000"/>
                    </a:prstClr>
                  </a:solidFill>
                  <a:latin typeface="Futura"/>
                  <a:cs typeface="Futura"/>
                </a:rPr>
                <a:t>standardization</a:t>
              </a:r>
            </a:p>
          </p:txBody>
        </p:sp>
        <p:sp>
          <p:nvSpPr>
            <p:cNvPr id="84" name="Rectangle 83"/>
            <p:cNvSpPr/>
            <p:nvPr/>
          </p:nvSpPr>
          <p:spPr>
            <a:xfrm rot="16200000">
              <a:off x="-153841" y="2066012"/>
              <a:ext cx="351576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95000"/>
                    </a:prstClr>
                  </a:solidFill>
                  <a:latin typeface="Futura"/>
                  <a:cs typeface="Futura"/>
                </a:rPr>
                <a:t>Consulting</a:t>
              </a:r>
            </a:p>
          </p:txBody>
        </p:sp>
        <p:sp>
          <p:nvSpPr>
            <p:cNvPr id="85" name="Rectangle 84"/>
            <p:cNvSpPr/>
            <p:nvPr/>
          </p:nvSpPr>
          <p:spPr>
            <a:xfrm>
              <a:off x="1867142" y="3896269"/>
              <a:ext cx="257489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700" dirty="0">
                  <a:solidFill>
                    <a:prstClr val="white">
                      <a:lumMod val="95000"/>
                    </a:prstClr>
                  </a:solidFill>
                  <a:latin typeface="Futura"/>
                  <a:cs typeface="Futura"/>
                </a:rPr>
                <a:t>Data Packs</a:t>
              </a:r>
            </a:p>
          </p:txBody>
        </p:sp>
        <p:sp>
          <p:nvSpPr>
            <p:cNvPr id="86" name="Rectangle 85"/>
            <p:cNvSpPr/>
            <p:nvPr/>
          </p:nvSpPr>
          <p:spPr>
            <a:xfrm rot="16200000">
              <a:off x="590102" y="4289432"/>
              <a:ext cx="171151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95000"/>
                    </a:prstClr>
                  </a:solidFill>
                  <a:latin typeface="Futura"/>
                  <a:cs typeface="Futura"/>
                </a:rPr>
                <a:t>testing</a:t>
              </a:r>
            </a:p>
          </p:txBody>
        </p:sp>
        <p:sp>
          <p:nvSpPr>
            <p:cNvPr id="87" name="Rectangle 86"/>
            <p:cNvSpPr/>
            <p:nvPr/>
          </p:nvSpPr>
          <p:spPr>
            <a:xfrm rot="16200000">
              <a:off x="4141051" y="2056700"/>
              <a:ext cx="1414474"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400" dirty="0">
                  <a:solidFill>
                    <a:prstClr val="white">
                      <a:lumMod val="95000"/>
                    </a:prstClr>
                  </a:solidFill>
                  <a:latin typeface="Futura"/>
                  <a:cs typeface="Futura"/>
                </a:rPr>
                <a:t>descriptions</a:t>
              </a:r>
            </a:p>
          </p:txBody>
        </p:sp>
        <p:sp>
          <p:nvSpPr>
            <p:cNvPr id="88" name="Rectangle 87"/>
            <p:cNvSpPr/>
            <p:nvPr/>
          </p:nvSpPr>
          <p:spPr>
            <a:xfrm>
              <a:off x="1342839" y="3921591"/>
              <a:ext cx="109859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95000"/>
                    </a:prstClr>
                  </a:solidFill>
                  <a:latin typeface="Futura"/>
                  <a:cs typeface="Futura"/>
                </a:rPr>
                <a:t>OTD</a:t>
              </a:r>
            </a:p>
          </p:txBody>
        </p:sp>
        <p:sp>
          <p:nvSpPr>
            <p:cNvPr id="89" name="Rectangle 88"/>
            <p:cNvSpPr/>
            <p:nvPr/>
          </p:nvSpPr>
          <p:spPr>
            <a:xfrm rot="16200000">
              <a:off x="5255081" y="3144420"/>
              <a:ext cx="207093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US" sz="2100" dirty="0">
                  <a:solidFill>
                    <a:prstClr val="white">
                      <a:lumMod val="95000"/>
                    </a:prstClr>
                  </a:solidFill>
                  <a:latin typeface="Futura"/>
                  <a:cs typeface="Futura"/>
                </a:rPr>
                <a:t>integration</a:t>
              </a:r>
              <a:endParaRPr lang="en-ZA" sz="2100" dirty="0">
                <a:solidFill>
                  <a:prstClr val="white">
                    <a:lumMod val="95000"/>
                  </a:prstClr>
                </a:solidFill>
                <a:latin typeface="Futura"/>
                <a:cs typeface="Futura"/>
              </a:endParaRPr>
            </a:p>
          </p:txBody>
        </p:sp>
        <p:sp>
          <p:nvSpPr>
            <p:cNvPr id="90" name="Rectangle 89"/>
            <p:cNvSpPr/>
            <p:nvPr/>
          </p:nvSpPr>
          <p:spPr>
            <a:xfrm>
              <a:off x="5704925" y="2498349"/>
              <a:ext cx="181681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95000"/>
                    </a:prstClr>
                  </a:solidFill>
                  <a:latin typeface="Futura"/>
                  <a:cs typeface="Futura"/>
                </a:rPr>
                <a:t>Solutions</a:t>
              </a:r>
            </a:p>
          </p:txBody>
        </p:sp>
        <p:sp>
          <p:nvSpPr>
            <p:cNvPr id="91" name="Rectangle 90"/>
            <p:cNvSpPr/>
            <p:nvPr/>
          </p:nvSpPr>
          <p:spPr>
            <a:xfrm>
              <a:off x="751216" y="3309088"/>
              <a:ext cx="1295906"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95000"/>
                    </a:prstClr>
                  </a:solidFill>
                  <a:latin typeface="Futura"/>
                  <a:cs typeface="Futura"/>
                </a:rPr>
                <a:t>Content</a:t>
              </a:r>
            </a:p>
          </p:txBody>
        </p:sp>
        <p:sp>
          <p:nvSpPr>
            <p:cNvPr id="92" name="Rectangle 91"/>
            <p:cNvSpPr/>
            <p:nvPr/>
          </p:nvSpPr>
          <p:spPr>
            <a:xfrm>
              <a:off x="6250603" y="3553077"/>
              <a:ext cx="834408"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ERP</a:t>
              </a:r>
            </a:p>
          </p:txBody>
        </p:sp>
        <p:sp>
          <p:nvSpPr>
            <p:cNvPr id="93" name="Rectangle 92"/>
            <p:cNvSpPr/>
            <p:nvPr/>
          </p:nvSpPr>
          <p:spPr>
            <a:xfrm rot="16200000">
              <a:off x="1236567" y="4078937"/>
              <a:ext cx="207990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95000"/>
                    </a:prstClr>
                  </a:solidFill>
                  <a:latin typeface="Futura"/>
                  <a:cs typeface="Futura"/>
                </a:rPr>
                <a:t>inventory</a:t>
              </a:r>
            </a:p>
          </p:txBody>
        </p:sp>
        <p:sp>
          <p:nvSpPr>
            <p:cNvPr id="94" name="Rectangle 93"/>
            <p:cNvSpPr/>
            <p:nvPr/>
          </p:nvSpPr>
          <p:spPr>
            <a:xfrm>
              <a:off x="1958656" y="3382129"/>
              <a:ext cx="214632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95000"/>
                    </a:prstClr>
                  </a:solidFill>
                  <a:latin typeface="Futura"/>
                  <a:cs typeface="Futura"/>
                </a:rPr>
                <a:t>Acquisitioning</a:t>
              </a:r>
            </a:p>
          </p:txBody>
        </p:sp>
        <p:sp>
          <p:nvSpPr>
            <p:cNvPr id="95" name="Rectangle 94"/>
            <p:cNvSpPr/>
            <p:nvPr/>
          </p:nvSpPr>
          <p:spPr>
            <a:xfrm>
              <a:off x="-334442" y="3553077"/>
              <a:ext cx="365004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5300" dirty="0">
                  <a:solidFill>
                    <a:prstClr val="white">
                      <a:lumMod val="95000"/>
                    </a:prstClr>
                  </a:solidFill>
                  <a:latin typeface="Futura"/>
                  <a:cs typeface="Futura"/>
                </a:rPr>
                <a:t>Cloud</a:t>
              </a:r>
            </a:p>
          </p:txBody>
        </p:sp>
        <p:sp>
          <p:nvSpPr>
            <p:cNvPr id="96" name="Rectangle 95"/>
            <p:cNvSpPr/>
            <p:nvPr/>
          </p:nvSpPr>
          <p:spPr>
            <a:xfrm rot="16200000">
              <a:off x="518695" y="2384448"/>
              <a:ext cx="1632025"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95000"/>
                    </a:prstClr>
                  </a:solidFill>
                  <a:latin typeface="Futura"/>
                  <a:cs typeface="Futura"/>
                </a:rPr>
                <a:t>dictionary</a:t>
              </a:r>
            </a:p>
          </p:txBody>
        </p:sp>
        <p:sp>
          <p:nvSpPr>
            <p:cNvPr id="97" name="Rectangle 96"/>
            <p:cNvSpPr/>
            <p:nvPr/>
          </p:nvSpPr>
          <p:spPr>
            <a:xfrm>
              <a:off x="-317403" y="2945172"/>
              <a:ext cx="272597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700" dirty="0">
                  <a:solidFill>
                    <a:prstClr val="white">
                      <a:lumMod val="95000"/>
                    </a:prstClr>
                  </a:solidFill>
                  <a:latin typeface="Futura"/>
                  <a:cs typeface="Futura"/>
                </a:rPr>
                <a:t>Translations</a:t>
              </a:r>
            </a:p>
          </p:txBody>
        </p:sp>
      </p:grpSp>
      <p:pic>
        <p:nvPicPr>
          <p:cNvPr id="99" name="Picture 98"/>
          <p:cNvPicPr>
            <a:picLocks noChangeAspect="1"/>
          </p:cNvPicPr>
          <p:nvPr userDrawn="1"/>
        </p:nvPicPr>
        <p:blipFill>
          <a:blip r:embed="rId3" cstate="print"/>
          <a:stretch>
            <a:fillRect/>
          </a:stretch>
        </p:blipFill>
        <p:spPr>
          <a:xfrm>
            <a:off x="9695168" y="5828981"/>
            <a:ext cx="2847917" cy="1411467"/>
          </a:xfrm>
          <a:prstGeom prst="rect">
            <a:avLst/>
          </a:prstGeom>
          <a:effectLst/>
        </p:spPr>
      </p:pic>
      <p:pic>
        <p:nvPicPr>
          <p:cNvPr id="101" name="Picture 4" descr="http://www.clker.com/cliparts/2/e/0/7/12422395911228769102Copyright_thin.svg.med.png"/>
          <p:cNvPicPr>
            <a:picLocks noChangeAspect="1" noChangeArrowheads="1"/>
          </p:cNvPicPr>
          <p:nvPr userDrawn="1"/>
        </p:nvPicPr>
        <p:blipFill>
          <a:blip r:embed="rId4" cstate="print"/>
          <a:srcRect/>
          <a:stretch>
            <a:fillRect/>
          </a:stretch>
        </p:blipFill>
        <p:spPr bwMode="auto">
          <a:xfrm>
            <a:off x="78493" y="6591079"/>
            <a:ext cx="197295" cy="197295"/>
          </a:xfrm>
          <a:prstGeom prst="rect">
            <a:avLst/>
          </a:prstGeom>
          <a:noFill/>
        </p:spPr>
      </p:pic>
    </p:spTree>
    <p:extLst>
      <p:ext uri="{BB962C8B-B14F-4D97-AF65-F5344CB8AC3E}">
        <p14:creationId xmlns:p14="http://schemas.microsoft.com/office/powerpoint/2010/main" val="16502490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5" name="Picture 2" descr="http://www.voice-ev.org/veranstaltungen/entscheiderforum/bundles/home/images/bg_header.jpg"/>
          <p:cNvPicPr>
            <a:picLocks noChangeAspect="1" noChangeArrowheads="1"/>
          </p:cNvPicPr>
          <p:nvPr userDrawn="1"/>
        </p:nvPicPr>
        <p:blipFill>
          <a:blip r:embed="rId2">
            <a:lum bright="1000"/>
          </a:blip>
          <a:srcRect/>
          <a:stretch>
            <a:fillRect/>
          </a:stretch>
        </p:blipFill>
        <p:spPr bwMode="auto">
          <a:xfrm>
            <a:off x="0" y="0"/>
            <a:ext cx="12192000" cy="6858000"/>
          </a:xfrm>
          <a:prstGeom prst="rect">
            <a:avLst/>
          </a:prstGeom>
          <a:noFill/>
        </p:spPr>
      </p:pic>
      <p:sp>
        <p:nvSpPr>
          <p:cNvPr id="2" name="Title 1"/>
          <p:cNvSpPr>
            <a:spLocks noGrp="1"/>
          </p:cNvSpPr>
          <p:nvPr>
            <p:ph type="ctrTitle" hasCustomPrompt="1"/>
          </p:nvPr>
        </p:nvSpPr>
        <p:spPr>
          <a:xfrm>
            <a:off x="7200727" y="4259171"/>
            <a:ext cx="4946316" cy="966959"/>
          </a:xfrm>
        </p:spPr>
        <p:txBody>
          <a:bodyPr>
            <a:normAutofit/>
          </a:bodyPr>
          <a:lstStyle>
            <a:lvl1pPr algn="l">
              <a:defRPr sz="4000">
                <a:ln>
                  <a:solidFill>
                    <a:schemeClr val="bg1"/>
                  </a:solidFill>
                </a:ln>
                <a:solidFill>
                  <a:schemeClr val="bg1"/>
                </a:solidFill>
              </a:defRPr>
            </a:lvl1pPr>
          </a:lstStyle>
          <a:p>
            <a:r>
              <a:rPr lang="en-GB" dirty="0"/>
              <a:t>Title</a:t>
            </a:r>
            <a:endParaRPr lang="en-ZA" dirty="0"/>
          </a:p>
        </p:txBody>
      </p:sp>
      <p:sp>
        <p:nvSpPr>
          <p:cNvPr id="3" name="Subtitle 2"/>
          <p:cNvSpPr>
            <a:spLocks noGrp="1"/>
          </p:cNvSpPr>
          <p:nvPr>
            <p:ph type="subTitle" idx="1" hasCustomPrompt="1"/>
          </p:nvPr>
        </p:nvSpPr>
        <p:spPr>
          <a:xfrm>
            <a:off x="7200727" y="5336234"/>
            <a:ext cx="4946316" cy="443815"/>
          </a:xfrm>
        </p:spPr>
        <p:txBody>
          <a:bodyPr lIns="107984" rIns="107984" anchor="ctr"/>
          <a:lstStyle>
            <a:lvl1pPr marL="0" indent="0" algn="l">
              <a:buNone/>
              <a:defRPr sz="3200">
                <a:ln>
                  <a:solidFill>
                    <a:srgbClr val="FFFFFF"/>
                  </a:solidFill>
                </a:ln>
                <a:solidFill>
                  <a:schemeClr val="bg1"/>
                </a:solidFill>
                <a:latin typeface="Futura"/>
                <a:cs typeface="Futura"/>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GB" dirty="0"/>
              <a:t>Presenter</a:t>
            </a:r>
            <a:endParaRPr lang="en-ZA" dirty="0"/>
          </a:p>
        </p:txBody>
      </p:sp>
      <p:sp>
        <p:nvSpPr>
          <p:cNvPr id="4" name="Date Placeholder 3"/>
          <p:cNvSpPr>
            <a:spLocks noGrp="1"/>
          </p:cNvSpPr>
          <p:nvPr>
            <p:ph type="dt" sz="half" idx="10"/>
          </p:nvPr>
        </p:nvSpPr>
        <p:spPr>
          <a:xfrm>
            <a:off x="7200727" y="5890141"/>
            <a:ext cx="4946316" cy="226715"/>
          </a:xfrm>
        </p:spPr>
        <p:txBody>
          <a:bodyPr/>
          <a:lstStyle>
            <a:lvl1pPr>
              <a:defRPr sz="2400">
                <a:ln>
                  <a:solidFill>
                    <a:srgbClr val="FFFFFF"/>
                  </a:solidFill>
                </a:ln>
                <a:solidFill>
                  <a:schemeClr val="bg1"/>
                </a:solidFill>
                <a:latin typeface="Futura"/>
                <a:cs typeface="Futura"/>
              </a:defRPr>
            </a:lvl1pPr>
          </a:lstStyle>
          <a:p>
            <a:fld id="{D334613F-07B6-704A-9C2B-66DC015AADC9}" type="datetime1">
              <a:rPr lang="en-ZA" smtClean="0">
                <a:solidFill>
                  <a:prstClr val="white"/>
                </a:solidFill>
              </a:rPr>
              <a:t>2024/07/14</a:t>
            </a:fld>
            <a:endParaRPr lang="en-ZA" dirty="0">
              <a:solidFill>
                <a:prstClr val="white"/>
              </a:solidFill>
            </a:endParaRPr>
          </a:p>
        </p:txBody>
      </p:sp>
      <p:cxnSp>
        <p:nvCxnSpPr>
          <p:cNvPr id="42" name="Straight Connector 41"/>
          <p:cNvCxnSpPr/>
          <p:nvPr userDrawn="1"/>
        </p:nvCxnSpPr>
        <p:spPr>
          <a:xfrm>
            <a:off x="7200727" y="4251365"/>
            <a:ext cx="12028" cy="188648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0" name="Group 39"/>
          <p:cNvGrpSpPr/>
          <p:nvPr userDrawn="1"/>
        </p:nvGrpSpPr>
        <p:grpSpPr>
          <a:xfrm>
            <a:off x="-766769" y="-1154313"/>
            <a:ext cx="10744956" cy="7544624"/>
            <a:chOff x="-334442" y="590482"/>
            <a:chExt cx="8058717" cy="5658468"/>
          </a:xfrm>
        </p:grpSpPr>
        <p:sp>
          <p:nvSpPr>
            <p:cNvPr id="41" name="Rectangle 40"/>
            <p:cNvSpPr/>
            <p:nvPr/>
          </p:nvSpPr>
          <p:spPr>
            <a:xfrm>
              <a:off x="3666400" y="3415896"/>
              <a:ext cx="4057875" cy="14679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5900" dirty="0">
                  <a:solidFill>
                    <a:prstClr val="white">
                      <a:lumMod val="95000"/>
                    </a:prstClr>
                  </a:solidFill>
                  <a:latin typeface="Futura"/>
                  <a:cs typeface="Futura"/>
                </a:rPr>
                <a:t>Quality</a:t>
              </a:r>
            </a:p>
          </p:txBody>
        </p:sp>
        <p:sp>
          <p:nvSpPr>
            <p:cNvPr id="43" name="Rectangle 42"/>
            <p:cNvSpPr/>
            <p:nvPr/>
          </p:nvSpPr>
          <p:spPr>
            <a:xfrm rot="16200000">
              <a:off x="332590" y="4456744"/>
              <a:ext cx="1724787"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95000"/>
                    </a:prstClr>
                  </a:solidFill>
                  <a:latin typeface="Futura"/>
                  <a:cs typeface="Futura"/>
                </a:rPr>
                <a:t>Migration</a:t>
              </a:r>
            </a:p>
          </p:txBody>
        </p:sp>
        <p:sp>
          <p:nvSpPr>
            <p:cNvPr id="44" name="Rectangle 43"/>
            <p:cNvSpPr/>
            <p:nvPr/>
          </p:nvSpPr>
          <p:spPr>
            <a:xfrm rot="16200000">
              <a:off x="2867592" y="4229730"/>
              <a:ext cx="3353615" cy="6848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4800" dirty="0">
                  <a:solidFill>
                    <a:prstClr val="white">
                      <a:lumMod val="95000"/>
                    </a:prstClr>
                  </a:solidFill>
                  <a:latin typeface="Futura"/>
                  <a:cs typeface="Futura"/>
                </a:rPr>
                <a:t>Barcoding</a:t>
              </a:r>
            </a:p>
          </p:txBody>
        </p:sp>
        <p:sp>
          <p:nvSpPr>
            <p:cNvPr id="74" name="Rectangle 73"/>
            <p:cNvSpPr/>
            <p:nvPr/>
          </p:nvSpPr>
          <p:spPr>
            <a:xfrm rot="16200000">
              <a:off x="5052440" y="1886965"/>
              <a:ext cx="1827890" cy="8267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95000"/>
                    </a:prstClr>
                  </a:solidFill>
                  <a:latin typeface="Futura"/>
                  <a:cs typeface="Futura"/>
                </a:rPr>
                <a:t>Governance</a:t>
              </a:r>
            </a:p>
          </p:txBody>
        </p:sp>
        <p:sp>
          <p:nvSpPr>
            <p:cNvPr id="75" name="Rectangle 74"/>
            <p:cNvSpPr/>
            <p:nvPr/>
          </p:nvSpPr>
          <p:spPr>
            <a:xfrm>
              <a:off x="2271395" y="3603155"/>
              <a:ext cx="172478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95000"/>
                    </a:prstClr>
                  </a:solidFill>
                  <a:latin typeface="Futura"/>
                  <a:cs typeface="Futura"/>
                </a:rPr>
                <a:t>portals</a:t>
              </a:r>
            </a:p>
          </p:txBody>
        </p:sp>
        <p:sp>
          <p:nvSpPr>
            <p:cNvPr id="76" name="Rectangle 75"/>
            <p:cNvSpPr/>
            <p:nvPr/>
          </p:nvSpPr>
          <p:spPr>
            <a:xfrm>
              <a:off x="997320" y="2937836"/>
              <a:ext cx="595892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579880"/>
              <a:r>
                <a:rPr lang="en-ZA" sz="8500" b="1" dirty="0">
                  <a:ln w="24130">
                    <a:solidFill>
                      <a:prstClr val="white">
                        <a:lumMod val="85000"/>
                      </a:prstClr>
                    </a:solidFill>
                  </a:ln>
                  <a:solidFill>
                    <a:srgbClr val="C00000"/>
                  </a:solidFill>
                  <a:effectLst>
                    <a:outerShdw blurRad="63500" sx="102000" sy="102000" algn="ctr" rotWithShape="0">
                      <a:prstClr val="black">
                        <a:alpha val="40000"/>
                      </a:prstClr>
                    </a:outerShdw>
                  </a:effectLst>
                  <a:latin typeface="Britannic Bold" panose="020B0903060703020204" pitchFamily="34" charset="0"/>
                  <a:cs typeface="Futura"/>
                </a:rPr>
                <a:t>Master Data</a:t>
              </a:r>
            </a:p>
          </p:txBody>
        </p:sp>
        <p:sp>
          <p:nvSpPr>
            <p:cNvPr id="77" name="Rectangle 76"/>
            <p:cNvSpPr/>
            <p:nvPr/>
          </p:nvSpPr>
          <p:spPr>
            <a:xfrm>
              <a:off x="4579503" y="3470077"/>
              <a:ext cx="1818750" cy="547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95000"/>
                    </a:prstClr>
                  </a:solidFill>
                  <a:latin typeface="Futura"/>
                  <a:cs typeface="Futura"/>
                </a:rPr>
                <a:t>ISO-8000</a:t>
              </a:r>
            </a:p>
          </p:txBody>
        </p:sp>
        <p:sp>
          <p:nvSpPr>
            <p:cNvPr id="78" name="Rectangle 77"/>
            <p:cNvSpPr/>
            <p:nvPr/>
          </p:nvSpPr>
          <p:spPr>
            <a:xfrm>
              <a:off x="3227966" y="2209377"/>
              <a:ext cx="198804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1900" dirty="0">
                  <a:solidFill>
                    <a:prstClr val="white">
                      <a:lumMod val="95000"/>
                    </a:prstClr>
                  </a:solidFill>
                  <a:latin typeface="Futura"/>
                  <a:cs typeface="Futura"/>
                </a:rPr>
                <a:t>Cataloguing</a:t>
              </a:r>
            </a:p>
          </p:txBody>
        </p:sp>
        <p:sp>
          <p:nvSpPr>
            <p:cNvPr id="79" name="Rectangle 78"/>
            <p:cNvSpPr/>
            <p:nvPr/>
          </p:nvSpPr>
          <p:spPr>
            <a:xfrm rot="16200000">
              <a:off x="2540678" y="2051912"/>
              <a:ext cx="210310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400" dirty="0">
                  <a:solidFill>
                    <a:prstClr val="white">
                      <a:lumMod val="95000"/>
                    </a:prstClr>
                  </a:solidFill>
                  <a:latin typeface="Futura"/>
                  <a:cs typeface="Futura"/>
                </a:rPr>
                <a:t>optimization</a:t>
              </a:r>
            </a:p>
          </p:txBody>
        </p:sp>
        <p:sp>
          <p:nvSpPr>
            <p:cNvPr id="80" name="Rectangle 79"/>
            <p:cNvSpPr/>
            <p:nvPr/>
          </p:nvSpPr>
          <p:spPr>
            <a:xfrm rot="16200000">
              <a:off x="2748614" y="4371212"/>
              <a:ext cx="284165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95000"/>
                    </a:prstClr>
                  </a:solidFill>
                  <a:latin typeface="Futura"/>
                  <a:cs typeface="Futura"/>
                </a:rPr>
                <a:t>conformance</a:t>
              </a:r>
            </a:p>
          </p:txBody>
        </p:sp>
        <p:sp>
          <p:nvSpPr>
            <p:cNvPr id="81" name="Rectangle 80"/>
            <p:cNvSpPr/>
            <p:nvPr/>
          </p:nvSpPr>
          <p:spPr>
            <a:xfrm>
              <a:off x="3538823" y="2569088"/>
              <a:ext cx="1549515"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GB" sz="2100" dirty="0">
                  <a:solidFill>
                    <a:prstClr val="white">
                      <a:lumMod val="95000"/>
                    </a:prstClr>
                  </a:solidFill>
                  <a:latin typeface="Futura"/>
                  <a:cs typeface="Futura"/>
                </a:rPr>
                <a:t>ontology</a:t>
              </a:r>
              <a:endParaRPr lang="en-ZA" sz="2100" dirty="0">
                <a:solidFill>
                  <a:prstClr val="white">
                    <a:lumMod val="95000"/>
                  </a:prstClr>
                </a:solidFill>
                <a:latin typeface="Futura"/>
                <a:cs typeface="Futura"/>
              </a:endParaRPr>
            </a:p>
          </p:txBody>
        </p:sp>
        <p:sp>
          <p:nvSpPr>
            <p:cNvPr id="82" name="Rectangle 81"/>
            <p:cNvSpPr/>
            <p:nvPr/>
          </p:nvSpPr>
          <p:spPr>
            <a:xfrm rot="16200000">
              <a:off x="2513736" y="4422041"/>
              <a:ext cx="276532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95000"/>
                    </a:prstClr>
                  </a:solidFill>
                  <a:latin typeface="Futura"/>
                  <a:cs typeface="Futura"/>
                </a:rPr>
                <a:t>Multiple languages</a:t>
              </a:r>
            </a:p>
          </p:txBody>
        </p:sp>
        <p:sp>
          <p:nvSpPr>
            <p:cNvPr id="83" name="Rectangle 82"/>
            <p:cNvSpPr/>
            <p:nvPr/>
          </p:nvSpPr>
          <p:spPr>
            <a:xfrm>
              <a:off x="1002427" y="2460683"/>
              <a:ext cx="331884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400" dirty="0">
                  <a:solidFill>
                    <a:prstClr val="white">
                      <a:lumMod val="95000"/>
                    </a:prstClr>
                  </a:solidFill>
                  <a:latin typeface="Futura"/>
                  <a:cs typeface="Futura"/>
                </a:rPr>
                <a:t>standardization</a:t>
              </a:r>
            </a:p>
          </p:txBody>
        </p:sp>
        <p:sp>
          <p:nvSpPr>
            <p:cNvPr id="84" name="Rectangle 83"/>
            <p:cNvSpPr/>
            <p:nvPr/>
          </p:nvSpPr>
          <p:spPr>
            <a:xfrm rot="16200000">
              <a:off x="-153841" y="2066012"/>
              <a:ext cx="351576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95000"/>
                    </a:prstClr>
                  </a:solidFill>
                  <a:latin typeface="Futura"/>
                  <a:cs typeface="Futura"/>
                </a:rPr>
                <a:t>Consulting</a:t>
              </a:r>
            </a:p>
          </p:txBody>
        </p:sp>
        <p:sp>
          <p:nvSpPr>
            <p:cNvPr id="85" name="Rectangle 84"/>
            <p:cNvSpPr/>
            <p:nvPr/>
          </p:nvSpPr>
          <p:spPr>
            <a:xfrm>
              <a:off x="1867142" y="3896269"/>
              <a:ext cx="257489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700" dirty="0">
                  <a:solidFill>
                    <a:prstClr val="white">
                      <a:lumMod val="95000"/>
                    </a:prstClr>
                  </a:solidFill>
                  <a:latin typeface="Futura"/>
                  <a:cs typeface="Futura"/>
                </a:rPr>
                <a:t>Data Packs</a:t>
              </a:r>
            </a:p>
          </p:txBody>
        </p:sp>
        <p:sp>
          <p:nvSpPr>
            <p:cNvPr id="86" name="Rectangle 85"/>
            <p:cNvSpPr/>
            <p:nvPr/>
          </p:nvSpPr>
          <p:spPr>
            <a:xfrm rot="16200000">
              <a:off x="590102" y="4289432"/>
              <a:ext cx="171151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95000"/>
                    </a:prstClr>
                  </a:solidFill>
                  <a:latin typeface="Futura"/>
                  <a:cs typeface="Futura"/>
                </a:rPr>
                <a:t>testing</a:t>
              </a:r>
            </a:p>
          </p:txBody>
        </p:sp>
        <p:sp>
          <p:nvSpPr>
            <p:cNvPr id="87" name="Rectangle 86"/>
            <p:cNvSpPr/>
            <p:nvPr/>
          </p:nvSpPr>
          <p:spPr>
            <a:xfrm rot="16200000">
              <a:off x="4141051" y="2056700"/>
              <a:ext cx="1414474"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400" dirty="0">
                  <a:solidFill>
                    <a:prstClr val="white">
                      <a:lumMod val="95000"/>
                    </a:prstClr>
                  </a:solidFill>
                  <a:latin typeface="Futura"/>
                  <a:cs typeface="Futura"/>
                </a:rPr>
                <a:t>descriptions</a:t>
              </a:r>
            </a:p>
          </p:txBody>
        </p:sp>
        <p:sp>
          <p:nvSpPr>
            <p:cNvPr id="88" name="Rectangle 87"/>
            <p:cNvSpPr/>
            <p:nvPr/>
          </p:nvSpPr>
          <p:spPr>
            <a:xfrm>
              <a:off x="1342839" y="3921591"/>
              <a:ext cx="109859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95000"/>
                    </a:prstClr>
                  </a:solidFill>
                  <a:latin typeface="Futura"/>
                  <a:cs typeface="Futura"/>
                </a:rPr>
                <a:t>OTD</a:t>
              </a:r>
            </a:p>
          </p:txBody>
        </p:sp>
        <p:sp>
          <p:nvSpPr>
            <p:cNvPr id="89" name="Rectangle 88"/>
            <p:cNvSpPr/>
            <p:nvPr/>
          </p:nvSpPr>
          <p:spPr>
            <a:xfrm rot="16200000">
              <a:off x="5255081" y="3144420"/>
              <a:ext cx="207093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US" sz="2100" dirty="0">
                  <a:solidFill>
                    <a:prstClr val="white">
                      <a:lumMod val="95000"/>
                    </a:prstClr>
                  </a:solidFill>
                  <a:latin typeface="Futura"/>
                  <a:cs typeface="Futura"/>
                </a:rPr>
                <a:t>integration</a:t>
              </a:r>
              <a:endParaRPr lang="en-ZA" sz="2100" dirty="0">
                <a:solidFill>
                  <a:prstClr val="white">
                    <a:lumMod val="95000"/>
                  </a:prstClr>
                </a:solidFill>
                <a:latin typeface="Futura"/>
                <a:cs typeface="Futura"/>
              </a:endParaRPr>
            </a:p>
          </p:txBody>
        </p:sp>
        <p:sp>
          <p:nvSpPr>
            <p:cNvPr id="90" name="Rectangle 89"/>
            <p:cNvSpPr/>
            <p:nvPr/>
          </p:nvSpPr>
          <p:spPr>
            <a:xfrm>
              <a:off x="5704925" y="2498349"/>
              <a:ext cx="181681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95000"/>
                    </a:prstClr>
                  </a:solidFill>
                  <a:latin typeface="Futura"/>
                  <a:cs typeface="Futura"/>
                </a:rPr>
                <a:t>Solutions</a:t>
              </a:r>
            </a:p>
          </p:txBody>
        </p:sp>
        <p:sp>
          <p:nvSpPr>
            <p:cNvPr id="91" name="Rectangle 90"/>
            <p:cNvSpPr/>
            <p:nvPr/>
          </p:nvSpPr>
          <p:spPr>
            <a:xfrm>
              <a:off x="751216" y="3309088"/>
              <a:ext cx="1295906"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95000"/>
                    </a:prstClr>
                  </a:solidFill>
                  <a:latin typeface="Futura"/>
                  <a:cs typeface="Futura"/>
                </a:rPr>
                <a:t>Content</a:t>
              </a:r>
            </a:p>
          </p:txBody>
        </p:sp>
        <p:sp>
          <p:nvSpPr>
            <p:cNvPr id="92" name="Rectangle 91"/>
            <p:cNvSpPr/>
            <p:nvPr/>
          </p:nvSpPr>
          <p:spPr>
            <a:xfrm>
              <a:off x="6250603" y="3553077"/>
              <a:ext cx="834408"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ERP</a:t>
              </a:r>
            </a:p>
          </p:txBody>
        </p:sp>
        <p:sp>
          <p:nvSpPr>
            <p:cNvPr id="93" name="Rectangle 92"/>
            <p:cNvSpPr/>
            <p:nvPr/>
          </p:nvSpPr>
          <p:spPr>
            <a:xfrm rot="16200000">
              <a:off x="1236567" y="4078937"/>
              <a:ext cx="207990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95000"/>
                    </a:prstClr>
                  </a:solidFill>
                  <a:latin typeface="Futura"/>
                  <a:cs typeface="Futura"/>
                </a:rPr>
                <a:t>inventory</a:t>
              </a:r>
            </a:p>
          </p:txBody>
        </p:sp>
        <p:sp>
          <p:nvSpPr>
            <p:cNvPr id="94" name="Rectangle 93"/>
            <p:cNvSpPr/>
            <p:nvPr/>
          </p:nvSpPr>
          <p:spPr>
            <a:xfrm>
              <a:off x="1958656" y="3382129"/>
              <a:ext cx="214632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95000"/>
                    </a:prstClr>
                  </a:solidFill>
                  <a:latin typeface="Futura"/>
                  <a:cs typeface="Futura"/>
                </a:rPr>
                <a:t>Acquisitioning</a:t>
              </a:r>
            </a:p>
          </p:txBody>
        </p:sp>
        <p:sp>
          <p:nvSpPr>
            <p:cNvPr id="95" name="Rectangle 94"/>
            <p:cNvSpPr/>
            <p:nvPr/>
          </p:nvSpPr>
          <p:spPr>
            <a:xfrm>
              <a:off x="-334442" y="3553077"/>
              <a:ext cx="365004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5300" dirty="0">
                  <a:solidFill>
                    <a:prstClr val="white">
                      <a:lumMod val="95000"/>
                    </a:prstClr>
                  </a:solidFill>
                  <a:latin typeface="Futura"/>
                  <a:cs typeface="Futura"/>
                </a:rPr>
                <a:t>Cloud</a:t>
              </a:r>
            </a:p>
          </p:txBody>
        </p:sp>
        <p:sp>
          <p:nvSpPr>
            <p:cNvPr id="96" name="Rectangle 95"/>
            <p:cNvSpPr/>
            <p:nvPr/>
          </p:nvSpPr>
          <p:spPr>
            <a:xfrm rot="16200000">
              <a:off x="518695" y="2384448"/>
              <a:ext cx="1632025"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95000"/>
                    </a:prstClr>
                  </a:solidFill>
                  <a:latin typeface="Futura"/>
                  <a:cs typeface="Futura"/>
                </a:rPr>
                <a:t>dictionary</a:t>
              </a:r>
            </a:p>
          </p:txBody>
        </p:sp>
        <p:sp>
          <p:nvSpPr>
            <p:cNvPr id="97" name="Rectangle 96"/>
            <p:cNvSpPr/>
            <p:nvPr/>
          </p:nvSpPr>
          <p:spPr>
            <a:xfrm>
              <a:off x="-317403" y="2945172"/>
              <a:ext cx="272597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700" dirty="0">
                  <a:solidFill>
                    <a:prstClr val="white">
                      <a:lumMod val="95000"/>
                    </a:prstClr>
                  </a:solidFill>
                  <a:latin typeface="Futura"/>
                  <a:cs typeface="Futura"/>
                </a:rPr>
                <a:t>Translations</a:t>
              </a:r>
            </a:p>
          </p:txBody>
        </p:sp>
      </p:grpSp>
      <p:pic>
        <p:nvPicPr>
          <p:cNvPr id="99" name="Picture 98"/>
          <p:cNvPicPr>
            <a:picLocks noChangeAspect="1"/>
          </p:cNvPicPr>
          <p:nvPr userDrawn="1"/>
        </p:nvPicPr>
        <p:blipFill>
          <a:blip r:embed="rId3" cstate="print"/>
          <a:stretch>
            <a:fillRect/>
          </a:stretch>
        </p:blipFill>
        <p:spPr>
          <a:xfrm>
            <a:off x="9695168" y="5828981"/>
            <a:ext cx="2847917" cy="1411467"/>
          </a:xfrm>
          <a:prstGeom prst="rect">
            <a:avLst/>
          </a:prstGeom>
          <a:effectLst/>
        </p:spPr>
      </p:pic>
      <p:pic>
        <p:nvPicPr>
          <p:cNvPr id="101" name="Picture 4" descr="http://www.clker.com/cliparts/2/e/0/7/12422395911228769102Copyright_thin.svg.med.png"/>
          <p:cNvPicPr>
            <a:picLocks noChangeAspect="1" noChangeArrowheads="1"/>
          </p:cNvPicPr>
          <p:nvPr userDrawn="1"/>
        </p:nvPicPr>
        <p:blipFill>
          <a:blip r:embed="rId4" cstate="print"/>
          <a:srcRect/>
          <a:stretch>
            <a:fillRect/>
          </a:stretch>
        </p:blipFill>
        <p:spPr bwMode="auto">
          <a:xfrm>
            <a:off x="78493" y="6591079"/>
            <a:ext cx="197295" cy="197295"/>
          </a:xfrm>
          <a:prstGeom prst="rect">
            <a:avLst/>
          </a:prstGeom>
          <a:noFill/>
        </p:spPr>
      </p:pic>
    </p:spTree>
    <p:extLst>
      <p:ext uri="{BB962C8B-B14F-4D97-AF65-F5344CB8AC3E}">
        <p14:creationId xmlns:p14="http://schemas.microsoft.com/office/powerpoint/2010/main" val="34086496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p:txBody>
          <a:bodyPr/>
          <a:lstStyle/>
          <a:p>
            <a:fld id="{A7584394-88CC-B645-ADA0-14DB49DE12D9}" type="datetime1">
              <a:rPr lang="en-ZA" smtClean="0">
                <a:solidFill>
                  <a:prstClr val="white"/>
                </a:solidFill>
              </a:rPr>
              <a:t>2024/07/14</a:t>
            </a:fld>
            <a:endParaRPr lang="en-ZA" dirty="0">
              <a:solidFill>
                <a:prstClr val="white"/>
              </a:solidFill>
            </a:endParaRPr>
          </a:p>
        </p:txBody>
      </p:sp>
      <p:sp>
        <p:nvSpPr>
          <p:cNvPr id="5" name="Footer Placeholder 4"/>
          <p:cNvSpPr>
            <a:spLocks noGrp="1"/>
          </p:cNvSpPr>
          <p:nvPr>
            <p:ph type="ftr" sz="quarter" idx="11"/>
          </p:nvPr>
        </p:nvSpPr>
        <p:spPr/>
        <p:txBody>
          <a:bodyPr/>
          <a:lstStyle/>
          <a:p>
            <a:r>
              <a:rPr lang="en-ZA" dirty="0">
                <a:solidFill>
                  <a:srgbClr val="1F497D"/>
                </a:solidFill>
              </a:rPr>
              <a:t>www.pilogint.com</a:t>
            </a:r>
          </a:p>
        </p:txBody>
      </p:sp>
      <p:sp>
        <p:nvSpPr>
          <p:cNvPr id="6" name="Slide Number Placeholder 5"/>
          <p:cNvSpPr>
            <a:spLocks noGrp="1"/>
          </p:cNvSpPr>
          <p:nvPr>
            <p:ph type="sldNum" sz="quarter" idx="12"/>
          </p:nvPr>
        </p:nvSpPr>
        <p:spPr/>
        <p:txBody>
          <a:bodyPr/>
          <a:lstStyle/>
          <a:p>
            <a:fld id="{F79FC5F6-1581-D948-A184-FDB0977145C6}" type="slidenum">
              <a:rPr lang="en-ZA" smtClean="0"/>
              <a:t>‹#›</a:t>
            </a:fld>
            <a:endParaRPr lang="en-ZA" dirty="0"/>
          </a:p>
        </p:txBody>
      </p:sp>
    </p:spTree>
    <p:extLst>
      <p:ext uri="{BB962C8B-B14F-4D97-AF65-F5344CB8AC3E}">
        <p14:creationId xmlns:p14="http://schemas.microsoft.com/office/powerpoint/2010/main" val="29413478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직사각형 2"/>
          <p:cNvSpPr/>
          <p:nvPr userDrawn="1"/>
        </p:nvSpPr>
        <p:spPr>
          <a:xfrm>
            <a:off x="0" y="5705068"/>
            <a:ext cx="12192000" cy="1152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ko-KR" altLang="en-US" sz="2400" dirty="0">
              <a:solidFill>
                <a:prstClr val="white"/>
              </a:solidFill>
            </a:endParaRPr>
          </a:p>
        </p:txBody>
      </p:sp>
      <p:sp>
        <p:nvSpPr>
          <p:cNvPr id="4" name="Date Placeholder 3"/>
          <p:cNvSpPr>
            <a:spLocks noGrp="1"/>
          </p:cNvSpPr>
          <p:nvPr>
            <p:ph type="dt" sz="half" idx="10"/>
          </p:nvPr>
        </p:nvSpPr>
        <p:spPr/>
        <p:txBody>
          <a:bodyPr/>
          <a:lstStyle>
            <a:lvl1pPr>
              <a:defRPr>
                <a:solidFill>
                  <a:schemeClr val="tx1"/>
                </a:solidFill>
              </a:defRPr>
            </a:lvl1pPr>
          </a:lstStyle>
          <a:p>
            <a:fld id="{DFF327E2-E867-9C47-9431-7F284F51CFF2}" type="datetime1">
              <a:rPr lang="en-ZA" smtClean="0">
                <a:solidFill>
                  <a:prstClr val="black"/>
                </a:solidFill>
              </a:rPr>
              <a:t>2024/07/14</a:t>
            </a:fld>
            <a:endParaRPr lang="en-ZA" dirty="0">
              <a:solidFill>
                <a:prstClr val="black"/>
              </a:solidFill>
            </a:endParaRPr>
          </a:p>
        </p:txBody>
      </p:sp>
      <p:sp>
        <p:nvSpPr>
          <p:cNvPr id="6" name="Slide Number Placeholder 5"/>
          <p:cNvSpPr>
            <a:spLocks noGrp="1"/>
          </p:cNvSpPr>
          <p:nvPr>
            <p:ph type="sldNum" sz="quarter" idx="12"/>
          </p:nvPr>
        </p:nvSpPr>
        <p:spPr/>
        <p:txBody>
          <a:bodyPr/>
          <a:lstStyle>
            <a:lvl1pPr>
              <a:defRPr>
                <a:solidFill>
                  <a:srgbClr val="000000"/>
                </a:solidFill>
              </a:defRPr>
            </a:lvl1pPr>
          </a:lstStyle>
          <a:p>
            <a:fld id="{F79FC5F6-1581-D948-A184-FDB0977145C6}" type="slidenum">
              <a:rPr lang="en-ZA" smtClean="0"/>
              <a:t>‹#›</a:t>
            </a:fld>
            <a:endParaRPr lang="en-ZA" dirty="0"/>
          </a:p>
        </p:txBody>
      </p:sp>
      <p:sp>
        <p:nvSpPr>
          <p:cNvPr id="7" name="직사각형 2"/>
          <p:cNvSpPr/>
          <p:nvPr userDrawn="1"/>
        </p:nvSpPr>
        <p:spPr>
          <a:xfrm>
            <a:off x="4593596" y="3539629"/>
            <a:ext cx="7598405" cy="1964291"/>
          </a:xfrm>
          <a:prstGeom prst="rect">
            <a:avLst/>
          </a:prstGeom>
          <a:solidFill>
            <a:srgbClr val="10479B"/>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ko-KR" altLang="en-US" sz="2400" dirty="0">
              <a:solidFill>
                <a:prstClr val="white"/>
              </a:solidFill>
            </a:endParaRPr>
          </a:p>
        </p:txBody>
      </p:sp>
      <p:sp>
        <p:nvSpPr>
          <p:cNvPr id="8" name="직사각형 2"/>
          <p:cNvSpPr/>
          <p:nvPr userDrawn="1"/>
        </p:nvSpPr>
        <p:spPr>
          <a:xfrm>
            <a:off x="4593593" y="3537490"/>
            <a:ext cx="7598403" cy="58057"/>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ko-KR" altLang="en-US" sz="2400" dirty="0">
              <a:solidFill>
                <a:prstClr val="white"/>
              </a:solidFill>
            </a:endParaRPr>
          </a:p>
        </p:txBody>
      </p:sp>
      <p:sp>
        <p:nvSpPr>
          <p:cNvPr id="11" name="직사각형 2"/>
          <p:cNvSpPr/>
          <p:nvPr userDrawn="1"/>
        </p:nvSpPr>
        <p:spPr>
          <a:xfrm>
            <a:off x="-4800" y="385997"/>
            <a:ext cx="12192000" cy="886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ko-KR" altLang="en-US" sz="2400" dirty="0">
              <a:solidFill>
                <a:prstClr val="white"/>
              </a:solidFill>
            </a:endParaRPr>
          </a:p>
        </p:txBody>
      </p:sp>
      <p:sp>
        <p:nvSpPr>
          <p:cNvPr id="14" name="Title 1"/>
          <p:cNvSpPr>
            <a:spLocks noGrp="1"/>
          </p:cNvSpPr>
          <p:nvPr>
            <p:ph type="ctrTitle" hasCustomPrompt="1"/>
          </p:nvPr>
        </p:nvSpPr>
        <p:spPr>
          <a:xfrm>
            <a:off x="4697351" y="3644012"/>
            <a:ext cx="7390900" cy="1755525"/>
          </a:xfrm>
        </p:spPr>
        <p:txBody>
          <a:bodyPr>
            <a:normAutofit/>
          </a:bodyPr>
          <a:lstStyle>
            <a:lvl1pPr algn="r">
              <a:defRPr sz="5300">
                <a:solidFill>
                  <a:srgbClr val="FFFFFF"/>
                </a:solidFill>
              </a:defRPr>
            </a:lvl1pPr>
          </a:lstStyle>
          <a:p>
            <a:r>
              <a:rPr lang="en-GB" dirty="0"/>
              <a:t>Section Title</a:t>
            </a:r>
            <a:endParaRPr lang="en-ZA" dirty="0"/>
          </a:p>
        </p:txBody>
      </p:sp>
      <p:pic>
        <p:nvPicPr>
          <p:cNvPr id="12" name="Picture 4" descr="http://www.clker.com/cliparts/2/e/0/7/12422395911228769102Copyright_thin.svg.med.png"/>
          <p:cNvPicPr>
            <a:picLocks noChangeAspect="1" noChangeArrowheads="1"/>
          </p:cNvPicPr>
          <p:nvPr userDrawn="1"/>
        </p:nvPicPr>
        <p:blipFill>
          <a:blip r:embed="rId2" cstate="print"/>
          <a:srcRect/>
          <a:stretch>
            <a:fillRect/>
          </a:stretch>
        </p:blipFill>
        <p:spPr bwMode="auto">
          <a:xfrm>
            <a:off x="78493" y="6625285"/>
            <a:ext cx="197295" cy="197295"/>
          </a:xfrm>
          <a:prstGeom prst="rect">
            <a:avLst/>
          </a:prstGeom>
          <a:noFill/>
        </p:spPr>
      </p:pic>
    </p:spTree>
    <p:extLst>
      <p:ext uri="{BB962C8B-B14F-4D97-AF65-F5344CB8AC3E}">
        <p14:creationId xmlns:p14="http://schemas.microsoft.com/office/powerpoint/2010/main" val="41135210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sz="half" idx="1"/>
          </p:nvPr>
        </p:nvSpPr>
        <p:spPr>
          <a:xfrm>
            <a:off x="241925" y="826611"/>
            <a:ext cx="5752475" cy="5582471"/>
          </a:xfrm>
        </p:spPr>
        <p:txBody>
          <a:bodyPr>
            <a:normAutofit/>
          </a:bodyPr>
          <a:lstStyle>
            <a:lvl1pPr>
              <a:defRPr sz="2900"/>
            </a:lvl1pPr>
            <a:lvl2pPr>
              <a:defRPr sz="2900"/>
            </a:lvl2pPr>
            <a:lvl3pPr>
              <a:defRPr sz="2900"/>
            </a:lvl3pPr>
            <a:lvl4pPr>
              <a:defRPr sz="2900"/>
            </a:lvl4pPr>
            <a:lvl5pPr>
              <a:defRPr sz="2900"/>
            </a:lvl5pPr>
            <a:lvl6pPr>
              <a:defRPr sz="2400"/>
            </a:lvl6pPr>
            <a:lvl7pPr>
              <a:defRPr sz="2400"/>
            </a:lvl7pPr>
            <a:lvl8pPr>
              <a:defRPr sz="2400"/>
            </a:lvl8pPr>
            <a:lvl9pPr>
              <a:defRPr sz="2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Content Placeholder 3"/>
          <p:cNvSpPr>
            <a:spLocks noGrp="1"/>
          </p:cNvSpPr>
          <p:nvPr>
            <p:ph sz="half" idx="2"/>
          </p:nvPr>
        </p:nvSpPr>
        <p:spPr>
          <a:xfrm>
            <a:off x="6197601" y="826611"/>
            <a:ext cx="5717195" cy="5582471"/>
          </a:xfrm>
        </p:spPr>
        <p:txBody>
          <a:bodyPr>
            <a:normAutofit/>
          </a:bodyPr>
          <a:lstStyle>
            <a:lvl1pPr>
              <a:defRPr sz="2900"/>
            </a:lvl1pPr>
            <a:lvl2pPr>
              <a:defRPr sz="2900"/>
            </a:lvl2pPr>
            <a:lvl3pPr>
              <a:defRPr sz="2900"/>
            </a:lvl3pPr>
            <a:lvl4pPr>
              <a:defRPr sz="2900"/>
            </a:lvl4pPr>
            <a:lvl5pPr>
              <a:defRPr sz="2900"/>
            </a:lvl5pPr>
            <a:lvl6pPr>
              <a:defRPr sz="2400"/>
            </a:lvl6pPr>
            <a:lvl7pPr>
              <a:defRPr sz="2400"/>
            </a:lvl7pPr>
            <a:lvl8pPr>
              <a:defRPr sz="2400"/>
            </a:lvl8pPr>
            <a:lvl9pPr>
              <a:defRPr sz="2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5" name="Date Placeholder 4"/>
          <p:cNvSpPr>
            <a:spLocks noGrp="1"/>
          </p:cNvSpPr>
          <p:nvPr>
            <p:ph type="dt" sz="half" idx="10"/>
          </p:nvPr>
        </p:nvSpPr>
        <p:spPr/>
        <p:txBody>
          <a:bodyPr/>
          <a:lstStyle/>
          <a:p>
            <a:fld id="{4EADB48D-BB3B-3148-875C-B9B599EB8764}" type="datetime1">
              <a:rPr lang="en-ZA" smtClean="0">
                <a:solidFill>
                  <a:prstClr val="white"/>
                </a:solidFill>
              </a:rPr>
              <a:t>2024/07/14</a:t>
            </a:fld>
            <a:endParaRPr lang="en-ZA" dirty="0">
              <a:solidFill>
                <a:prstClr val="white"/>
              </a:solidFill>
            </a:endParaRPr>
          </a:p>
        </p:txBody>
      </p:sp>
      <p:sp>
        <p:nvSpPr>
          <p:cNvPr id="6" name="Footer Placeholder 5"/>
          <p:cNvSpPr>
            <a:spLocks noGrp="1"/>
          </p:cNvSpPr>
          <p:nvPr>
            <p:ph type="ftr" sz="quarter" idx="11"/>
          </p:nvPr>
        </p:nvSpPr>
        <p:spPr/>
        <p:txBody>
          <a:bodyPr/>
          <a:lstStyle/>
          <a:p>
            <a:r>
              <a:rPr lang="en-ZA" dirty="0">
                <a:solidFill>
                  <a:srgbClr val="1F497D"/>
                </a:solidFill>
              </a:rPr>
              <a:t>www.pilogint.com</a:t>
            </a:r>
          </a:p>
        </p:txBody>
      </p:sp>
      <p:sp>
        <p:nvSpPr>
          <p:cNvPr id="7" name="Slide Number Placeholder 6"/>
          <p:cNvSpPr>
            <a:spLocks noGrp="1"/>
          </p:cNvSpPr>
          <p:nvPr>
            <p:ph type="sldNum" sz="quarter" idx="12"/>
          </p:nvPr>
        </p:nvSpPr>
        <p:spPr/>
        <p:txBody>
          <a:bodyPr/>
          <a:lstStyle/>
          <a:p>
            <a:fld id="{F79FC5F6-1581-D948-A184-FDB0977145C6}" type="slidenum">
              <a:rPr lang="en-ZA" smtClean="0"/>
              <a:t>‹#›</a:t>
            </a:fld>
            <a:endParaRPr lang="en-ZA" dirty="0"/>
          </a:p>
        </p:txBody>
      </p:sp>
    </p:spTree>
    <p:extLst>
      <p:ext uri="{BB962C8B-B14F-4D97-AF65-F5344CB8AC3E}">
        <p14:creationId xmlns:p14="http://schemas.microsoft.com/office/powerpoint/2010/main" val="40923841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Date Placeholder 2"/>
          <p:cNvSpPr>
            <a:spLocks noGrp="1"/>
          </p:cNvSpPr>
          <p:nvPr>
            <p:ph type="dt" sz="half" idx="10"/>
          </p:nvPr>
        </p:nvSpPr>
        <p:spPr/>
        <p:txBody>
          <a:bodyPr/>
          <a:lstStyle/>
          <a:p>
            <a:fld id="{3CF61845-9CCF-6A43-BA9B-CD2030C288A7}" type="datetime1">
              <a:rPr lang="en-ZA" smtClean="0">
                <a:solidFill>
                  <a:prstClr val="white"/>
                </a:solidFill>
              </a:rPr>
              <a:t>2024/07/14</a:t>
            </a:fld>
            <a:endParaRPr lang="en-ZA" dirty="0">
              <a:solidFill>
                <a:prstClr val="white"/>
              </a:solidFill>
            </a:endParaRPr>
          </a:p>
        </p:txBody>
      </p:sp>
      <p:sp>
        <p:nvSpPr>
          <p:cNvPr id="4" name="Footer Placeholder 3"/>
          <p:cNvSpPr>
            <a:spLocks noGrp="1"/>
          </p:cNvSpPr>
          <p:nvPr>
            <p:ph type="ftr" sz="quarter" idx="11"/>
          </p:nvPr>
        </p:nvSpPr>
        <p:spPr/>
        <p:txBody>
          <a:bodyPr/>
          <a:lstStyle/>
          <a:p>
            <a:r>
              <a:rPr lang="en-ZA" dirty="0">
                <a:solidFill>
                  <a:srgbClr val="1F497D"/>
                </a:solidFill>
              </a:rPr>
              <a:t>www.pilogint.com</a:t>
            </a:r>
          </a:p>
        </p:txBody>
      </p:sp>
      <p:sp>
        <p:nvSpPr>
          <p:cNvPr id="5" name="Slide Number Placeholder 4"/>
          <p:cNvSpPr>
            <a:spLocks noGrp="1"/>
          </p:cNvSpPr>
          <p:nvPr>
            <p:ph type="sldNum" sz="quarter" idx="12"/>
          </p:nvPr>
        </p:nvSpPr>
        <p:spPr/>
        <p:txBody>
          <a:bodyPr/>
          <a:lstStyle/>
          <a:p>
            <a:fld id="{F79FC5F6-1581-D948-A184-FDB0977145C6}" type="slidenum">
              <a:rPr lang="en-ZA" smtClean="0"/>
              <a:t>‹#›</a:t>
            </a:fld>
            <a:endParaRPr lang="en-ZA" dirty="0"/>
          </a:p>
        </p:txBody>
      </p:sp>
    </p:spTree>
    <p:extLst>
      <p:ext uri="{BB962C8B-B14F-4D97-AF65-F5344CB8AC3E}">
        <p14:creationId xmlns:p14="http://schemas.microsoft.com/office/powerpoint/2010/main" val="3473437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846757"/>
            <a:ext cx="7164931" cy="5591515"/>
          </a:xfrm>
        </p:spPr>
        <p:txBody>
          <a:bodyPr lIns="35998" rIns="35998">
            <a:normAutofit/>
          </a:bodyPr>
          <a:lstStyle>
            <a:lvl1pPr>
              <a:defRPr sz="2900"/>
            </a:lvl1pPr>
            <a:lvl2pPr>
              <a:defRPr sz="2900"/>
            </a:lvl2pPr>
            <a:lvl3pPr>
              <a:defRPr sz="2900"/>
            </a:lvl3pPr>
            <a:lvl4pPr>
              <a:defRPr sz="2900"/>
            </a:lvl4pPr>
            <a:lvl5pPr>
              <a:defRPr sz="2900"/>
            </a:lvl5pPr>
            <a:lvl6pPr>
              <a:defRPr sz="2700"/>
            </a:lvl6pPr>
            <a:lvl7pPr>
              <a:defRPr sz="2700"/>
            </a:lvl7pPr>
            <a:lvl8pPr>
              <a:defRPr sz="2700"/>
            </a:lvl8pPr>
            <a:lvl9pPr>
              <a:defRPr sz="27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Text Placeholder 3"/>
          <p:cNvSpPr>
            <a:spLocks noGrp="1"/>
          </p:cNvSpPr>
          <p:nvPr>
            <p:ph type="body" sz="half" idx="2"/>
          </p:nvPr>
        </p:nvSpPr>
        <p:spPr>
          <a:xfrm>
            <a:off x="266883" y="846763"/>
            <a:ext cx="4353804" cy="5591513"/>
          </a:xfrm>
        </p:spPr>
        <p:txBody>
          <a:bodyPr lIns="35998" rIns="35998">
            <a:normAutofit/>
          </a:bodyPr>
          <a:lstStyle>
            <a:lvl1pPr marL="0" indent="0">
              <a:buNone/>
              <a:defRPr sz="2100"/>
            </a:lvl1pPr>
            <a:lvl2pPr marL="609600" indent="0">
              <a:buNone/>
              <a:defRPr sz="1600"/>
            </a:lvl2pPr>
            <a:lvl3pPr marL="1219200" indent="0">
              <a:buNone/>
              <a:defRPr sz="1300"/>
            </a:lvl3pPr>
            <a:lvl4pPr marL="1828165"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0847C5FB-70AD-CA4B-B89C-7DA2A479DE54}" type="datetime1">
              <a:rPr lang="en-ZA" smtClean="0">
                <a:solidFill>
                  <a:prstClr val="white"/>
                </a:solidFill>
              </a:rPr>
              <a:t>2024/07/14</a:t>
            </a:fld>
            <a:endParaRPr lang="en-ZA" dirty="0">
              <a:solidFill>
                <a:prstClr val="white"/>
              </a:solidFill>
            </a:endParaRPr>
          </a:p>
        </p:txBody>
      </p:sp>
      <p:sp>
        <p:nvSpPr>
          <p:cNvPr id="6" name="Footer Placeholder 5"/>
          <p:cNvSpPr>
            <a:spLocks noGrp="1"/>
          </p:cNvSpPr>
          <p:nvPr>
            <p:ph type="ftr" sz="quarter" idx="11"/>
          </p:nvPr>
        </p:nvSpPr>
        <p:spPr/>
        <p:txBody>
          <a:bodyPr/>
          <a:lstStyle/>
          <a:p>
            <a:r>
              <a:rPr lang="en-ZA" dirty="0">
                <a:solidFill>
                  <a:srgbClr val="1F497D"/>
                </a:solidFill>
              </a:rPr>
              <a:t>www.pilogint.com</a:t>
            </a:r>
          </a:p>
        </p:txBody>
      </p:sp>
      <p:sp>
        <p:nvSpPr>
          <p:cNvPr id="7" name="Slide Number Placeholder 6"/>
          <p:cNvSpPr>
            <a:spLocks noGrp="1"/>
          </p:cNvSpPr>
          <p:nvPr>
            <p:ph type="sldNum" sz="quarter" idx="12"/>
          </p:nvPr>
        </p:nvSpPr>
        <p:spPr/>
        <p:txBody>
          <a:bodyPr/>
          <a:lstStyle/>
          <a:p>
            <a:fld id="{F79FC5F6-1581-D948-A184-FDB0977145C6}" type="slidenum">
              <a:rPr lang="en-ZA" smtClean="0"/>
              <a:t>‹#›</a:t>
            </a:fld>
            <a:endParaRPr lang="en-ZA" dirty="0"/>
          </a:p>
        </p:txBody>
      </p:sp>
      <p:sp>
        <p:nvSpPr>
          <p:cNvPr id="10" name="Title Placeholder 1"/>
          <p:cNvSpPr>
            <a:spLocks noGrp="1"/>
          </p:cNvSpPr>
          <p:nvPr>
            <p:ph type="title" hasCustomPrompt="1"/>
          </p:nvPr>
        </p:nvSpPr>
        <p:spPr>
          <a:xfrm>
            <a:off x="241928" y="274639"/>
            <a:ext cx="11672869" cy="551964"/>
          </a:xfrm>
          <a:prstGeom prst="rect">
            <a:avLst/>
          </a:prstGeom>
        </p:spPr>
        <p:txBody>
          <a:bodyPr vert="horz" lIns="91428" tIns="45718" rIns="91428" bIns="45718" rtlCol="0" anchor="ctr">
            <a:normAutofit/>
          </a:bodyPr>
          <a:lstStyle/>
          <a:p>
            <a:r>
              <a:rPr lang="en-GB" dirty="0"/>
              <a:t>Header</a:t>
            </a:r>
            <a:endParaRPr lang="en-ZA" dirty="0"/>
          </a:p>
        </p:txBody>
      </p:sp>
    </p:spTree>
    <p:extLst>
      <p:ext uri="{BB962C8B-B14F-4D97-AF65-F5344CB8AC3E}">
        <p14:creationId xmlns:p14="http://schemas.microsoft.com/office/powerpoint/2010/main" val="37491174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7584394-88CC-B645-ADA0-14DB49DE12D9}" type="datetime1">
              <a:rPr lang="en-ZA" smtClean="0"/>
              <a:t>2024/07/14</a:t>
            </a:fld>
            <a:endParaRPr lang="en-ZA" dirty="0"/>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dirty="0"/>
              <a:t>www.piloggroup.com</a:t>
            </a:r>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t>‹#›</a:t>
            </a:fld>
            <a:endParaRPr lang="en-ZA" dirty="0"/>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5" b="1" baseline="0">
                <a:solidFill>
                  <a:schemeClr val="accent1">
                    <a:lumMod val="50000"/>
                  </a:schemeClr>
                </a:solidFill>
              </a:defRPr>
            </a:lvl1pPr>
            <a:lvl2pPr>
              <a:defRPr sz="1335">
                <a:solidFill>
                  <a:srgbClr val="000000"/>
                </a:solidFill>
              </a:defRPr>
            </a:lvl2pPr>
            <a:lvl3pPr>
              <a:defRPr sz="1335">
                <a:solidFill>
                  <a:srgbClr val="000000"/>
                </a:solidFill>
              </a:defRPr>
            </a:lvl3pPr>
            <a:lvl4pPr>
              <a:defRPr sz="1335">
                <a:solidFill>
                  <a:srgbClr val="000000"/>
                </a:solidFill>
              </a:defRPr>
            </a:lvl4pPr>
            <a:lvl5pPr>
              <a:defRPr sz="1335">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21030687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926" y="847023"/>
            <a:ext cx="11577897" cy="5549089"/>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p:txBody>
          <a:bodyPr/>
          <a:lstStyle/>
          <a:p>
            <a:fld id="{A7584394-88CC-B645-ADA0-14DB49DE12D9}" type="datetime1">
              <a:rPr lang="en-ZA" smtClean="0"/>
              <a:t>2024/07/14</a:t>
            </a:fld>
            <a:endParaRPr lang="en-ZA"/>
          </a:p>
        </p:txBody>
      </p:sp>
      <p:sp>
        <p:nvSpPr>
          <p:cNvPr id="5" name="Footer Placeholder 4"/>
          <p:cNvSpPr>
            <a:spLocks noGrp="1"/>
          </p:cNvSpPr>
          <p:nvPr>
            <p:ph type="ftr" sz="quarter" idx="11"/>
          </p:nvPr>
        </p:nvSpPr>
        <p:spPr/>
        <p:txBody>
          <a:bodyPr/>
          <a:lstStyle/>
          <a:p>
            <a:r>
              <a:rPr lang="en-ZA"/>
              <a:t>www.pilogint.com</a:t>
            </a:r>
          </a:p>
        </p:txBody>
      </p:sp>
      <p:sp>
        <p:nvSpPr>
          <p:cNvPr id="6" name="Title 1"/>
          <p:cNvSpPr txBox="1">
            <a:spLocks/>
          </p:cNvSpPr>
          <p:nvPr userDrawn="1"/>
        </p:nvSpPr>
        <p:spPr>
          <a:xfrm>
            <a:off x="241926" y="309330"/>
            <a:ext cx="11672869" cy="435225"/>
          </a:xfrm>
          <a:prstGeom prst="rect">
            <a:avLst/>
          </a:prstGeom>
        </p:spPr>
        <p:txBody>
          <a:bodyPr vert="horz" lIns="91440" tIns="45720" rIns="91440" bIns="45720" rtlCol="0" anchor="ctr">
            <a:normAutofit fontScale="90000" lnSpcReduction="10000"/>
          </a:bodyPr>
          <a:lstStyle>
            <a:defPPr>
              <a:defRPr lang="en-US"/>
            </a:defPPr>
            <a:lvl1pPr>
              <a:spcBef>
                <a:spcPct val="0"/>
              </a:spcBef>
              <a:buNone/>
              <a:defRPr sz="2800">
                <a:solidFill>
                  <a:schemeClr val="tx2"/>
                </a:solidFill>
                <a:latin typeface="Arial"/>
                <a:ea typeface="+mj-ea"/>
                <a:cs typeface="Arial"/>
              </a:defRPr>
            </a:lvl1pPr>
          </a:lstStyle>
          <a:p>
            <a:endParaRPr lang="en-US" sz="2800" dirty="0"/>
          </a:p>
        </p:txBody>
      </p:sp>
    </p:spTree>
    <p:extLst>
      <p:ext uri="{BB962C8B-B14F-4D97-AF65-F5344CB8AC3E}">
        <p14:creationId xmlns:p14="http://schemas.microsoft.com/office/powerpoint/2010/main" val="2013869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Content Placeholder 4"/>
          <p:cNvSpPr>
            <a:spLocks noGrp="1"/>
          </p:cNvSpPr>
          <p:nvPr>
            <p:ph sz="quarter" idx="11"/>
          </p:nvPr>
        </p:nvSpPr>
        <p:spPr bwMode="gray">
          <a:xfrm>
            <a:off x="460375" y="1325564"/>
            <a:ext cx="11272838" cy="46608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auto">
          <a:xfrm>
            <a:off x="460375" y="228600"/>
            <a:ext cx="11272838" cy="535531"/>
          </a:xfrm>
        </p:spPr>
        <p:txBody>
          <a:bodyPr>
            <a:spAutoFit/>
          </a:bodyPr>
          <a:lstStyle/>
          <a:p>
            <a:r>
              <a:rPr lang="en-US" dirty="0"/>
              <a:t>Click to edit Master title style</a:t>
            </a:r>
          </a:p>
        </p:txBody>
      </p:sp>
    </p:spTree>
    <p:extLst>
      <p:ext uri="{BB962C8B-B14F-4D97-AF65-F5344CB8AC3E}">
        <p14:creationId xmlns:p14="http://schemas.microsoft.com/office/powerpoint/2010/main" val="4204999116"/>
      </p:ext>
    </p:extLst>
  </p:cSld>
  <p:clrMapOvr>
    <a:masterClrMapping/>
  </p:clrMapOvr>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3"/>
            <a:ext cx="12192000" cy="5606716"/>
          </a:xfrm>
          <a:prstGeom prst="rect">
            <a:avLst/>
          </a:prstGeom>
        </p:spPr>
      </p:pic>
      <p:sp>
        <p:nvSpPr>
          <p:cNvPr id="8" name="직사각형 2"/>
          <p:cNvSpPr/>
          <p:nvPr/>
        </p:nvSpPr>
        <p:spPr>
          <a:xfrm>
            <a:off x="-1" y="5422903"/>
            <a:ext cx="12192000" cy="1435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9" rIns="91428" bIns="45719" rtlCol="0" anchor="ctr"/>
          <a:lstStyle/>
          <a:p>
            <a:pPr algn="ctr" defTabSz="609585"/>
            <a:endParaRPr lang="ko-KR" altLang="en-US" sz="2400" dirty="0">
              <a:solidFill>
                <a:prstClr val="white"/>
              </a:solidFill>
            </a:endParaRPr>
          </a:p>
        </p:txBody>
      </p:sp>
      <p:sp>
        <p:nvSpPr>
          <p:cNvPr id="2" name="Title 1"/>
          <p:cNvSpPr>
            <a:spLocks noGrp="1"/>
          </p:cNvSpPr>
          <p:nvPr>
            <p:ph type="ctrTitle" hasCustomPrompt="1"/>
          </p:nvPr>
        </p:nvSpPr>
        <p:spPr>
          <a:xfrm>
            <a:off x="241928" y="5489260"/>
            <a:ext cx="11672869" cy="709208"/>
          </a:xfrm>
        </p:spPr>
        <p:txBody>
          <a:bodyPr>
            <a:normAutofit/>
          </a:bodyPr>
          <a:lstStyle>
            <a:lvl1pPr algn="ctr">
              <a:defRPr sz="5300">
                <a:solidFill>
                  <a:srgbClr val="FFFFFF"/>
                </a:solidFill>
              </a:defRPr>
            </a:lvl1pPr>
          </a:lstStyle>
          <a:p>
            <a:r>
              <a:rPr lang="en-GB" dirty="0"/>
              <a:t>Title</a:t>
            </a:r>
            <a:endParaRPr lang="en-ZA" dirty="0"/>
          </a:p>
        </p:txBody>
      </p:sp>
      <p:sp>
        <p:nvSpPr>
          <p:cNvPr id="3" name="Subtitle 2"/>
          <p:cNvSpPr>
            <a:spLocks noGrp="1"/>
          </p:cNvSpPr>
          <p:nvPr>
            <p:ph type="subTitle" idx="1" hasCustomPrompt="1"/>
          </p:nvPr>
        </p:nvSpPr>
        <p:spPr>
          <a:xfrm>
            <a:off x="3562592" y="6347070"/>
            <a:ext cx="8534400" cy="443815"/>
          </a:xfrm>
        </p:spPr>
        <p:txBody>
          <a:bodyPr/>
          <a:lstStyle>
            <a:lvl1pPr marL="0" indent="0" algn="r">
              <a:buNone/>
              <a:defRPr>
                <a:solidFill>
                  <a:schemeClr val="bg1"/>
                </a:solidFill>
                <a:latin typeface="Futura"/>
                <a:cs typeface="Futur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120" indent="0" algn="ctr">
              <a:buNone/>
              <a:defRPr>
                <a:solidFill>
                  <a:schemeClr val="tx1">
                    <a:tint val="75000"/>
                  </a:schemeClr>
                </a:solidFill>
              </a:defRPr>
            </a:lvl4pPr>
            <a:lvl5pPr marL="2437704" indent="0" algn="ctr">
              <a:buNone/>
              <a:defRPr>
                <a:solidFill>
                  <a:schemeClr val="tx1">
                    <a:tint val="75000"/>
                  </a:schemeClr>
                </a:solidFill>
              </a:defRPr>
            </a:lvl5pPr>
            <a:lvl6pPr marL="3047289" indent="0" algn="ctr">
              <a:buNone/>
              <a:defRPr>
                <a:solidFill>
                  <a:schemeClr val="tx1">
                    <a:tint val="75000"/>
                  </a:schemeClr>
                </a:solidFill>
              </a:defRPr>
            </a:lvl6pPr>
            <a:lvl7pPr marL="3656874" indent="0" algn="ctr">
              <a:buNone/>
              <a:defRPr>
                <a:solidFill>
                  <a:schemeClr val="tx1">
                    <a:tint val="75000"/>
                  </a:schemeClr>
                </a:solidFill>
              </a:defRPr>
            </a:lvl7pPr>
            <a:lvl8pPr marL="4266459" indent="0" algn="ctr">
              <a:buNone/>
              <a:defRPr>
                <a:solidFill>
                  <a:schemeClr val="tx1">
                    <a:tint val="75000"/>
                  </a:schemeClr>
                </a:solidFill>
              </a:defRPr>
            </a:lvl8pPr>
            <a:lvl9pPr marL="4876043" indent="0" algn="ctr">
              <a:buNone/>
              <a:defRPr>
                <a:solidFill>
                  <a:schemeClr val="tx1">
                    <a:tint val="75000"/>
                  </a:schemeClr>
                </a:solidFill>
              </a:defRPr>
            </a:lvl9pPr>
          </a:lstStyle>
          <a:p>
            <a:r>
              <a:rPr lang="en-GB" dirty="0"/>
              <a:t>Presenter</a:t>
            </a:r>
            <a:endParaRPr lang="en-ZA" dirty="0"/>
          </a:p>
        </p:txBody>
      </p:sp>
      <p:sp>
        <p:nvSpPr>
          <p:cNvPr id="4" name="Date Placeholder 3"/>
          <p:cNvSpPr>
            <a:spLocks noGrp="1"/>
          </p:cNvSpPr>
          <p:nvPr>
            <p:ph type="dt" sz="half" idx="10"/>
          </p:nvPr>
        </p:nvSpPr>
        <p:spPr>
          <a:xfrm>
            <a:off x="188072" y="6564161"/>
            <a:ext cx="2844800" cy="226715"/>
          </a:xfrm>
        </p:spPr>
        <p:txBody>
          <a:bodyPr/>
          <a:lstStyle>
            <a:lvl1pPr>
              <a:defRPr>
                <a:latin typeface="Futura"/>
                <a:cs typeface="Futura"/>
              </a:defRPr>
            </a:lvl1pPr>
          </a:lstStyle>
          <a:p>
            <a:fld id="{D334613F-07B6-704A-9C2B-66DC015AADC9}" type="datetime1">
              <a:rPr lang="en-ZA" smtClean="0"/>
              <a:pPr/>
              <a:t>2024/07/14</a:t>
            </a:fld>
            <a:endParaRPr lang="en-ZA" dirty="0"/>
          </a:p>
        </p:txBody>
      </p:sp>
      <p:sp>
        <p:nvSpPr>
          <p:cNvPr id="9" name="직사각형 2"/>
          <p:cNvSpPr/>
          <p:nvPr/>
        </p:nvSpPr>
        <p:spPr>
          <a:xfrm>
            <a:off x="-4" y="5420762"/>
            <a:ext cx="12192000" cy="58057"/>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8" tIns="45719" rIns="91428" bIns="45719" rtlCol="0" anchor="ctr"/>
          <a:lstStyle/>
          <a:p>
            <a:pPr algn="ctr" defTabSz="609585"/>
            <a:endParaRPr lang="ko-KR" altLang="en-US" sz="2400" dirty="0">
              <a:solidFill>
                <a:prstClr val="white"/>
              </a:solidFill>
            </a:endParaRPr>
          </a:p>
        </p:txBody>
      </p:sp>
      <p:pic>
        <p:nvPicPr>
          <p:cNvPr id="12" name="Picture 11" descr="300x300 - Transparrent.png"/>
          <p:cNvPicPr>
            <a:picLocks noChangeAspect="1"/>
          </p:cNvPicPr>
          <p:nvPr/>
        </p:nvPicPr>
        <p:blipFill rotWithShape="1">
          <a:blip r:embed="rId3" cstate="hqprint"/>
          <a:srcRect t="29011" b="33729"/>
          <a:stretch>
            <a:fillRect/>
          </a:stretch>
        </p:blipFill>
        <p:spPr>
          <a:xfrm>
            <a:off x="4470060" y="3583041"/>
            <a:ext cx="3245513" cy="1209291"/>
          </a:xfrm>
          <a:prstGeom prst="rect">
            <a:avLst/>
          </a:prstGeom>
          <a:ln>
            <a:noFill/>
          </a:ln>
          <a:effectLst>
            <a:outerShdw blurRad="50800" dist="38100" dir="5400000" sx="104000" sy="104000" algn="t" rotWithShape="0">
              <a:prstClr val="black">
                <a:alpha val="40000"/>
              </a:prstClr>
            </a:outerShdw>
          </a:effectLst>
        </p:spPr>
      </p:pic>
      <p:pic>
        <p:nvPicPr>
          <p:cNvPr id="18" name="Picture 4" descr="http://www.clker.com/cliparts/2/e/0/7/12422395911228769102Copyright_thin.svg.med.png"/>
          <p:cNvPicPr>
            <a:picLocks noChangeAspect="1" noChangeArrowheads="1"/>
          </p:cNvPicPr>
          <p:nvPr/>
        </p:nvPicPr>
        <p:blipFill>
          <a:blip r:embed="rId4" cstate="print"/>
          <a:srcRect/>
          <a:stretch>
            <a:fillRect/>
          </a:stretch>
        </p:blipFill>
        <p:spPr bwMode="auto">
          <a:xfrm>
            <a:off x="78494" y="6591081"/>
            <a:ext cx="197295" cy="197295"/>
          </a:xfrm>
          <a:prstGeom prst="rect">
            <a:avLst/>
          </a:prstGeom>
          <a:noFill/>
        </p:spPr>
      </p:pic>
      <p:pic>
        <p:nvPicPr>
          <p:cNvPr id="13" name="Picture 12"/>
          <p:cNvPicPr>
            <a:picLocks noChangeAspect="1"/>
          </p:cNvPicPr>
          <p:nvPr/>
        </p:nvPicPr>
        <p:blipFill>
          <a:blip r:embed="rId5" cstate="print"/>
          <a:stretch>
            <a:fillRect/>
          </a:stretch>
        </p:blipFill>
        <p:spPr>
          <a:xfrm>
            <a:off x="4988280" y="2768651"/>
            <a:ext cx="2265293" cy="1122711"/>
          </a:xfrm>
          <a:prstGeom prst="rect">
            <a:avLst/>
          </a:prstGeom>
          <a:effectLst>
            <a:glow rad="127000">
              <a:schemeClr val="accent1">
                <a:alpha val="0"/>
              </a:schemeClr>
            </a:glow>
            <a:outerShdw blurRad="63500" sx="102000" sy="102000" algn="ctr" rotWithShape="0">
              <a:prstClr val="black">
                <a:alpha val="0"/>
              </a:prstClr>
            </a:outerShdw>
            <a:reflection stA="0" endPos="65000" dist="50800" dir="5400000" sy="-100000" algn="bl" rotWithShape="0"/>
            <a:softEdge rad="24130"/>
          </a:effectLst>
        </p:spPr>
      </p:pic>
      <p:pic>
        <p:nvPicPr>
          <p:cNvPr id="14" name="Picture 13"/>
          <p:cNvPicPr>
            <a:picLocks noChangeAspect="1"/>
          </p:cNvPicPr>
          <p:nvPr/>
        </p:nvPicPr>
        <p:blipFill>
          <a:blip r:embed="rId6" cstate="print"/>
          <a:stretch>
            <a:fillRect/>
          </a:stretch>
        </p:blipFill>
        <p:spPr>
          <a:xfrm>
            <a:off x="5546845" y="2483575"/>
            <a:ext cx="1215424" cy="602381"/>
          </a:xfrm>
          <a:prstGeom prst="rect">
            <a:avLst/>
          </a:prstGeom>
          <a:effectLst>
            <a:outerShdw blurRad="50800" dist="38100" dir="8100000" algn="tr" rotWithShape="0">
              <a:prstClr val="black">
                <a:alpha val="40000"/>
              </a:prstClr>
            </a:outerShdw>
            <a:softEdge rad="25400"/>
          </a:effectLst>
        </p:spPr>
      </p:pic>
      <p:pic>
        <p:nvPicPr>
          <p:cNvPr id="15" name="Picture 14">
            <a:extLst>
              <a:ext uri="{FF2B5EF4-FFF2-40B4-BE49-F238E27FC236}">
                <a16:creationId xmlns:a16="http://schemas.microsoft.com/office/drawing/2014/main" id="{BADF2A6E-15B9-904B-8909-DB6D1D61CC2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5606716"/>
          </a:xfrm>
          <a:prstGeom prst="rect">
            <a:avLst/>
          </a:prstGeom>
        </p:spPr>
      </p:pic>
      <p:sp>
        <p:nvSpPr>
          <p:cNvPr id="16" name="직사각형 2">
            <a:extLst>
              <a:ext uri="{FF2B5EF4-FFF2-40B4-BE49-F238E27FC236}">
                <a16:creationId xmlns:a16="http://schemas.microsoft.com/office/drawing/2014/main" id="{6A537839-99AE-E544-BF4A-EF0B01080542}"/>
              </a:ext>
            </a:extLst>
          </p:cNvPr>
          <p:cNvSpPr/>
          <p:nvPr userDrawn="1"/>
        </p:nvSpPr>
        <p:spPr>
          <a:xfrm>
            <a:off x="-1" y="5422901"/>
            <a:ext cx="12192000" cy="1435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7" name="직사각형 2">
            <a:extLst>
              <a:ext uri="{FF2B5EF4-FFF2-40B4-BE49-F238E27FC236}">
                <a16:creationId xmlns:a16="http://schemas.microsoft.com/office/drawing/2014/main" id="{CF795DC2-3D58-934E-AB49-0B051DEB8A32}"/>
              </a:ext>
            </a:extLst>
          </p:cNvPr>
          <p:cNvSpPr/>
          <p:nvPr userDrawn="1"/>
        </p:nvSpPr>
        <p:spPr>
          <a:xfrm>
            <a:off x="-4" y="5420753"/>
            <a:ext cx="12192000" cy="58057"/>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400"/>
          </a:p>
        </p:txBody>
      </p:sp>
      <p:pic>
        <p:nvPicPr>
          <p:cNvPr id="19" name="Picture 18" descr="300x300 - Transparrent.png">
            <a:extLst>
              <a:ext uri="{FF2B5EF4-FFF2-40B4-BE49-F238E27FC236}">
                <a16:creationId xmlns:a16="http://schemas.microsoft.com/office/drawing/2014/main" id="{AC2F5931-4AF6-CE48-93D9-DA10D3F0D98E}"/>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t="29011" b="33729"/>
          <a:stretch/>
        </p:blipFill>
        <p:spPr>
          <a:xfrm>
            <a:off x="4470050" y="2909939"/>
            <a:ext cx="3245513" cy="1209291"/>
          </a:xfrm>
          <a:prstGeom prst="rect">
            <a:avLst/>
          </a:prstGeom>
          <a:ln>
            <a:noFill/>
          </a:ln>
          <a:effectLst>
            <a:outerShdw blurRad="50800" dist="38100" dir="5400000" sx="104000" sy="104000" algn="t" rotWithShape="0">
              <a:prstClr val="black">
                <a:alpha val="40000"/>
              </a:prstClr>
            </a:outerShdw>
          </a:effectLst>
        </p:spPr>
      </p:pic>
      <p:pic>
        <p:nvPicPr>
          <p:cNvPr id="20" name="Picture 4" descr="http://www.clker.com/cliparts/2/e/0/7/12422395911228769102Copyright_thin.svg.med.png">
            <a:extLst>
              <a:ext uri="{FF2B5EF4-FFF2-40B4-BE49-F238E27FC236}">
                <a16:creationId xmlns:a16="http://schemas.microsoft.com/office/drawing/2014/main" id="{310B3673-DC88-714A-A108-398B6F8F796A}"/>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78485" y="6591071"/>
            <a:ext cx="197295" cy="197295"/>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5F7E662A-C08E-464F-9B90-CF402418E30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988279" y="2095542"/>
            <a:ext cx="2265293" cy="1122711"/>
          </a:xfrm>
          <a:prstGeom prst="rect">
            <a:avLst/>
          </a:prstGeom>
          <a:effectLst>
            <a:glow rad="127000">
              <a:schemeClr val="accent1">
                <a:alpha val="0"/>
              </a:schemeClr>
            </a:glow>
            <a:outerShdw blurRad="63500" sx="102000" sy="102000" algn="ctr" rotWithShape="0">
              <a:prstClr val="black">
                <a:alpha val="0"/>
              </a:prstClr>
            </a:outerShdw>
            <a:reflection stA="0" endPos="65000" dist="50800" dir="5400000" sy="-100000" algn="bl" rotWithShape="0"/>
            <a:softEdge rad="24130"/>
          </a:effectLst>
        </p:spPr>
      </p:pic>
      <p:pic>
        <p:nvPicPr>
          <p:cNvPr id="22" name="Picture 21">
            <a:extLst>
              <a:ext uri="{FF2B5EF4-FFF2-40B4-BE49-F238E27FC236}">
                <a16:creationId xmlns:a16="http://schemas.microsoft.com/office/drawing/2014/main" id="{43463D85-5334-B348-A1D0-23146CE04B3A}"/>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546845" y="1810474"/>
            <a:ext cx="1215424" cy="602381"/>
          </a:xfrm>
          <a:prstGeom prst="rect">
            <a:avLst/>
          </a:prstGeom>
          <a:effectLst>
            <a:outerShdw blurRad="50800" dist="38100" dir="8100000" algn="tr" rotWithShape="0">
              <a:prstClr val="black">
                <a:alpha val="40000"/>
              </a:prstClr>
            </a:outerShdw>
            <a:softEdge rad="25400"/>
          </a:effectLst>
        </p:spPr>
      </p:pic>
    </p:spTree>
    <p:extLst>
      <p:ext uri="{BB962C8B-B14F-4D97-AF65-F5344CB8AC3E}">
        <p14:creationId xmlns:p14="http://schemas.microsoft.com/office/powerpoint/2010/main" val="2650717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p:txBody>
          <a:bodyPr/>
          <a:lstStyle/>
          <a:p>
            <a:fld id="{A7584394-88CC-B645-ADA0-14DB49DE12D9}" type="datetime1">
              <a:rPr lang="en-ZA" smtClean="0">
                <a:solidFill>
                  <a:prstClr val="white"/>
                </a:solidFill>
              </a:rPr>
              <a:t>2024/07/14</a:t>
            </a:fld>
            <a:endParaRPr lang="en-ZA" dirty="0">
              <a:solidFill>
                <a:prstClr val="white"/>
              </a:solidFill>
            </a:endParaRPr>
          </a:p>
        </p:txBody>
      </p:sp>
      <p:sp>
        <p:nvSpPr>
          <p:cNvPr id="5" name="Footer Placeholder 4"/>
          <p:cNvSpPr>
            <a:spLocks noGrp="1"/>
          </p:cNvSpPr>
          <p:nvPr>
            <p:ph type="ftr" sz="quarter" idx="11"/>
          </p:nvPr>
        </p:nvSpPr>
        <p:spPr/>
        <p:txBody>
          <a:bodyPr/>
          <a:lstStyle/>
          <a:p>
            <a:r>
              <a:rPr lang="en-ZA" dirty="0">
                <a:solidFill>
                  <a:srgbClr val="1F497D"/>
                </a:solidFill>
              </a:rPr>
              <a:t>www.pilogint.com</a:t>
            </a:r>
          </a:p>
        </p:txBody>
      </p:sp>
      <p:sp>
        <p:nvSpPr>
          <p:cNvPr id="6" name="Slide Number Placeholder 5"/>
          <p:cNvSpPr>
            <a:spLocks noGrp="1"/>
          </p:cNvSpPr>
          <p:nvPr>
            <p:ph type="sldNum" sz="quarter" idx="12"/>
          </p:nvPr>
        </p:nvSpPr>
        <p:spPr/>
        <p:txBody>
          <a:bodyPr/>
          <a:lstStyle/>
          <a:p>
            <a:fld id="{F79FC5F6-1581-D948-A184-FDB0977145C6}" type="slidenum">
              <a:rPr lang="en-ZA" smtClean="0"/>
              <a:t>‹#›</a:t>
            </a:fld>
            <a:endParaRPr lang="en-ZA" dirty="0"/>
          </a:p>
        </p:txBody>
      </p:sp>
    </p:spTree>
    <p:extLst>
      <p:ext uri="{BB962C8B-B14F-4D97-AF65-F5344CB8AC3E}">
        <p14:creationId xmlns:p14="http://schemas.microsoft.com/office/powerpoint/2010/main" val="17062382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0" y="0"/>
            <a:ext cx="12192000" cy="6858000"/>
          </a:xfrm>
          <a:prstGeom prst="rect">
            <a:avLst/>
          </a:prstGeom>
        </p:spPr>
      </p:pic>
      <p:sp>
        <p:nvSpPr>
          <p:cNvPr id="45" name="Title 1"/>
          <p:cNvSpPr>
            <a:spLocks noGrp="1"/>
          </p:cNvSpPr>
          <p:nvPr>
            <p:ph type="ctrTitle" hasCustomPrompt="1"/>
          </p:nvPr>
        </p:nvSpPr>
        <p:spPr>
          <a:xfrm>
            <a:off x="7200727" y="4199409"/>
            <a:ext cx="4946316" cy="966959"/>
          </a:xfrm>
        </p:spPr>
        <p:txBody>
          <a:bodyPr>
            <a:normAutofit/>
          </a:bodyPr>
          <a:lstStyle>
            <a:lvl1pPr algn="l">
              <a:defRPr sz="4000">
                <a:ln>
                  <a:noFill/>
                </a:ln>
                <a:solidFill>
                  <a:schemeClr val="bg1"/>
                </a:solidFill>
              </a:defRPr>
            </a:lvl1pPr>
          </a:lstStyle>
          <a:p>
            <a:r>
              <a:rPr lang="en-GB" dirty="0"/>
              <a:t>Title</a:t>
            </a:r>
            <a:endParaRPr lang="en-ZA" dirty="0"/>
          </a:p>
        </p:txBody>
      </p:sp>
      <p:sp>
        <p:nvSpPr>
          <p:cNvPr id="47" name="Date Placeholder 3"/>
          <p:cNvSpPr>
            <a:spLocks noGrp="1"/>
          </p:cNvSpPr>
          <p:nvPr>
            <p:ph type="dt" sz="half" idx="10"/>
          </p:nvPr>
        </p:nvSpPr>
        <p:spPr>
          <a:xfrm>
            <a:off x="7200727" y="5830377"/>
            <a:ext cx="4946316" cy="226715"/>
          </a:xfrm>
        </p:spPr>
        <p:txBody>
          <a:bodyPr/>
          <a:lstStyle>
            <a:lvl1pPr>
              <a:defRPr sz="2400">
                <a:ln>
                  <a:noFill/>
                </a:ln>
                <a:solidFill>
                  <a:schemeClr val="bg1"/>
                </a:solidFill>
                <a:latin typeface="Futura"/>
                <a:cs typeface="Futura"/>
              </a:defRPr>
            </a:lvl1pPr>
          </a:lstStyle>
          <a:p>
            <a:fld id="{D334613F-07B6-704A-9C2B-66DC015AADC9}" type="datetime1">
              <a:rPr lang="en-ZA" smtClean="0"/>
              <a:pPr/>
              <a:t>2024/07/14</a:t>
            </a:fld>
            <a:endParaRPr lang="en-ZA" dirty="0"/>
          </a:p>
        </p:txBody>
      </p:sp>
      <p:cxnSp>
        <p:nvCxnSpPr>
          <p:cNvPr id="48" name="Straight Connector 47"/>
          <p:cNvCxnSpPr/>
          <p:nvPr/>
        </p:nvCxnSpPr>
        <p:spPr>
          <a:xfrm>
            <a:off x="7200727" y="4191601"/>
            <a:ext cx="12028" cy="188648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Subtitle 2"/>
          <p:cNvSpPr>
            <a:spLocks noGrp="1"/>
          </p:cNvSpPr>
          <p:nvPr>
            <p:ph type="subTitle" idx="1" hasCustomPrompt="1"/>
          </p:nvPr>
        </p:nvSpPr>
        <p:spPr>
          <a:xfrm>
            <a:off x="7200727" y="5276471"/>
            <a:ext cx="4946316" cy="443815"/>
          </a:xfrm>
        </p:spPr>
        <p:txBody>
          <a:bodyPr lIns="107984" rIns="107984" anchor="ctr"/>
          <a:lstStyle>
            <a:lvl1pPr marL="0" indent="0" algn="l">
              <a:buNone/>
              <a:defRPr>
                <a:solidFill>
                  <a:schemeClr val="bg1"/>
                </a:solidFill>
                <a:latin typeface="Futura"/>
                <a:cs typeface="Futur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120" indent="0" algn="ctr">
              <a:buNone/>
              <a:defRPr>
                <a:solidFill>
                  <a:schemeClr val="tx1">
                    <a:tint val="75000"/>
                  </a:schemeClr>
                </a:solidFill>
              </a:defRPr>
            </a:lvl4pPr>
            <a:lvl5pPr marL="2437704" indent="0" algn="ctr">
              <a:buNone/>
              <a:defRPr>
                <a:solidFill>
                  <a:schemeClr val="tx1">
                    <a:tint val="75000"/>
                  </a:schemeClr>
                </a:solidFill>
              </a:defRPr>
            </a:lvl5pPr>
            <a:lvl6pPr marL="3047289" indent="0" algn="ctr">
              <a:buNone/>
              <a:defRPr>
                <a:solidFill>
                  <a:schemeClr val="tx1">
                    <a:tint val="75000"/>
                  </a:schemeClr>
                </a:solidFill>
              </a:defRPr>
            </a:lvl6pPr>
            <a:lvl7pPr marL="3656874" indent="0" algn="ctr">
              <a:buNone/>
              <a:defRPr>
                <a:solidFill>
                  <a:schemeClr val="tx1">
                    <a:tint val="75000"/>
                  </a:schemeClr>
                </a:solidFill>
              </a:defRPr>
            </a:lvl7pPr>
            <a:lvl8pPr marL="4266459" indent="0" algn="ctr">
              <a:buNone/>
              <a:defRPr>
                <a:solidFill>
                  <a:schemeClr val="tx1">
                    <a:tint val="75000"/>
                  </a:schemeClr>
                </a:solidFill>
              </a:defRPr>
            </a:lvl8pPr>
            <a:lvl9pPr marL="4876043" indent="0" algn="ctr">
              <a:buNone/>
              <a:defRPr>
                <a:solidFill>
                  <a:schemeClr val="tx1">
                    <a:tint val="75000"/>
                  </a:schemeClr>
                </a:solidFill>
              </a:defRPr>
            </a:lvl9pPr>
          </a:lstStyle>
          <a:p>
            <a:r>
              <a:rPr lang="en-GB" dirty="0"/>
              <a:t>Presenter</a:t>
            </a:r>
            <a:endParaRPr lang="en-ZA" dirty="0"/>
          </a:p>
        </p:txBody>
      </p:sp>
      <p:grpSp>
        <p:nvGrpSpPr>
          <p:cNvPr id="44" name="Group 43"/>
          <p:cNvGrpSpPr/>
          <p:nvPr/>
        </p:nvGrpSpPr>
        <p:grpSpPr>
          <a:xfrm>
            <a:off x="-783090" y="-1096497"/>
            <a:ext cx="10744956" cy="7544624"/>
            <a:chOff x="-334442" y="590482"/>
            <a:chExt cx="8058717" cy="5658468"/>
          </a:xfrm>
        </p:grpSpPr>
        <p:sp>
          <p:nvSpPr>
            <p:cNvPr id="46" name="Rectangle 45"/>
            <p:cNvSpPr/>
            <p:nvPr/>
          </p:nvSpPr>
          <p:spPr>
            <a:xfrm>
              <a:off x="3666400" y="3415896"/>
              <a:ext cx="4057875" cy="14679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5900" dirty="0">
                  <a:solidFill>
                    <a:prstClr val="white">
                      <a:lumMod val="85000"/>
                    </a:prstClr>
                  </a:solidFill>
                  <a:latin typeface="Futura"/>
                  <a:cs typeface="Futura"/>
                </a:rPr>
                <a:t>Quality</a:t>
              </a:r>
            </a:p>
          </p:txBody>
        </p:sp>
        <p:sp>
          <p:nvSpPr>
            <p:cNvPr id="50" name="Rectangle 49"/>
            <p:cNvSpPr/>
            <p:nvPr/>
          </p:nvSpPr>
          <p:spPr>
            <a:xfrm rot="16200000">
              <a:off x="332590" y="4456744"/>
              <a:ext cx="1724787"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85000"/>
                    </a:prstClr>
                  </a:solidFill>
                  <a:latin typeface="Futura"/>
                  <a:cs typeface="Futura"/>
                </a:rPr>
                <a:t>Migration</a:t>
              </a:r>
            </a:p>
          </p:txBody>
        </p:sp>
        <p:sp>
          <p:nvSpPr>
            <p:cNvPr id="51" name="Rectangle 50"/>
            <p:cNvSpPr/>
            <p:nvPr/>
          </p:nvSpPr>
          <p:spPr>
            <a:xfrm rot="16200000">
              <a:off x="2867592" y="4229730"/>
              <a:ext cx="3353615" cy="6848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4800" dirty="0">
                  <a:solidFill>
                    <a:prstClr val="white">
                      <a:lumMod val="85000"/>
                    </a:prstClr>
                  </a:solidFill>
                  <a:latin typeface="Futura"/>
                  <a:cs typeface="Futura"/>
                </a:rPr>
                <a:t>Barcoding</a:t>
              </a:r>
            </a:p>
          </p:txBody>
        </p:sp>
        <p:sp>
          <p:nvSpPr>
            <p:cNvPr id="52" name="Rectangle 51"/>
            <p:cNvSpPr/>
            <p:nvPr/>
          </p:nvSpPr>
          <p:spPr>
            <a:xfrm rot="16200000">
              <a:off x="5052440" y="1851691"/>
              <a:ext cx="1827890" cy="8267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85000"/>
                    </a:prstClr>
                  </a:solidFill>
                  <a:latin typeface="Futura"/>
                  <a:cs typeface="Futura"/>
                </a:rPr>
                <a:t>Governance</a:t>
              </a:r>
            </a:p>
          </p:txBody>
        </p:sp>
        <p:sp>
          <p:nvSpPr>
            <p:cNvPr id="53" name="Rectangle 52"/>
            <p:cNvSpPr/>
            <p:nvPr/>
          </p:nvSpPr>
          <p:spPr>
            <a:xfrm>
              <a:off x="2271395" y="3603155"/>
              <a:ext cx="172478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85000"/>
                    </a:prstClr>
                  </a:solidFill>
                  <a:latin typeface="Futura"/>
                  <a:cs typeface="Futura"/>
                </a:rPr>
                <a:t>portals</a:t>
              </a:r>
            </a:p>
          </p:txBody>
        </p:sp>
        <p:sp>
          <p:nvSpPr>
            <p:cNvPr id="54" name="Rectangle 53"/>
            <p:cNvSpPr/>
            <p:nvPr/>
          </p:nvSpPr>
          <p:spPr>
            <a:xfrm>
              <a:off x="1562810" y="2937836"/>
              <a:ext cx="483900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8300" b="1" dirty="0">
                  <a:solidFill>
                    <a:srgbClr val="CC0000"/>
                  </a:solidFill>
                  <a:latin typeface="Futura"/>
                  <a:cs typeface="Futura"/>
                </a:rPr>
                <a:t>Master Data</a:t>
              </a:r>
            </a:p>
          </p:txBody>
        </p:sp>
        <p:sp>
          <p:nvSpPr>
            <p:cNvPr id="55" name="Rectangle 54"/>
            <p:cNvSpPr/>
            <p:nvPr/>
          </p:nvSpPr>
          <p:spPr>
            <a:xfrm>
              <a:off x="4579503" y="3470077"/>
              <a:ext cx="1818750" cy="547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85000"/>
                    </a:prstClr>
                  </a:solidFill>
                  <a:latin typeface="Futura"/>
                  <a:cs typeface="Futura"/>
                </a:rPr>
                <a:t>ISO-8000</a:t>
              </a:r>
            </a:p>
          </p:txBody>
        </p:sp>
        <p:sp>
          <p:nvSpPr>
            <p:cNvPr id="56" name="Rectangle 55"/>
            <p:cNvSpPr/>
            <p:nvPr/>
          </p:nvSpPr>
          <p:spPr>
            <a:xfrm>
              <a:off x="3227966" y="2209377"/>
              <a:ext cx="198804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1900" dirty="0">
                  <a:solidFill>
                    <a:prstClr val="white">
                      <a:lumMod val="85000"/>
                    </a:prstClr>
                  </a:solidFill>
                  <a:latin typeface="Futura"/>
                  <a:cs typeface="Futura"/>
                </a:rPr>
                <a:t>Cataloguing</a:t>
              </a:r>
            </a:p>
          </p:txBody>
        </p:sp>
        <p:sp>
          <p:nvSpPr>
            <p:cNvPr id="57" name="Rectangle 56"/>
            <p:cNvSpPr/>
            <p:nvPr/>
          </p:nvSpPr>
          <p:spPr>
            <a:xfrm rot="16200000">
              <a:off x="2540678" y="2051912"/>
              <a:ext cx="210310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400" dirty="0">
                  <a:solidFill>
                    <a:prstClr val="white">
                      <a:lumMod val="85000"/>
                    </a:prstClr>
                  </a:solidFill>
                  <a:latin typeface="Futura"/>
                  <a:cs typeface="Futura"/>
                </a:rPr>
                <a:t>optimization</a:t>
              </a:r>
            </a:p>
          </p:txBody>
        </p:sp>
        <p:sp>
          <p:nvSpPr>
            <p:cNvPr id="58" name="Rectangle 57"/>
            <p:cNvSpPr/>
            <p:nvPr/>
          </p:nvSpPr>
          <p:spPr>
            <a:xfrm rot="16200000">
              <a:off x="2748614" y="4371212"/>
              <a:ext cx="284165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85000"/>
                    </a:prstClr>
                  </a:solidFill>
                  <a:latin typeface="Futura"/>
                  <a:cs typeface="Futura"/>
                </a:rPr>
                <a:t>conformance</a:t>
              </a:r>
            </a:p>
          </p:txBody>
        </p:sp>
        <p:sp>
          <p:nvSpPr>
            <p:cNvPr id="59" name="Rectangle 58"/>
            <p:cNvSpPr/>
            <p:nvPr/>
          </p:nvSpPr>
          <p:spPr>
            <a:xfrm>
              <a:off x="3538823" y="2569088"/>
              <a:ext cx="1549515"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GB" sz="2100" dirty="0">
                  <a:solidFill>
                    <a:prstClr val="white">
                      <a:lumMod val="85000"/>
                    </a:prstClr>
                  </a:solidFill>
                  <a:latin typeface="Futura"/>
                  <a:cs typeface="Futura"/>
                </a:rPr>
                <a:t>ontology</a:t>
              </a:r>
              <a:endParaRPr lang="en-ZA" sz="2100" dirty="0">
                <a:solidFill>
                  <a:prstClr val="white">
                    <a:lumMod val="85000"/>
                  </a:prstClr>
                </a:solidFill>
                <a:latin typeface="Futura"/>
                <a:cs typeface="Futura"/>
              </a:endParaRPr>
            </a:p>
          </p:txBody>
        </p:sp>
        <p:sp>
          <p:nvSpPr>
            <p:cNvPr id="60" name="Rectangle 59"/>
            <p:cNvSpPr/>
            <p:nvPr/>
          </p:nvSpPr>
          <p:spPr>
            <a:xfrm rot="16200000">
              <a:off x="2513736" y="4422041"/>
              <a:ext cx="276532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85000"/>
                    </a:prstClr>
                  </a:solidFill>
                  <a:latin typeface="Futura"/>
                  <a:cs typeface="Futura"/>
                </a:rPr>
                <a:t>Multiple languages</a:t>
              </a:r>
            </a:p>
          </p:txBody>
        </p:sp>
        <p:sp>
          <p:nvSpPr>
            <p:cNvPr id="61" name="Rectangle 60"/>
            <p:cNvSpPr/>
            <p:nvPr/>
          </p:nvSpPr>
          <p:spPr>
            <a:xfrm>
              <a:off x="1002427" y="2460683"/>
              <a:ext cx="331884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400" dirty="0">
                  <a:solidFill>
                    <a:prstClr val="white">
                      <a:lumMod val="85000"/>
                    </a:prstClr>
                  </a:solidFill>
                  <a:latin typeface="Futura"/>
                  <a:cs typeface="Futura"/>
                </a:rPr>
                <a:t>standardization</a:t>
              </a:r>
            </a:p>
          </p:txBody>
        </p:sp>
        <p:sp>
          <p:nvSpPr>
            <p:cNvPr id="62" name="Rectangle 61"/>
            <p:cNvSpPr/>
            <p:nvPr/>
          </p:nvSpPr>
          <p:spPr>
            <a:xfrm rot="16200000">
              <a:off x="-153841" y="2066012"/>
              <a:ext cx="351576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85000"/>
                    </a:prstClr>
                  </a:solidFill>
                  <a:latin typeface="Futura"/>
                  <a:cs typeface="Futura"/>
                </a:rPr>
                <a:t>Consulting</a:t>
              </a:r>
            </a:p>
          </p:txBody>
        </p:sp>
        <p:sp>
          <p:nvSpPr>
            <p:cNvPr id="63" name="Rectangle 62"/>
            <p:cNvSpPr/>
            <p:nvPr/>
          </p:nvSpPr>
          <p:spPr>
            <a:xfrm>
              <a:off x="1867142" y="3896269"/>
              <a:ext cx="257489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700" dirty="0">
                  <a:solidFill>
                    <a:prstClr val="white">
                      <a:lumMod val="85000"/>
                    </a:prstClr>
                  </a:solidFill>
                  <a:latin typeface="Futura"/>
                  <a:cs typeface="Futura"/>
                </a:rPr>
                <a:t>Data Packs</a:t>
              </a:r>
            </a:p>
          </p:txBody>
        </p:sp>
        <p:sp>
          <p:nvSpPr>
            <p:cNvPr id="64" name="Rectangle 63"/>
            <p:cNvSpPr/>
            <p:nvPr/>
          </p:nvSpPr>
          <p:spPr>
            <a:xfrm rot="16200000">
              <a:off x="590102" y="4289432"/>
              <a:ext cx="171151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85000"/>
                    </a:prstClr>
                  </a:solidFill>
                  <a:latin typeface="Futura"/>
                  <a:cs typeface="Futura"/>
                </a:rPr>
                <a:t>testing</a:t>
              </a:r>
            </a:p>
          </p:txBody>
        </p:sp>
        <p:sp>
          <p:nvSpPr>
            <p:cNvPr id="65" name="Rectangle 64"/>
            <p:cNvSpPr/>
            <p:nvPr/>
          </p:nvSpPr>
          <p:spPr>
            <a:xfrm rot="16200000">
              <a:off x="4087968" y="2070429"/>
              <a:ext cx="1555921" cy="466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400" dirty="0">
                  <a:solidFill>
                    <a:prstClr val="white">
                      <a:lumMod val="85000"/>
                    </a:prstClr>
                  </a:solidFill>
                  <a:latin typeface="Futura"/>
                  <a:cs typeface="Futura"/>
                </a:rPr>
                <a:t>descriptions</a:t>
              </a:r>
            </a:p>
          </p:txBody>
        </p:sp>
        <p:sp>
          <p:nvSpPr>
            <p:cNvPr id="66" name="Rectangle 65"/>
            <p:cNvSpPr/>
            <p:nvPr/>
          </p:nvSpPr>
          <p:spPr>
            <a:xfrm>
              <a:off x="1342839" y="3921591"/>
              <a:ext cx="109859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85000"/>
                    </a:prstClr>
                  </a:solidFill>
                  <a:latin typeface="Futura"/>
                  <a:cs typeface="Futura"/>
                </a:rPr>
                <a:t>OTD</a:t>
              </a:r>
            </a:p>
          </p:txBody>
        </p:sp>
        <p:sp>
          <p:nvSpPr>
            <p:cNvPr id="67" name="Rectangle 66"/>
            <p:cNvSpPr/>
            <p:nvPr/>
          </p:nvSpPr>
          <p:spPr>
            <a:xfrm rot="16200000">
              <a:off x="5255081" y="3144420"/>
              <a:ext cx="207093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100" dirty="0">
                  <a:solidFill>
                    <a:prstClr val="white">
                      <a:lumMod val="85000"/>
                    </a:prstClr>
                  </a:solidFill>
                  <a:latin typeface="Futura"/>
                  <a:cs typeface="Futura"/>
                </a:rPr>
                <a:t>integration</a:t>
              </a:r>
              <a:endParaRPr lang="en-ZA" sz="2100" dirty="0">
                <a:solidFill>
                  <a:prstClr val="white">
                    <a:lumMod val="85000"/>
                  </a:prstClr>
                </a:solidFill>
                <a:latin typeface="Futura"/>
                <a:cs typeface="Futura"/>
              </a:endParaRPr>
            </a:p>
          </p:txBody>
        </p:sp>
        <p:sp>
          <p:nvSpPr>
            <p:cNvPr id="68" name="Rectangle 67"/>
            <p:cNvSpPr/>
            <p:nvPr/>
          </p:nvSpPr>
          <p:spPr>
            <a:xfrm>
              <a:off x="5704925" y="2498349"/>
              <a:ext cx="181681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85000"/>
                    </a:prstClr>
                  </a:solidFill>
                  <a:latin typeface="Futura"/>
                  <a:cs typeface="Futura"/>
                </a:rPr>
                <a:t>Solutions</a:t>
              </a:r>
            </a:p>
          </p:txBody>
        </p:sp>
        <p:sp>
          <p:nvSpPr>
            <p:cNvPr id="69" name="Rectangle 68"/>
            <p:cNvSpPr/>
            <p:nvPr/>
          </p:nvSpPr>
          <p:spPr>
            <a:xfrm>
              <a:off x="751216" y="3309088"/>
              <a:ext cx="1295906"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85000"/>
                    </a:prstClr>
                  </a:solidFill>
                  <a:latin typeface="Futura"/>
                  <a:cs typeface="Futura"/>
                </a:rPr>
                <a:t>Content</a:t>
              </a:r>
            </a:p>
          </p:txBody>
        </p:sp>
        <p:sp>
          <p:nvSpPr>
            <p:cNvPr id="70" name="Rectangle 69"/>
            <p:cNvSpPr/>
            <p:nvPr/>
          </p:nvSpPr>
          <p:spPr>
            <a:xfrm>
              <a:off x="6250603" y="3553077"/>
              <a:ext cx="834408"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85000"/>
                    </a:prstClr>
                  </a:solidFill>
                  <a:latin typeface="Futura"/>
                  <a:cs typeface="Futura"/>
                </a:rPr>
                <a:t>ERP</a:t>
              </a:r>
            </a:p>
          </p:txBody>
        </p:sp>
        <p:sp>
          <p:nvSpPr>
            <p:cNvPr id="71" name="Rectangle 70"/>
            <p:cNvSpPr/>
            <p:nvPr/>
          </p:nvSpPr>
          <p:spPr>
            <a:xfrm rot="16200000">
              <a:off x="1236567" y="4078937"/>
              <a:ext cx="207990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85000"/>
                    </a:prstClr>
                  </a:solidFill>
                  <a:latin typeface="Futura"/>
                  <a:cs typeface="Futura"/>
                </a:rPr>
                <a:t>inventory</a:t>
              </a:r>
            </a:p>
          </p:txBody>
        </p:sp>
        <p:sp>
          <p:nvSpPr>
            <p:cNvPr id="72" name="Rectangle 71"/>
            <p:cNvSpPr/>
            <p:nvPr/>
          </p:nvSpPr>
          <p:spPr>
            <a:xfrm>
              <a:off x="1958656" y="3382129"/>
              <a:ext cx="214632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85000"/>
                    </a:prstClr>
                  </a:solidFill>
                  <a:latin typeface="Futura"/>
                  <a:cs typeface="Futura"/>
                </a:rPr>
                <a:t>Acquisitioning</a:t>
              </a:r>
            </a:p>
          </p:txBody>
        </p:sp>
        <p:sp>
          <p:nvSpPr>
            <p:cNvPr id="73" name="Rectangle 72"/>
            <p:cNvSpPr/>
            <p:nvPr/>
          </p:nvSpPr>
          <p:spPr>
            <a:xfrm>
              <a:off x="-334442" y="3553077"/>
              <a:ext cx="365004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5300" dirty="0">
                  <a:solidFill>
                    <a:prstClr val="white">
                      <a:lumMod val="85000"/>
                    </a:prstClr>
                  </a:solidFill>
                  <a:latin typeface="Futura"/>
                  <a:cs typeface="Futura"/>
                </a:rPr>
                <a:t>Cloud</a:t>
              </a:r>
            </a:p>
          </p:txBody>
        </p:sp>
        <p:sp>
          <p:nvSpPr>
            <p:cNvPr id="74" name="Rectangle 73"/>
            <p:cNvSpPr/>
            <p:nvPr/>
          </p:nvSpPr>
          <p:spPr>
            <a:xfrm rot="16200000">
              <a:off x="518695" y="2384448"/>
              <a:ext cx="1632025"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85000"/>
                    </a:prstClr>
                  </a:solidFill>
                  <a:latin typeface="Futura"/>
                  <a:cs typeface="Futura"/>
                </a:rPr>
                <a:t>dictionary</a:t>
              </a:r>
            </a:p>
          </p:txBody>
        </p:sp>
        <p:sp>
          <p:nvSpPr>
            <p:cNvPr id="75" name="Rectangle 74"/>
            <p:cNvSpPr/>
            <p:nvPr/>
          </p:nvSpPr>
          <p:spPr>
            <a:xfrm>
              <a:off x="-317403" y="2945172"/>
              <a:ext cx="272597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700" dirty="0">
                  <a:solidFill>
                    <a:prstClr val="white">
                      <a:lumMod val="85000"/>
                    </a:prstClr>
                  </a:solidFill>
                  <a:latin typeface="Futura"/>
                  <a:cs typeface="Futura"/>
                </a:rPr>
                <a:t>Translations</a:t>
              </a:r>
            </a:p>
          </p:txBody>
        </p:sp>
      </p:grpSp>
      <p:pic>
        <p:nvPicPr>
          <p:cNvPr id="78" name="Picture 4" descr="http://www.clker.com/cliparts/2/e/0/7/12422395911228769102Copyright_thin.svg.med.png"/>
          <p:cNvPicPr>
            <a:picLocks noChangeAspect="1" noChangeArrowheads="1"/>
          </p:cNvPicPr>
          <p:nvPr/>
        </p:nvPicPr>
        <p:blipFill>
          <a:blip r:embed="rId3" cstate="print"/>
          <a:srcRect/>
          <a:stretch>
            <a:fillRect/>
          </a:stretch>
        </p:blipFill>
        <p:spPr bwMode="auto">
          <a:xfrm>
            <a:off x="78494" y="6591081"/>
            <a:ext cx="197295" cy="197295"/>
          </a:xfrm>
          <a:prstGeom prst="rect">
            <a:avLst/>
          </a:prstGeom>
          <a:noFill/>
        </p:spPr>
      </p:pic>
      <p:sp>
        <p:nvSpPr>
          <p:cNvPr id="4" name="Round Diagonal Corner Rectangle 3"/>
          <p:cNvSpPr/>
          <p:nvPr/>
        </p:nvSpPr>
        <p:spPr>
          <a:xfrm>
            <a:off x="10407080" y="10"/>
            <a:ext cx="1784920" cy="1167319"/>
          </a:xfrm>
          <a:prstGeom prst="round2Diag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lIns="47992" tIns="0" rIns="47992" bIns="0" rtlCol="0" anchor="ctr"/>
          <a:lstStyle/>
          <a:p>
            <a:pPr algn="ctr" defTabSz="609585"/>
            <a:endParaRPr lang="en-ZA" sz="1600" dirty="0">
              <a:solidFill>
                <a:prstClr val="black"/>
              </a:solidFill>
              <a:latin typeface="Arial" panose="020B0604020202020204"/>
              <a:cs typeface="Arial" panose="020B0604020202020204"/>
            </a:endParaRPr>
          </a:p>
        </p:txBody>
      </p:sp>
      <p:pic>
        <p:nvPicPr>
          <p:cNvPr id="76" name="Picture 75"/>
          <p:cNvPicPr>
            <a:picLocks noChangeAspect="1"/>
          </p:cNvPicPr>
          <p:nvPr/>
        </p:nvPicPr>
        <p:blipFill>
          <a:blip r:embed="rId4" cstate="print"/>
          <a:stretch>
            <a:fillRect/>
          </a:stretch>
        </p:blipFill>
        <p:spPr>
          <a:xfrm>
            <a:off x="10121891" y="10506"/>
            <a:ext cx="2355300" cy="1167319"/>
          </a:xfrm>
          <a:prstGeom prst="rect">
            <a:avLst/>
          </a:prstGeom>
          <a:effectLst/>
        </p:spPr>
      </p:pic>
      <p:pic>
        <p:nvPicPr>
          <p:cNvPr id="38" name="Picture 37">
            <a:extLst>
              <a:ext uri="{FF2B5EF4-FFF2-40B4-BE49-F238E27FC236}">
                <a16:creationId xmlns:a16="http://schemas.microsoft.com/office/drawing/2014/main" id="{2FE2578B-A4CB-8A4D-A803-63D6CDE4DC7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cxnSp>
        <p:nvCxnSpPr>
          <p:cNvPr id="39" name="Straight Connector 38">
            <a:extLst>
              <a:ext uri="{FF2B5EF4-FFF2-40B4-BE49-F238E27FC236}">
                <a16:creationId xmlns:a16="http://schemas.microsoft.com/office/drawing/2014/main" id="{8B3A49CA-7630-544B-8A56-9B64BF71CF2D}"/>
              </a:ext>
            </a:extLst>
          </p:cNvPr>
          <p:cNvCxnSpPr/>
          <p:nvPr userDrawn="1"/>
        </p:nvCxnSpPr>
        <p:spPr>
          <a:xfrm>
            <a:off x="7200725" y="4191601"/>
            <a:ext cx="12028" cy="188648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992E39D1-B65D-934D-975D-2BAEF6AB0E31}"/>
              </a:ext>
            </a:extLst>
          </p:cNvPr>
          <p:cNvGrpSpPr/>
          <p:nvPr userDrawn="1"/>
        </p:nvGrpSpPr>
        <p:grpSpPr>
          <a:xfrm>
            <a:off x="-783091" y="-1096497"/>
            <a:ext cx="10744956" cy="7544624"/>
            <a:chOff x="-334442" y="590482"/>
            <a:chExt cx="8058717" cy="5658468"/>
          </a:xfrm>
        </p:grpSpPr>
        <p:sp>
          <p:nvSpPr>
            <p:cNvPr id="41" name="Rectangle 40">
              <a:extLst>
                <a:ext uri="{FF2B5EF4-FFF2-40B4-BE49-F238E27FC236}">
                  <a16:creationId xmlns:a16="http://schemas.microsoft.com/office/drawing/2014/main" id="{88235C7C-B9EA-FE4C-A70E-6DF635BD2278}"/>
                </a:ext>
              </a:extLst>
            </p:cNvPr>
            <p:cNvSpPr/>
            <p:nvPr/>
          </p:nvSpPr>
          <p:spPr>
            <a:xfrm>
              <a:off x="3666400" y="3415896"/>
              <a:ext cx="4057875" cy="14679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5867" dirty="0">
                  <a:solidFill>
                    <a:schemeClr val="bg1">
                      <a:lumMod val="85000"/>
                    </a:schemeClr>
                  </a:solidFill>
                  <a:latin typeface="Futura"/>
                  <a:cs typeface="Futura"/>
                </a:rPr>
                <a:t>Quality</a:t>
              </a:r>
            </a:p>
          </p:txBody>
        </p:sp>
        <p:sp>
          <p:nvSpPr>
            <p:cNvPr id="43" name="Rectangle 42">
              <a:extLst>
                <a:ext uri="{FF2B5EF4-FFF2-40B4-BE49-F238E27FC236}">
                  <a16:creationId xmlns:a16="http://schemas.microsoft.com/office/drawing/2014/main" id="{31752460-6B84-6E4A-AE92-41D7C2418E47}"/>
                </a:ext>
              </a:extLst>
            </p:cNvPr>
            <p:cNvSpPr/>
            <p:nvPr/>
          </p:nvSpPr>
          <p:spPr>
            <a:xfrm rot="16200000">
              <a:off x="332590" y="4456744"/>
              <a:ext cx="1724787"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Migration</a:t>
              </a:r>
            </a:p>
          </p:txBody>
        </p:sp>
        <p:sp>
          <p:nvSpPr>
            <p:cNvPr id="49" name="Rectangle 48">
              <a:extLst>
                <a:ext uri="{FF2B5EF4-FFF2-40B4-BE49-F238E27FC236}">
                  <a16:creationId xmlns:a16="http://schemas.microsoft.com/office/drawing/2014/main" id="{363BCB70-2EFB-7F44-BACD-0BF8F0D0C1F7}"/>
                </a:ext>
              </a:extLst>
            </p:cNvPr>
            <p:cNvSpPr/>
            <p:nvPr/>
          </p:nvSpPr>
          <p:spPr>
            <a:xfrm rot="16200000">
              <a:off x="2867592" y="4229730"/>
              <a:ext cx="3353615" cy="6848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4800" dirty="0">
                  <a:solidFill>
                    <a:schemeClr val="bg1">
                      <a:lumMod val="85000"/>
                    </a:schemeClr>
                  </a:solidFill>
                  <a:latin typeface="Futura"/>
                  <a:cs typeface="Futura"/>
                </a:rPr>
                <a:t>Barcoding</a:t>
              </a:r>
            </a:p>
          </p:txBody>
        </p:sp>
        <p:sp>
          <p:nvSpPr>
            <p:cNvPr id="77" name="Rectangle 76">
              <a:extLst>
                <a:ext uri="{FF2B5EF4-FFF2-40B4-BE49-F238E27FC236}">
                  <a16:creationId xmlns:a16="http://schemas.microsoft.com/office/drawing/2014/main" id="{8FFEA0F7-CE76-7D4F-99C4-DF82CCB49ACB}"/>
                </a:ext>
              </a:extLst>
            </p:cNvPr>
            <p:cNvSpPr/>
            <p:nvPr/>
          </p:nvSpPr>
          <p:spPr>
            <a:xfrm rot="16200000">
              <a:off x="5052440" y="1851691"/>
              <a:ext cx="1827890" cy="8267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Governance</a:t>
              </a:r>
            </a:p>
          </p:txBody>
        </p:sp>
        <p:sp>
          <p:nvSpPr>
            <p:cNvPr id="79" name="Rectangle 78">
              <a:extLst>
                <a:ext uri="{FF2B5EF4-FFF2-40B4-BE49-F238E27FC236}">
                  <a16:creationId xmlns:a16="http://schemas.microsoft.com/office/drawing/2014/main" id="{438CF07C-BEFD-E64E-A3CE-FADFFD39D2B9}"/>
                </a:ext>
              </a:extLst>
            </p:cNvPr>
            <p:cNvSpPr/>
            <p:nvPr/>
          </p:nvSpPr>
          <p:spPr>
            <a:xfrm>
              <a:off x="2271395" y="3603155"/>
              <a:ext cx="172478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portals</a:t>
              </a:r>
            </a:p>
          </p:txBody>
        </p:sp>
        <p:sp>
          <p:nvSpPr>
            <p:cNvPr id="80" name="Rectangle 79">
              <a:extLst>
                <a:ext uri="{FF2B5EF4-FFF2-40B4-BE49-F238E27FC236}">
                  <a16:creationId xmlns:a16="http://schemas.microsoft.com/office/drawing/2014/main" id="{C0BCC5BB-D81F-5D41-AC8D-6CE1FD67BDE0}"/>
                </a:ext>
              </a:extLst>
            </p:cNvPr>
            <p:cNvSpPr/>
            <p:nvPr/>
          </p:nvSpPr>
          <p:spPr>
            <a:xfrm>
              <a:off x="1562810" y="2937836"/>
              <a:ext cx="483900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8266" b="1" dirty="0">
                  <a:solidFill>
                    <a:srgbClr val="CC0000"/>
                  </a:solidFill>
                  <a:latin typeface="Futura"/>
                  <a:cs typeface="Futura"/>
                </a:rPr>
                <a:t>Master Data</a:t>
              </a:r>
            </a:p>
          </p:txBody>
        </p:sp>
        <p:sp>
          <p:nvSpPr>
            <p:cNvPr id="81" name="Rectangle 80">
              <a:extLst>
                <a:ext uri="{FF2B5EF4-FFF2-40B4-BE49-F238E27FC236}">
                  <a16:creationId xmlns:a16="http://schemas.microsoft.com/office/drawing/2014/main" id="{5D4CF5DE-DCA6-0F4C-9F5E-9B479B6D47BF}"/>
                </a:ext>
              </a:extLst>
            </p:cNvPr>
            <p:cNvSpPr/>
            <p:nvPr/>
          </p:nvSpPr>
          <p:spPr>
            <a:xfrm>
              <a:off x="4579503" y="3470077"/>
              <a:ext cx="1818750" cy="547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ISO-8000</a:t>
              </a:r>
            </a:p>
          </p:txBody>
        </p:sp>
        <p:sp>
          <p:nvSpPr>
            <p:cNvPr id="82" name="Rectangle 81">
              <a:extLst>
                <a:ext uri="{FF2B5EF4-FFF2-40B4-BE49-F238E27FC236}">
                  <a16:creationId xmlns:a16="http://schemas.microsoft.com/office/drawing/2014/main" id="{6273C650-8DCE-C549-8DF0-AC892D1A052E}"/>
                </a:ext>
              </a:extLst>
            </p:cNvPr>
            <p:cNvSpPr/>
            <p:nvPr/>
          </p:nvSpPr>
          <p:spPr>
            <a:xfrm>
              <a:off x="3227966" y="2209377"/>
              <a:ext cx="198804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1867" dirty="0">
                  <a:solidFill>
                    <a:schemeClr val="bg1">
                      <a:lumMod val="85000"/>
                    </a:schemeClr>
                  </a:solidFill>
                  <a:latin typeface="Futura"/>
                  <a:cs typeface="Futura"/>
                </a:rPr>
                <a:t>Cataloguing</a:t>
              </a:r>
            </a:p>
          </p:txBody>
        </p:sp>
        <p:sp>
          <p:nvSpPr>
            <p:cNvPr id="83" name="Rectangle 82">
              <a:extLst>
                <a:ext uri="{FF2B5EF4-FFF2-40B4-BE49-F238E27FC236}">
                  <a16:creationId xmlns:a16="http://schemas.microsoft.com/office/drawing/2014/main" id="{EFB12009-F5D9-6949-84E9-025ACE882133}"/>
                </a:ext>
              </a:extLst>
            </p:cNvPr>
            <p:cNvSpPr/>
            <p:nvPr/>
          </p:nvSpPr>
          <p:spPr>
            <a:xfrm rot="16200000">
              <a:off x="2540678" y="2051912"/>
              <a:ext cx="210310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400" dirty="0">
                  <a:solidFill>
                    <a:schemeClr val="bg1">
                      <a:lumMod val="85000"/>
                    </a:schemeClr>
                  </a:solidFill>
                  <a:latin typeface="Futura"/>
                  <a:cs typeface="Futura"/>
                </a:rPr>
                <a:t>optimization</a:t>
              </a:r>
            </a:p>
          </p:txBody>
        </p:sp>
        <p:sp>
          <p:nvSpPr>
            <p:cNvPr id="84" name="Rectangle 83">
              <a:extLst>
                <a:ext uri="{FF2B5EF4-FFF2-40B4-BE49-F238E27FC236}">
                  <a16:creationId xmlns:a16="http://schemas.microsoft.com/office/drawing/2014/main" id="{526F731A-8C63-E84F-B5C8-86CDC5777F69}"/>
                </a:ext>
              </a:extLst>
            </p:cNvPr>
            <p:cNvSpPr/>
            <p:nvPr/>
          </p:nvSpPr>
          <p:spPr>
            <a:xfrm rot="16200000">
              <a:off x="2748614" y="4371212"/>
              <a:ext cx="284165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conformance</a:t>
              </a:r>
            </a:p>
          </p:txBody>
        </p:sp>
        <p:sp>
          <p:nvSpPr>
            <p:cNvPr id="85" name="Rectangle 84">
              <a:extLst>
                <a:ext uri="{FF2B5EF4-FFF2-40B4-BE49-F238E27FC236}">
                  <a16:creationId xmlns:a16="http://schemas.microsoft.com/office/drawing/2014/main" id="{B1192537-5420-C94E-B69F-0C95FF1CF169}"/>
                </a:ext>
              </a:extLst>
            </p:cNvPr>
            <p:cNvSpPr/>
            <p:nvPr/>
          </p:nvSpPr>
          <p:spPr>
            <a:xfrm>
              <a:off x="3538823" y="2569088"/>
              <a:ext cx="1549515"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133" dirty="0">
                  <a:solidFill>
                    <a:schemeClr val="bg1">
                      <a:lumMod val="85000"/>
                    </a:schemeClr>
                  </a:solidFill>
                  <a:latin typeface="Futura"/>
                  <a:cs typeface="Futura"/>
                </a:rPr>
                <a:t>ontology</a:t>
              </a:r>
              <a:endParaRPr lang="en-ZA" sz="2133" dirty="0">
                <a:solidFill>
                  <a:schemeClr val="bg1">
                    <a:lumMod val="85000"/>
                  </a:schemeClr>
                </a:solidFill>
                <a:latin typeface="Futura"/>
                <a:cs typeface="Futura"/>
              </a:endParaRPr>
            </a:p>
          </p:txBody>
        </p:sp>
        <p:sp>
          <p:nvSpPr>
            <p:cNvPr id="86" name="Rectangle 85">
              <a:extLst>
                <a:ext uri="{FF2B5EF4-FFF2-40B4-BE49-F238E27FC236}">
                  <a16:creationId xmlns:a16="http://schemas.microsoft.com/office/drawing/2014/main" id="{1D2B7B17-6826-9D48-9FDB-2861C82E0B69}"/>
                </a:ext>
              </a:extLst>
            </p:cNvPr>
            <p:cNvSpPr/>
            <p:nvPr/>
          </p:nvSpPr>
          <p:spPr>
            <a:xfrm rot="16200000">
              <a:off x="2513736" y="4422041"/>
              <a:ext cx="276532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Multiple languages</a:t>
              </a:r>
            </a:p>
          </p:txBody>
        </p:sp>
        <p:sp>
          <p:nvSpPr>
            <p:cNvPr id="87" name="Rectangle 86">
              <a:extLst>
                <a:ext uri="{FF2B5EF4-FFF2-40B4-BE49-F238E27FC236}">
                  <a16:creationId xmlns:a16="http://schemas.microsoft.com/office/drawing/2014/main" id="{73F3E074-6562-564D-9436-BD23EC7A121F}"/>
                </a:ext>
              </a:extLst>
            </p:cNvPr>
            <p:cNvSpPr/>
            <p:nvPr/>
          </p:nvSpPr>
          <p:spPr>
            <a:xfrm>
              <a:off x="1002427" y="2460683"/>
              <a:ext cx="331884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400" dirty="0">
                  <a:solidFill>
                    <a:schemeClr val="bg1">
                      <a:lumMod val="85000"/>
                    </a:schemeClr>
                  </a:solidFill>
                  <a:latin typeface="Futura"/>
                  <a:cs typeface="Futura"/>
                </a:rPr>
                <a:t>standardization</a:t>
              </a:r>
            </a:p>
          </p:txBody>
        </p:sp>
        <p:sp>
          <p:nvSpPr>
            <p:cNvPr id="88" name="Rectangle 87">
              <a:extLst>
                <a:ext uri="{FF2B5EF4-FFF2-40B4-BE49-F238E27FC236}">
                  <a16:creationId xmlns:a16="http://schemas.microsoft.com/office/drawing/2014/main" id="{664AE519-405E-F047-8A21-9CC523E54B12}"/>
                </a:ext>
              </a:extLst>
            </p:cNvPr>
            <p:cNvSpPr/>
            <p:nvPr/>
          </p:nvSpPr>
          <p:spPr>
            <a:xfrm rot="16200000">
              <a:off x="-153841" y="2066012"/>
              <a:ext cx="351576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Consulting</a:t>
              </a:r>
            </a:p>
          </p:txBody>
        </p:sp>
        <p:sp>
          <p:nvSpPr>
            <p:cNvPr id="89" name="Rectangle 88">
              <a:extLst>
                <a:ext uri="{FF2B5EF4-FFF2-40B4-BE49-F238E27FC236}">
                  <a16:creationId xmlns:a16="http://schemas.microsoft.com/office/drawing/2014/main" id="{F32297BA-DB79-9E4D-BE57-42BAB7D88A52}"/>
                </a:ext>
              </a:extLst>
            </p:cNvPr>
            <p:cNvSpPr/>
            <p:nvPr/>
          </p:nvSpPr>
          <p:spPr>
            <a:xfrm>
              <a:off x="1867142" y="3896269"/>
              <a:ext cx="257489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667" dirty="0">
                  <a:solidFill>
                    <a:schemeClr val="bg1">
                      <a:lumMod val="85000"/>
                    </a:schemeClr>
                  </a:solidFill>
                  <a:latin typeface="Futura"/>
                  <a:cs typeface="Futura"/>
                </a:rPr>
                <a:t>Data Packs</a:t>
              </a:r>
            </a:p>
          </p:txBody>
        </p:sp>
        <p:sp>
          <p:nvSpPr>
            <p:cNvPr id="90" name="Rectangle 89">
              <a:extLst>
                <a:ext uri="{FF2B5EF4-FFF2-40B4-BE49-F238E27FC236}">
                  <a16:creationId xmlns:a16="http://schemas.microsoft.com/office/drawing/2014/main" id="{B4B51B7C-1580-2446-B08D-A9E9E23D47AE}"/>
                </a:ext>
              </a:extLst>
            </p:cNvPr>
            <p:cNvSpPr/>
            <p:nvPr/>
          </p:nvSpPr>
          <p:spPr>
            <a:xfrm rot="16200000">
              <a:off x="590102" y="4289432"/>
              <a:ext cx="171151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testing</a:t>
              </a:r>
            </a:p>
          </p:txBody>
        </p:sp>
        <p:sp>
          <p:nvSpPr>
            <p:cNvPr id="91" name="Rectangle 90">
              <a:extLst>
                <a:ext uri="{FF2B5EF4-FFF2-40B4-BE49-F238E27FC236}">
                  <a16:creationId xmlns:a16="http://schemas.microsoft.com/office/drawing/2014/main" id="{8E893233-FB9E-2C4A-9B9D-828F78E384C6}"/>
                </a:ext>
              </a:extLst>
            </p:cNvPr>
            <p:cNvSpPr/>
            <p:nvPr/>
          </p:nvSpPr>
          <p:spPr>
            <a:xfrm rot="16200000">
              <a:off x="4087968" y="2070429"/>
              <a:ext cx="1555921" cy="466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400" dirty="0">
                  <a:solidFill>
                    <a:schemeClr val="bg1">
                      <a:lumMod val="85000"/>
                    </a:schemeClr>
                  </a:solidFill>
                  <a:latin typeface="Futura"/>
                  <a:cs typeface="Futura"/>
                </a:rPr>
                <a:t>descriptions</a:t>
              </a:r>
            </a:p>
          </p:txBody>
        </p:sp>
        <p:sp>
          <p:nvSpPr>
            <p:cNvPr id="92" name="Rectangle 91">
              <a:extLst>
                <a:ext uri="{FF2B5EF4-FFF2-40B4-BE49-F238E27FC236}">
                  <a16:creationId xmlns:a16="http://schemas.microsoft.com/office/drawing/2014/main" id="{86700631-4F8E-3E4F-A6A8-1E284F98AA0D}"/>
                </a:ext>
              </a:extLst>
            </p:cNvPr>
            <p:cNvSpPr/>
            <p:nvPr/>
          </p:nvSpPr>
          <p:spPr>
            <a:xfrm>
              <a:off x="1342839" y="3921591"/>
              <a:ext cx="109859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OTD</a:t>
              </a:r>
            </a:p>
          </p:txBody>
        </p:sp>
        <p:sp>
          <p:nvSpPr>
            <p:cNvPr id="93" name="Rectangle 92">
              <a:extLst>
                <a:ext uri="{FF2B5EF4-FFF2-40B4-BE49-F238E27FC236}">
                  <a16:creationId xmlns:a16="http://schemas.microsoft.com/office/drawing/2014/main" id="{84EB9BC1-248D-7E40-809E-06502B7D67D4}"/>
                </a:ext>
              </a:extLst>
            </p:cNvPr>
            <p:cNvSpPr/>
            <p:nvPr/>
          </p:nvSpPr>
          <p:spPr>
            <a:xfrm rot="16200000">
              <a:off x="5255081" y="3144420"/>
              <a:ext cx="207093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85000"/>
                    </a:schemeClr>
                  </a:solidFill>
                  <a:latin typeface="Futura"/>
                  <a:cs typeface="Futura"/>
                </a:rPr>
                <a:t>integration</a:t>
              </a:r>
              <a:endParaRPr lang="en-ZA" sz="2133" dirty="0">
                <a:solidFill>
                  <a:schemeClr val="bg1">
                    <a:lumMod val="85000"/>
                  </a:schemeClr>
                </a:solidFill>
                <a:latin typeface="Futura"/>
                <a:cs typeface="Futura"/>
              </a:endParaRPr>
            </a:p>
          </p:txBody>
        </p:sp>
        <p:sp>
          <p:nvSpPr>
            <p:cNvPr id="94" name="Rectangle 93">
              <a:extLst>
                <a:ext uri="{FF2B5EF4-FFF2-40B4-BE49-F238E27FC236}">
                  <a16:creationId xmlns:a16="http://schemas.microsoft.com/office/drawing/2014/main" id="{8421C506-5B35-3A40-BE19-E540EA06BEB8}"/>
                </a:ext>
              </a:extLst>
            </p:cNvPr>
            <p:cNvSpPr/>
            <p:nvPr/>
          </p:nvSpPr>
          <p:spPr>
            <a:xfrm>
              <a:off x="5704925" y="2498349"/>
              <a:ext cx="181681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Solutions</a:t>
              </a:r>
            </a:p>
          </p:txBody>
        </p:sp>
        <p:sp>
          <p:nvSpPr>
            <p:cNvPr id="95" name="Rectangle 94">
              <a:extLst>
                <a:ext uri="{FF2B5EF4-FFF2-40B4-BE49-F238E27FC236}">
                  <a16:creationId xmlns:a16="http://schemas.microsoft.com/office/drawing/2014/main" id="{1DF47990-EBB3-7C41-9438-9ADB4E06B85B}"/>
                </a:ext>
              </a:extLst>
            </p:cNvPr>
            <p:cNvSpPr/>
            <p:nvPr/>
          </p:nvSpPr>
          <p:spPr>
            <a:xfrm>
              <a:off x="751216" y="3309088"/>
              <a:ext cx="1295906"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Content</a:t>
              </a:r>
            </a:p>
          </p:txBody>
        </p:sp>
        <p:sp>
          <p:nvSpPr>
            <p:cNvPr id="96" name="Rectangle 95">
              <a:extLst>
                <a:ext uri="{FF2B5EF4-FFF2-40B4-BE49-F238E27FC236}">
                  <a16:creationId xmlns:a16="http://schemas.microsoft.com/office/drawing/2014/main" id="{6A1ABB18-8292-3C4E-A575-E8B87C026F59}"/>
                </a:ext>
              </a:extLst>
            </p:cNvPr>
            <p:cNvSpPr/>
            <p:nvPr/>
          </p:nvSpPr>
          <p:spPr>
            <a:xfrm>
              <a:off x="6250603" y="3553077"/>
              <a:ext cx="834408"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ERP</a:t>
              </a:r>
            </a:p>
          </p:txBody>
        </p:sp>
        <p:sp>
          <p:nvSpPr>
            <p:cNvPr id="97" name="Rectangle 96">
              <a:extLst>
                <a:ext uri="{FF2B5EF4-FFF2-40B4-BE49-F238E27FC236}">
                  <a16:creationId xmlns:a16="http://schemas.microsoft.com/office/drawing/2014/main" id="{2F68E75D-67C6-0D41-8519-B1D1F99BFCAA}"/>
                </a:ext>
              </a:extLst>
            </p:cNvPr>
            <p:cNvSpPr/>
            <p:nvPr/>
          </p:nvSpPr>
          <p:spPr>
            <a:xfrm rot="16200000">
              <a:off x="1236567" y="4078937"/>
              <a:ext cx="207990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inventory</a:t>
              </a:r>
            </a:p>
          </p:txBody>
        </p:sp>
        <p:sp>
          <p:nvSpPr>
            <p:cNvPr id="98" name="Rectangle 97">
              <a:extLst>
                <a:ext uri="{FF2B5EF4-FFF2-40B4-BE49-F238E27FC236}">
                  <a16:creationId xmlns:a16="http://schemas.microsoft.com/office/drawing/2014/main" id="{CDA3DFD9-660E-CE4F-A8A2-AB80AD7E329D}"/>
                </a:ext>
              </a:extLst>
            </p:cNvPr>
            <p:cNvSpPr/>
            <p:nvPr/>
          </p:nvSpPr>
          <p:spPr>
            <a:xfrm>
              <a:off x="1958656" y="3382129"/>
              <a:ext cx="214632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Acquisitioning</a:t>
              </a:r>
            </a:p>
          </p:txBody>
        </p:sp>
        <p:sp>
          <p:nvSpPr>
            <p:cNvPr id="99" name="Rectangle 98">
              <a:extLst>
                <a:ext uri="{FF2B5EF4-FFF2-40B4-BE49-F238E27FC236}">
                  <a16:creationId xmlns:a16="http://schemas.microsoft.com/office/drawing/2014/main" id="{08EACA8D-41E1-0C46-8E8D-AD6AD2239A4F}"/>
                </a:ext>
              </a:extLst>
            </p:cNvPr>
            <p:cNvSpPr/>
            <p:nvPr/>
          </p:nvSpPr>
          <p:spPr>
            <a:xfrm>
              <a:off x="-334442" y="3553077"/>
              <a:ext cx="365004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5333" dirty="0">
                  <a:solidFill>
                    <a:schemeClr val="bg1">
                      <a:lumMod val="85000"/>
                    </a:schemeClr>
                  </a:solidFill>
                  <a:latin typeface="Futura"/>
                  <a:cs typeface="Futura"/>
                </a:rPr>
                <a:t>Cloud</a:t>
              </a:r>
            </a:p>
          </p:txBody>
        </p:sp>
        <p:sp>
          <p:nvSpPr>
            <p:cNvPr id="100" name="Rectangle 99">
              <a:extLst>
                <a:ext uri="{FF2B5EF4-FFF2-40B4-BE49-F238E27FC236}">
                  <a16:creationId xmlns:a16="http://schemas.microsoft.com/office/drawing/2014/main" id="{E5BED4AA-EC9C-BD4D-B563-CA770B113987}"/>
                </a:ext>
              </a:extLst>
            </p:cNvPr>
            <p:cNvSpPr/>
            <p:nvPr/>
          </p:nvSpPr>
          <p:spPr>
            <a:xfrm rot="16200000">
              <a:off x="518695" y="2384448"/>
              <a:ext cx="1632025"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dictionary</a:t>
              </a:r>
            </a:p>
          </p:txBody>
        </p:sp>
        <p:sp>
          <p:nvSpPr>
            <p:cNvPr id="101" name="Rectangle 100">
              <a:extLst>
                <a:ext uri="{FF2B5EF4-FFF2-40B4-BE49-F238E27FC236}">
                  <a16:creationId xmlns:a16="http://schemas.microsoft.com/office/drawing/2014/main" id="{FC9BED58-6801-0A46-B9F4-E090A77949A4}"/>
                </a:ext>
              </a:extLst>
            </p:cNvPr>
            <p:cNvSpPr/>
            <p:nvPr/>
          </p:nvSpPr>
          <p:spPr>
            <a:xfrm>
              <a:off x="-317403" y="2945172"/>
              <a:ext cx="272597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667" dirty="0">
                  <a:solidFill>
                    <a:schemeClr val="bg1">
                      <a:lumMod val="85000"/>
                    </a:schemeClr>
                  </a:solidFill>
                  <a:latin typeface="Futura"/>
                  <a:cs typeface="Futura"/>
                </a:rPr>
                <a:t>Translations</a:t>
              </a:r>
            </a:p>
          </p:txBody>
        </p:sp>
      </p:grpSp>
      <p:pic>
        <p:nvPicPr>
          <p:cNvPr id="102" name="Picture 4" descr="http://www.clker.com/cliparts/2/e/0/7/12422395911228769102Copyright_thin.svg.med.png">
            <a:extLst>
              <a:ext uri="{FF2B5EF4-FFF2-40B4-BE49-F238E27FC236}">
                <a16:creationId xmlns:a16="http://schemas.microsoft.com/office/drawing/2014/main" id="{6B7F3C1A-1ED6-FE43-8B41-41631B2C8D24}"/>
              </a:ext>
            </a:extLst>
          </p:cNvPr>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78485" y="6591071"/>
            <a:ext cx="197295" cy="197295"/>
          </a:xfrm>
          <a:prstGeom prst="rect">
            <a:avLst/>
          </a:prstGeom>
          <a:noFill/>
          <a:extLst>
            <a:ext uri="{909E8E84-426E-40dd-AFC4-6F175D3DCCD1}">
              <a14:hiddenFill xmlns="" xmlns:a14="http://schemas.microsoft.com/office/drawing/2010/main">
                <a:solidFill>
                  <a:srgbClr val="FFFFFF"/>
                </a:solidFill>
              </a14:hiddenFill>
            </a:ext>
          </a:extLst>
        </p:spPr>
      </p:pic>
      <p:sp>
        <p:nvSpPr>
          <p:cNvPr id="103" name="Round Diagonal Corner Rectangle 102">
            <a:extLst>
              <a:ext uri="{FF2B5EF4-FFF2-40B4-BE49-F238E27FC236}">
                <a16:creationId xmlns:a16="http://schemas.microsoft.com/office/drawing/2014/main" id="{71386AAC-627A-FC44-8F25-ECF6B178F2EC}"/>
              </a:ext>
            </a:extLst>
          </p:cNvPr>
          <p:cNvSpPr/>
          <p:nvPr userDrawn="1"/>
        </p:nvSpPr>
        <p:spPr>
          <a:xfrm>
            <a:off x="10407080" y="1"/>
            <a:ext cx="1784920" cy="1167319"/>
          </a:xfrm>
          <a:prstGeom prst="round2Diag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lIns="48000" tIns="0" rIns="48000" bIns="0" rtlCol="0" anchor="ctr"/>
          <a:lstStyle/>
          <a:p>
            <a:pPr algn="ctr"/>
            <a:endParaRPr lang="en-ZA" sz="1600" dirty="0">
              <a:solidFill>
                <a:schemeClr val="tx1"/>
              </a:solidFill>
              <a:latin typeface="Arial"/>
              <a:cs typeface="Arial"/>
            </a:endParaRPr>
          </a:p>
        </p:txBody>
      </p:sp>
      <p:pic>
        <p:nvPicPr>
          <p:cNvPr id="104" name="Picture 103">
            <a:extLst>
              <a:ext uri="{FF2B5EF4-FFF2-40B4-BE49-F238E27FC236}">
                <a16:creationId xmlns:a16="http://schemas.microsoft.com/office/drawing/2014/main" id="{57493E7F-C6A5-824E-A11E-9A8DA4AE944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21890" y="10497"/>
            <a:ext cx="2355300" cy="1167319"/>
          </a:xfrm>
          <a:prstGeom prst="rect">
            <a:avLst/>
          </a:prstGeom>
          <a:effectLst/>
        </p:spPr>
      </p:pic>
    </p:spTree>
    <p:extLst>
      <p:ext uri="{BB962C8B-B14F-4D97-AF65-F5344CB8AC3E}">
        <p14:creationId xmlns:p14="http://schemas.microsoft.com/office/powerpoint/2010/main" val="5437334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5" name="Picture 2" descr="http://www.voice-ev.org/veranstaltungen/entscheiderforum/bundles/home/images/bg_header.jpg"/>
          <p:cNvPicPr>
            <a:picLocks noChangeAspect="1" noChangeArrowheads="1"/>
          </p:cNvPicPr>
          <p:nvPr/>
        </p:nvPicPr>
        <p:blipFill>
          <a:blip r:embed="rId2">
            <a:lum bright="1000"/>
          </a:blip>
          <a:srcRect/>
          <a:stretch>
            <a:fillRect/>
          </a:stretch>
        </p:blipFill>
        <p:spPr bwMode="auto">
          <a:xfrm>
            <a:off x="0" y="0"/>
            <a:ext cx="12192000" cy="6858000"/>
          </a:xfrm>
          <a:prstGeom prst="rect">
            <a:avLst/>
          </a:prstGeom>
          <a:noFill/>
        </p:spPr>
      </p:pic>
      <p:sp>
        <p:nvSpPr>
          <p:cNvPr id="2" name="Title 1"/>
          <p:cNvSpPr>
            <a:spLocks noGrp="1"/>
          </p:cNvSpPr>
          <p:nvPr>
            <p:ph type="ctrTitle" hasCustomPrompt="1"/>
          </p:nvPr>
        </p:nvSpPr>
        <p:spPr>
          <a:xfrm>
            <a:off x="7200727" y="4259173"/>
            <a:ext cx="4946316" cy="966959"/>
          </a:xfrm>
        </p:spPr>
        <p:txBody>
          <a:bodyPr>
            <a:normAutofit/>
          </a:bodyPr>
          <a:lstStyle>
            <a:lvl1pPr algn="l">
              <a:defRPr sz="4000">
                <a:ln>
                  <a:solidFill>
                    <a:schemeClr val="bg1"/>
                  </a:solidFill>
                </a:ln>
                <a:solidFill>
                  <a:schemeClr val="bg1"/>
                </a:solidFill>
              </a:defRPr>
            </a:lvl1pPr>
          </a:lstStyle>
          <a:p>
            <a:r>
              <a:rPr lang="en-GB" dirty="0"/>
              <a:t>Title</a:t>
            </a:r>
            <a:endParaRPr lang="en-ZA" dirty="0"/>
          </a:p>
        </p:txBody>
      </p:sp>
      <p:sp>
        <p:nvSpPr>
          <p:cNvPr id="3" name="Subtitle 2"/>
          <p:cNvSpPr>
            <a:spLocks noGrp="1"/>
          </p:cNvSpPr>
          <p:nvPr>
            <p:ph type="subTitle" idx="1" hasCustomPrompt="1"/>
          </p:nvPr>
        </p:nvSpPr>
        <p:spPr>
          <a:xfrm>
            <a:off x="7200727" y="5336235"/>
            <a:ext cx="4946316" cy="443815"/>
          </a:xfrm>
        </p:spPr>
        <p:txBody>
          <a:bodyPr lIns="107984" rIns="107984" anchor="ctr"/>
          <a:lstStyle>
            <a:lvl1pPr marL="0" indent="0" algn="l">
              <a:buNone/>
              <a:defRPr sz="3200">
                <a:ln>
                  <a:solidFill>
                    <a:srgbClr val="FFFFFF"/>
                  </a:solidFill>
                </a:ln>
                <a:solidFill>
                  <a:schemeClr val="bg1"/>
                </a:solidFill>
                <a:latin typeface="Futura"/>
                <a:cs typeface="Futur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120" indent="0" algn="ctr">
              <a:buNone/>
              <a:defRPr>
                <a:solidFill>
                  <a:schemeClr val="tx1">
                    <a:tint val="75000"/>
                  </a:schemeClr>
                </a:solidFill>
              </a:defRPr>
            </a:lvl4pPr>
            <a:lvl5pPr marL="2437704" indent="0" algn="ctr">
              <a:buNone/>
              <a:defRPr>
                <a:solidFill>
                  <a:schemeClr val="tx1">
                    <a:tint val="75000"/>
                  </a:schemeClr>
                </a:solidFill>
              </a:defRPr>
            </a:lvl5pPr>
            <a:lvl6pPr marL="3047289" indent="0" algn="ctr">
              <a:buNone/>
              <a:defRPr>
                <a:solidFill>
                  <a:schemeClr val="tx1">
                    <a:tint val="75000"/>
                  </a:schemeClr>
                </a:solidFill>
              </a:defRPr>
            </a:lvl6pPr>
            <a:lvl7pPr marL="3656874" indent="0" algn="ctr">
              <a:buNone/>
              <a:defRPr>
                <a:solidFill>
                  <a:schemeClr val="tx1">
                    <a:tint val="75000"/>
                  </a:schemeClr>
                </a:solidFill>
              </a:defRPr>
            </a:lvl7pPr>
            <a:lvl8pPr marL="4266459" indent="0" algn="ctr">
              <a:buNone/>
              <a:defRPr>
                <a:solidFill>
                  <a:schemeClr val="tx1">
                    <a:tint val="75000"/>
                  </a:schemeClr>
                </a:solidFill>
              </a:defRPr>
            </a:lvl8pPr>
            <a:lvl9pPr marL="4876043" indent="0" algn="ctr">
              <a:buNone/>
              <a:defRPr>
                <a:solidFill>
                  <a:schemeClr val="tx1">
                    <a:tint val="75000"/>
                  </a:schemeClr>
                </a:solidFill>
              </a:defRPr>
            </a:lvl9pPr>
          </a:lstStyle>
          <a:p>
            <a:r>
              <a:rPr lang="en-GB" dirty="0"/>
              <a:t>Presenter</a:t>
            </a:r>
            <a:endParaRPr lang="en-ZA" dirty="0"/>
          </a:p>
        </p:txBody>
      </p:sp>
      <p:sp>
        <p:nvSpPr>
          <p:cNvPr id="4" name="Date Placeholder 3"/>
          <p:cNvSpPr>
            <a:spLocks noGrp="1"/>
          </p:cNvSpPr>
          <p:nvPr>
            <p:ph type="dt" sz="half" idx="10"/>
          </p:nvPr>
        </p:nvSpPr>
        <p:spPr>
          <a:xfrm>
            <a:off x="7200727" y="5890141"/>
            <a:ext cx="4946316" cy="226715"/>
          </a:xfrm>
        </p:spPr>
        <p:txBody>
          <a:bodyPr/>
          <a:lstStyle>
            <a:lvl1pPr>
              <a:defRPr sz="2400">
                <a:ln>
                  <a:solidFill>
                    <a:srgbClr val="FFFFFF"/>
                  </a:solidFill>
                </a:ln>
                <a:solidFill>
                  <a:schemeClr val="bg1"/>
                </a:solidFill>
                <a:latin typeface="Futura"/>
                <a:cs typeface="Futura"/>
              </a:defRPr>
            </a:lvl1pPr>
          </a:lstStyle>
          <a:p>
            <a:fld id="{D334613F-07B6-704A-9C2B-66DC015AADC9}" type="datetime1">
              <a:rPr lang="en-ZA" smtClean="0"/>
              <a:pPr/>
              <a:t>2024/07/14</a:t>
            </a:fld>
            <a:endParaRPr lang="en-ZA" dirty="0"/>
          </a:p>
        </p:txBody>
      </p:sp>
      <p:cxnSp>
        <p:nvCxnSpPr>
          <p:cNvPr id="42" name="Straight Connector 41"/>
          <p:cNvCxnSpPr/>
          <p:nvPr/>
        </p:nvCxnSpPr>
        <p:spPr>
          <a:xfrm>
            <a:off x="7200727" y="4251365"/>
            <a:ext cx="12028" cy="188648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766769" y="-1154313"/>
            <a:ext cx="10744956" cy="7544624"/>
            <a:chOff x="-334442" y="590482"/>
            <a:chExt cx="8058717" cy="5658468"/>
          </a:xfrm>
        </p:grpSpPr>
        <p:sp>
          <p:nvSpPr>
            <p:cNvPr id="41" name="Rectangle 40"/>
            <p:cNvSpPr/>
            <p:nvPr/>
          </p:nvSpPr>
          <p:spPr>
            <a:xfrm>
              <a:off x="3666400" y="3415896"/>
              <a:ext cx="4057875" cy="14679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5900" dirty="0">
                  <a:solidFill>
                    <a:prstClr val="white">
                      <a:lumMod val="95000"/>
                    </a:prstClr>
                  </a:solidFill>
                  <a:latin typeface="Futura"/>
                  <a:cs typeface="Futura"/>
                </a:rPr>
                <a:t>Quality</a:t>
              </a:r>
            </a:p>
          </p:txBody>
        </p:sp>
        <p:sp>
          <p:nvSpPr>
            <p:cNvPr id="43" name="Rectangle 42"/>
            <p:cNvSpPr/>
            <p:nvPr/>
          </p:nvSpPr>
          <p:spPr>
            <a:xfrm rot="16200000">
              <a:off x="332590" y="4456744"/>
              <a:ext cx="1724787"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95000"/>
                    </a:prstClr>
                  </a:solidFill>
                  <a:latin typeface="Futura"/>
                  <a:cs typeface="Futura"/>
                </a:rPr>
                <a:t>Migration</a:t>
              </a:r>
            </a:p>
          </p:txBody>
        </p:sp>
        <p:sp>
          <p:nvSpPr>
            <p:cNvPr id="44" name="Rectangle 43"/>
            <p:cNvSpPr/>
            <p:nvPr/>
          </p:nvSpPr>
          <p:spPr>
            <a:xfrm rot="16200000">
              <a:off x="2867592" y="4229730"/>
              <a:ext cx="3353615" cy="6848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4800" dirty="0">
                  <a:solidFill>
                    <a:prstClr val="white">
                      <a:lumMod val="95000"/>
                    </a:prstClr>
                  </a:solidFill>
                  <a:latin typeface="Futura"/>
                  <a:cs typeface="Futura"/>
                </a:rPr>
                <a:t>Barcoding</a:t>
              </a:r>
            </a:p>
          </p:txBody>
        </p:sp>
        <p:sp>
          <p:nvSpPr>
            <p:cNvPr id="74" name="Rectangle 73"/>
            <p:cNvSpPr/>
            <p:nvPr/>
          </p:nvSpPr>
          <p:spPr>
            <a:xfrm rot="16200000">
              <a:off x="5052440" y="1886965"/>
              <a:ext cx="1827890" cy="8267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95000"/>
                    </a:prstClr>
                  </a:solidFill>
                  <a:latin typeface="Futura"/>
                  <a:cs typeface="Futura"/>
                </a:rPr>
                <a:t>Governance</a:t>
              </a:r>
            </a:p>
          </p:txBody>
        </p:sp>
        <p:sp>
          <p:nvSpPr>
            <p:cNvPr id="75" name="Rectangle 74"/>
            <p:cNvSpPr/>
            <p:nvPr/>
          </p:nvSpPr>
          <p:spPr>
            <a:xfrm>
              <a:off x="2271395" y="3603155"/>
              <a:ext cx="172478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95000"/>
                    </a:prstClr>
                  </a:solidFill>
                  <a:latin typeface="Futura"/>
                  <a:cs typeface="Futura"/>
                </a:rPr>
                <a:t>portals</a:t>
              </a:r>
            </a:p>
          </p:txBody>
        </p:sp>
        <p:sp>
          <p:nvSpPr>
            <p:cNvPr id="76" name="Rectangle 75"/>
            <p:cNvSpPr/>
            <p:nvPr/>
          </p:nvSpPr>
          <p:spPr>
            <a:xfrm>
              <a:off x="997320" y="2937836"/>
              <a:ext cx="595892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579841"/>
              <a:r>
                <a:rPr lang="en-ZA" sz="8500" b="1" dirty="0">
                  <a:ln w="24130">
                    <a:solidFill>
                      <a:prstClr val="white">
                        <a:lumMod val="85000"/>
                      </a:prstClr>
                    </a:solidFill>
                  </a:ln>
                  <a:solidFill>
                    <a:srgbClr val="C00000"/>
                  </a:solidFill>
                  <a:effectLst>
                    <a:outerShdw blurRad="63500" sx="102000" sy="102000" algn="ctr" rotWithShape="0">
                      <a:prstClr val="black">
                        <a:alpha val="40000"/>
                      </a:prstClr>
                    </a:outerShdw>
                  </a:effectLst>
                  <a:latin typeface="Britannic Bold" panose="020B0903060703020204" pitchFamily="34" charset="0"/>
                  <a:cs typeface="Futura"/>
                </a:rPr>
                <a:t>Master Data</a:t>
              </a:r>
            </a:p>
          </p:txBody>
        </p:sp>
        <p:sp>
          <p:nvSpPr>
            <p:cNvPr id="77" name="Rectangle 76"/>
            <p:cNvSpPr/>
            <p:nvPr/>
          </p:nvSpPr>
          <p:spPr>
            <a:xfrm>
              <a:off x="4579503" y="3470077"/>
              <a:ext cx="1818750" cy="547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95000"/>
                    </a:prstClr>
                  </a:solidFill>
                  <a:latin typeface="Futura"/>
                  <a:cs typeface="Futura"/>
                </a:rPr>
                <a:t>ISO-8000</a:t>
              </a:r>
            </a:p>
          </p:txBody>
        </p:sp>
        <p:sp>
          <p:nvSpPr>
            <p:cNvPr id="78" name="Rectangle 77"/>
            <p:cNvSpPr/>
            <p:nvPr/>
          </p:nvSpPr>
          <p:spPr>
            <a:xfrm>
              <a:off x="3227966" y="2209377"/>
              <a:ext cx="198804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1900" dirty="0">
                  <a:solidFill>
                    <a:prstClr val="white">
                      <a:lumMod val="95000"/>
                    </a:prstClr>
                  </a:solidFill>
                  <a:latin typeface="Futura"/>
                  <a:cs typeface="Futura"/>
                </a:rPr>
                <a:t>Cataloguing</a:t>
              </a:r>
            </a:p>
          </p:txBody>
        </p:sp>
        <p:sp>
          <p:nvSpPr>
            <p:cNvPr id="79" name="Rectangle 78"/>
            <p:cNvSpPr/>
            <p:nvPr/>
          </p:nvSpPr>
          <p:spPr>
            <a:xfrm rot="16200000">
              <a:off x="2540678" y="2051912"/>
              <a:ext cx="210310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400" dirty="0">
                  <a:solidFill>
                    <a:prstClr val="white">
                      <a:lumMod val="95000"/>
                    </a:prstClr>
                  </a:solidFill>
                  <a:latin typeface="Futura"/>
                  <a:cs typeface="Futura"/>
                </a:rPr>
                <a:t>optimization</a:t>
              </a:r>
            </a:p>
          </p:txBody>
        </p:sp>
        <p:sp>
          <p:nvSpPr>
            <p:cNvPr id="80" name="Rectangle 79"/>
            <p:cNvSpPr/>
            <p:nvPr/>
          </p:nvSpPr>
          <p:spPr>
            <a:xfrm rot="16200000">
              <a:off x="2748614" y="4371212"/>
              <a:ext cx="284165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95000"/>
                    </a:prstClr>
                  </a:solidFill>
                  <a:latin typeface="Futura"/>
                  <a:cs typeface="Futura"/>
                </a:rPr>
                <a:t>conformance</a:t>
              </a:r>
            </a:p>
          </p:txBody>
        </p:sp>
        <p:sp>
          <p:nvSpPr>
            <p:cNvPr id="81" name="Rectangle 80"/>
            <p:cNvSpPr/>
            <p:nvPr/>
          </p:nvSpPr>
          <p:spPr>
            <a:xfrm>
              <a:off x="3538823" y="2569088"/>
              <a:ext cx="1549515"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GB" sz="2100" dirty="0">
                  <a:solidFill>
                    <a:prstClr val="white">
                      <a:lumMod val="95000"/>
                    </a:prstClr>
                  </a:solidFill>
                  <a:latin typeface="Futura"/>
                  <a:cs typeface="Futura"/>
                </a:rPr>
                <a:t>ontology</a:t>
              </a:r>
              <a:endParaRPr lang="en-ZA" sz="2100" dirty="0">
                <a:solidFill>
                  <a:prstClr val="white">
                    <a:lumMod val="95000"/>
                  </a:prstClr>
                </a:solidFill>
                <a:latin typeface="Futura"/>
                <a:cs typeface="Futura"/>
              </a:endParaRPr>
            </a:p>
          </p:txBody>
        </p:sp>
        <p:sp>
          <p:nvSpPr>
            <p:cNvPr id="82" name="Rectangle 81"/>
            <p:cNvSpPr/>
            <p:nvPr/>
          </p:nvSpPr>
          <p:spPr>
            <a:xfrm rot="16200000">
              <a:off x="2513736" y="4422041"/>
              <a:ext cx="276532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95000"/>
                    </a:prstClr>
                  </a:solidFill>
                  <a:latin typeface="Futura"/>
                  <a:cs typeface="Futura"/>
                </a:rPr>
                <a:t>Multiple languages</a:t>
              </a:r>
            </a:p>
          </p:txBody>
        </p:sp>
        <p:sp>
          <p:nvSpPr>
            <p:cNvPr id="83" name="Rectangle 82"/>
            <p:cNvSpPr/>
            <p:nvPr/>
          </p:nvSpPr>
          <p:spPr>
            <a:xfrm>
              <a:off x="1002427" y="2460683"/>
              <a:ext cx="331884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400" dirty="0">
                  <a:solidFill>
                    <a:prstClr val="white">
                      <a:lumMod val="95000"/>
                    </a:prstClr>
                  </a:solidFill>
                  <a:latin typeface="Futura"/>
                  <a:cs typeface="Futura"/>
                </a:rPr>
                <a:t>standardization</a:t>
              </a:r>
            </a:p>
          </p:txBody>
        </p:sp>
        <p:sp>
          <p:nvSpPr>
            <p:cNvPr id="84" name="Rectangle 83"/>
            <p:cNvSpPr/>
            <p:nvPr/>
          </p:nvSpPr>
          <p:spPr>
            <a:xfrm rot="16200000">
              <a:off x="-153841" y="2066012"/>
              <a:ext cx="351576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95000"/>
                    </a:prstClr>
                  </a:solidFill>
                  <a:latin typeface="Futura"/>
                  <a:cs typeface="Futura"/>
                </a:rPr>
                <a:t>Consulting</a:t>
              </a:r>
            </a:p>
          </p:txBody>
        </p:sp>
        <p:sp>
          <p:nvSpPr>
            <p:cNvPr id="85" name="Rectangle 84"/>
            <p:cNvSpPr/>
            <p:nvPr/>
          </p:nvSpPr>
          <p:spPr>
            <a:xfrm>
              <a:off x="1867142" y="3896269"/>
              <a:ext cx="257489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700" dirty="0">
                  <a:solidFill>
                    <a:prstClr val="white">
                      <a:lumMod val="95000"/>
                    </a:prstClr>
                  </a:solidFill>
                  <a:latin typeface="Futura"/>
                  <a:cs typeface="Futura"/>
                </a:rPr>
                <a:t>Data Packs</a:t>
              </a:r>
            </a:p>
          </p:txBody>
        </p:sp>
        <p:sp>
          <p:nvSpPr>
            <p:cNvPr id="86" name="Rectangle 85"/>
            <p:cNvSpPr/>
            <p:nvPr/>
          </p:nvSpPr>
          <p:spPr>
            <a:xfrm rot="16200000">
              <a:off x="590102" y="4289432"/>
              <a:ext cx="171151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95000"/>
                    </a:prstClr>
                  </a:solidFill>
                  <a:latin typeface="Futura"/>
                  <a:cs typeface="Futura"/>
                </a:rPr>
                <a:t>testing</a:t>
              </a:r>
            </a:p>
          </p:txBody>
        </p:sp>
        <p:sp>
          <p:nvSpPr>
            <p:cNvPr id="87" name="Rectangle 86"/>
            <p:cNvSpPr/>
            <p:nvPr/>
          </p:nvSpPr>
          <p:spPr>
            <a:xfrm rot="16200000">
              <a:off x="4141051" y="2056700"/>
              <a:ext cx="1414474"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400" dirty="0">
                  <a:solidFill>
                    <a:prstClr val="white">
                      <a:lumMod val="95000"/>
                    </a:prstClr>
                  </a:solidFill>
                  <a:latin typeface="Futura"/>
                  <a:cs typeface="Futura"/>
                </a:rPr>
                <a:t>descriptions</a:t>
              </a:r>
            </a:p>
          </p:txBody>
        </p:sp>
        <p:sp>
          <p:nvSpPr>
            <p:cNvPr id="88" name="Rectangle 87"/>
            <p:cNvSpPr/>
            <p:nvPr/>
          </p:nvSpPr>
          <p:spPr>
            <a:xfrm>
              <a:off x="1342839" y="3921591"/>
              <a:ext cx="109859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95000"/>
                    </a:prstClr>
                  </a:solidFill>
                  <a:latin typeface="Futura"/>
                  <a:cs typeface="Futura"/>
                </a:rPr>
                <a:t>OTD</a:t>
              </a:r>
            </a:p>
          </p:txBody>
        </p:sp>
        <p:sp>
          <p:nvSpPr>
            <p:cNvPr id="89" name="Rectangle 88"/>
            <p:cNvSpPr/>
            <p:nvPr/>
          </p:nvSpPr>
          <p:spPr>
            <a:xfrm rot="16200000">
              <a:off x="5255081" y="3144420"/>
              <a:ext cx="207093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100" dirty="0">
                  <a:solidFill>
                    <a:prstClr val="white">
                      <a:lumMod val="95000"/>
                    </a:prstClr>
                  </a:solidFill>
                  <a:latin typeface="Futura"/>
                  <a:cs typeface="Futura"/>
                </a:rPr>
                <a:t>integration</a:t>
              </a:r>
              <a:endParaRPr lang="en-ZA" sz="2100" dirty="0">
                <a:solidFill>
                  <a:prstClr val="white">
                    <a:lumMod val="95000"/>
                  </a:prstClr>
                </a:solidFill>
                <a:latin typeface="Futura"/>
                <a:cs typeface="Futura"/>
              </a:endParaRPr>
            </a:p>
          </p:txBody>
        </p:sp>
        <p:sp>
          <p:nvSpPr>
            <p:cNvPr id="90" name="Rectangle 89"/>
            <p:cNvSpPr/>
            <p:nvPr/>
          </p:nvSpPr>
          <p:spPr>
            <a:xfrm>
              <a:off x="5704925" y="2498349"/>
              <a:ext cx="181681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95000"/>
                    </a:prstClr>
                  </a:solidFill>
                  <a:latin typeface="Futura"/>
                  <a:cs typeface="Futura"/>
                </a:rPr>
                <a:t>Solutions</a:t>
              </a:r>
            </a:p>
          </p:txBody>
        </p:sp>
        <p:sp>
          <p:nvSpPr>
            <p:cNvPr id="91" name="Rectangle 90"/>
            <p:cNvSpPr/>
            <p:nvPr/>
          </p:nvSpPr>
          <p:spPr>
            <a:xfrm>
              <a:off x="751216" y="3309088"/>
              <a:ext cx="1295906"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95000"/>
                    </a:prstClr>
                  </a:solidFill>
                  <a:latin typeface="Futura"/>
                  <a:cs typeface="Futura"/>
                </a:rPr>
                <a:t>Content</a:t>
              </a:r>
            </a:p>
          </p:txBody>
        </p:sp>
        <p:sp>
          <p:nvSpPr>
            <p:cNvPr id="92" name="Rectangle 91"/>
            <p:cNvSpPr/>
            <p:nvPr/>
          </p:nvSpPr>
          <p:spPr>
            <a:xfrm>
              <a:off x="6250603" y="3553077"/>
              <a:ext cx="834408"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85000"/>
                    </a:prstClr>
                  </a:solidFill>
                  <a:latin typeface="Futura"/>
                  <a:cs typeface="Futura"/>
                </a:rPr>
                <a:t>ERP</a:t>
              </a:r>
            </a:p>
          </p:txBody>
        </p:sp>
        <p:sp>
          <p:nvSpPr>
            <p:cNvPr id="93" name="Rectangle 92"/>
            <p:cNvSpPr/>
            <p:nvPr/>
          </p:nvSpPr>
          <p:spPr>
            <a:xfrm rot="16200000">
              <a:off x="1236567" y="4078937"/>
              <a:ext cx="207990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95000"/>
                    </a:prstClr>
                  </a:solidFill>
                  <a:latin typeface="Futura"/>
                  <a:cs typeface="Futura"/>
                </a:rPr>
                <a:t>inventory</a:t>
              </a:r>
            </a:p>
          </p:txBody>
        </p:sp>
        <p:sp>
          <p:nvSpPr>
            <p:cNvPr id="94" name="Rectangle 93"/>
            <p:cNvSpPr/>
            <p:nvPr/>
          </p:nvSpPr>
          <p:spPr>
            <a:xfrm>
              <a:off x="1958656" y="3382129"/>
              <a:ext cx="214632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95000"/>
                    </a:prstClr>
                  </a:solidFill>
                  <a:latin typeface="Futura"/>
                  <a:cs typeface="Futura"/>
                </a:rPr>
                <a:t>Acquisitioning</a:t>
              </a:r>
            </a:p>
          </p:txBody>
        </p:sp>
        <p:sp>
          <p:nvSpPr>
            <p:cNvPr id="95" name="Rectangle 94"/>
            <p:cNvSpPr/>
            <p:nvPr/>
          </p:nvSpPr>
          <p:spPr>
            <a:xfrm>
              <a:off x="-334442" y="3553077"/>
              <a:ext cx="365004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5300" dirty="0">
                  <a:solidFill>
                    <a:prstClr val="white">
                      <a:lumMod val="95000"/>
                    </a:prstClr>
                  </a:solidFill>
                  <a:latin typeface="Futura"/>
                  <a:cs typeface="Futura"/>
                </a:rPr>
                <a:t>Cloud</a:t>
              </a:r>
            </a:p>
          </p:txBody>
        </p:sp>
        <p:sp>
          <p:nvSpPr>
            <p:cNvPr id="96" name="Rectangle 95"/>
            <p:cNvSpPr/>
            <p:nvPr/>
          </p:nvSpPr>
          <p:spPr>
            <a:xfrm rot="16200000">
              <a:off x="518695" y="2384448"/>
              <a:ext cx="1632025"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95000"/>
                    </a:prstClr>
                  </a:solidFill>
                  <a:latin typeface="Futura"/>
                  <a:cs typeface="Futura"/>
                </a:rPr>
                <a:t>dictionary</a:t>
              </a:r>
            </a:p>
          </p:txBody>
        </p:sp>
        <p:sp>
          <p:nvSpPr>
            <p:cNvPr id="97" name="Rectangle 96"/>
            <p:cNvSpPr/>
            <p:nvPr/>
          </p:nvSpPr>
          <p:spPr>
            <a:xfrm>
              <a:off x="-317403" y="2945172"/>
              <a:ext cx="272597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700" dirty="0">
                  <a:solidFill>
                    <a:prstClr val="white">
                      <a:lumMod val="95000"/>
                    </a:prstClr>
                  </a:solidFill>
                  <a:latin typeface="Futura"/>
                  <a:cs typeface="Futura"/>
                </a:rPr>
                <a:t>Translations</a:t>
              </a:r>
            </a:p>
          </p:txBody>
        </p:sp>
      </p:grpSp>
      <p:pic>
        <p:nvPicPr>
          <p:cNvPr id="99" name="Picture 98"/>
          <p:cNvPicPr>
            <a:picLocks noChangeAspect="1"/>
          </p:cNvPicPr>
          <p:nvPr/>
        </p:nvPicPr>
        <p:blipFill>
          <a:blip r:embed="rId3" cstate="print"/>
          <a:stretch>
            <a:fillRect/>
          </a:stretch>
        </p:blipFill>
        <p:spPr>
          <a:xfrm>
            <a:off x="9695168" y="5828981"/>
            <a:ext cx="2847917" cy="1411467"/>
          </a:xfrm>
          <a:prstGeom prst="rect">
            <a:avLst/>
          </a:prstGeom>
          <a:effectLst/>
        </p:spPr>
      </p:pic>
      <p:pic>
        <p:nvPicPr>
          <p:cNvPr id="101" name="Picture 4" descr="http://www.clker.com/cliparts/2/e/0/7/12422395911228769102Copyright_thin.svg.med.png"/>
          <p:cNvPicPr>
            <a:picLocks noChangeAspect="1" noChangeArrowheads="1"/>
          </p:cNvPicPr>
          <p:nvPr/>
        </p:nvPicPr>
        <p:blipFill>
          <a:blip r:embed="rId4" cstate="print"/>
          <a:srcRect/>
          <a:stretch>
            <a:fillRect/>
          </a:stretch>
        </p:blipFill>
        <p:spPr bwMode="auto">
          <a:xfrm>
            <a:off x="78494" y="6591081"/>
            <a:ext cx="197295" cy="197295"/>
          </a:xfrm>
          <a:prstGeom prst="rect">
            <a:avLst/>
          </a:prstGeom>
          <a:noFill/>
        </p:spPr>
      </p:pic>
      <p:pic>
        <p:nvPicPr>
          <p:cNvPr id="37" name="Picture 2" descr="http://www.voice-ev.org/veranstaltungen/entscheiderforum/bundles/home/images/bg_header.jpg">
            <a:extLst>
              <a:ext uri="{FF2B5EF4-FFF2-40B4-BE49-F238E27FC236}">
                <a16:creationId xmlns:a16="http://schemas.microsoft.com/office/drawing/2014/main" id="{841A3278-9B90-F346-9637-5BE666A15FAD}"/>
              </a:ext>
            </a:extLst>
          </p:cNvPr>
          <p:cNvPicPr>
            <a:picLocks noChangeAspect="1" noChangeArrowheads="1"/>
          </p:cNvPicPr>
          <p:nvPr userDrawn="1"/>
        </p:nvPicPr>
        <p:blipFill>
          <a:blip r:embed="rId2">
            <a:lum bright="1000"/>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8" name="Straight Connector 37">
            <a:extLst>
              <a:ext uri="{FF2B5EF4-FFF2-40B4-BE49-F238E27FC236}">
                <a16:creationId xmlns:a16="http://schemas.microsoft.com/office/drawing/2014/main" id="{316EED81-231B-0643-9AD1-D4A53D302863}"/>
              </a:ext>
            </a:extLst>
          </p:cNvPr>
          <p:cNvCxnSpPr/>
          <p:nvPr userDrawn="1"/>
        </p:nvCxnSpPr>
        <p:spPr>
          <a:xfrm>
            <a:off x="7200725" y="4251365"/>
            <a:ext cx="12028" cy="188648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43AE68F6-8A78-E342-A531-C5F8EC51CAA2}"/>
              </a:ext>
            </a:extLst>
          </p:cNvPr>
          <p:cNvGrpSpPr/>
          <p:nvPr userDrawn="1"/>
        </p:nvGrpSpPr>
        <p:grpSpPr>
          <a:xfrm>
            <a:off x="-766769" y="-1154313"/>
            <a:ext cx="10744956" cy="7544624"/>
            <a:chOff x="-334442" y="590482"/>
            <a:chExt cx="8058717" cy="5658468"/>
          </a:xfrm>
        </p:grpSpPr>
        <p:sp>
          <p:nvSpPr>
            <p:cNvPr id="46" name="Rectangle 45">
              <a:extLst>
                <a:ext uri="{FF2B5EF4-FFF2-40B4-BE49-F238E27FC236}">
                  <a16:creationId xmlns:a16="http://schemas.microsoft.com/office/drawing/2014/main" id="{799AA749-F19B-FE44-B5DF-FE6C6AFA3916}"/>
                </a:ext>
              </a:extLst>
            </p:cNvPr>
            <p:cNvSpPr/>
            <p:nvPr/>
          </p:nvSpPr>
          <p:spPr>
            <a:xfrm>
              <a:off x="3666400" y="3415896"/>
              <a:ext cx="4057875" cy="14679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5867" dirty="0">
                  <a:solidFill>
                    <a:schemeClr val="bg1">
                      <a:lumMod val="95000"/>
                    </a:schemeClr>
                  </a:solidFill>
                  <a:latin typeface="Futura"/>
                  <a:cs typeface="Futura"/>
                </a:rPr>
                <a:t>Quality</a:t>
              </a:r>
            </a:p>
          </p:txBody>
        </p:sp>
        <p:sp>
          <p:nvSpPr>
            <p:cNvPr id="47" name="Rectangle 46">
              <a:extLst>
                <a:ext uri="{FF2B5EF4-FFF2-40B4-BE49-F238E27FC236}">
                  <a16:creationId xmlns:a16="http://schemas.microsoft.com/office/drawing/2014/main" id="{77969A52-AFBD-B74A-8422-69315A4BF20C}"/>
                </a:ext>
              </a:extLst>
            </p:cNvPr>
            <p:cNvSpPr/>
            <p:nvPr/>
          </p:nvSpPr>
          <p:spPr>
            <a:xfrm rot="16200000">
              <a:off x="332590" y="4456744"/>
              <a:ext cx="1724787"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95000"/>
                    </a:schemeClr>
                  </a:solidFill>
                  <a:latin typeface="Futura"/>
                  <a:cs typeface="Futura"/>
                </a:rPr>
                <a:t>Migration</a:t>
              </a:r>
            </a:p>
          </p:txBody>
        </p:sp>
        <p:sp>
          <p:nvSpPr>
            <p:cNvPr id="48" name="Rectangle 47">
              <a:extLst>
                <a:ext uri="{FF2B5EF4-FFF2-40B4-BE49-F238E27FC236}">
                  <a16:creationId xmlns:a16="http://schemas.microsoft.com/office/drawing/2014/main" id="{04D2E059-0BAB-FD46-B6DA-0CF0FF5F4C13}"/>
                </a:ext>
              </a:extLst>
            </p:cNvPr>
            <p:cNvSpPr/>
            <p:nvPr/>
          </p:nvSpPr>
          <p:spPr>
            <a:xfrm rot="16200000">
              <a:off x="2867592" y="4229730"/>
              <a:ext cx="3353615" cy="6848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4800" dirty="0">
                  <a:solidFill>
                    <a:schemeClr val="bg1">
                      <a:lumMod val="95000"/>
                    </a:schemeClr>
                  </a:solidFill>
                  <a:latin typeface="Futura"/>
                  <a:cs typeface="Futura"/>
                </a:rPr>
                <a:t>Barcoding</a:t>
              </a:r>
            </a:p>
          </p:txBody>
        </p:sp>
        <p:sp>
          <p:nvSpPr>
            <p:cNvPr id="49" name="Rectangle 48">
              <a:extLst>
                <a:ext uri="{FF2B5EF4-FFF2-40B4-BE49-F238E27FC236}">
                  <a16:creationId xmlns:a16="http://schemas.microsoft.com/office/drawing/2014/main" id="{7C9E44B7-B43C-0B44-B11A-EADA59BAEF56}"/>
                </a:ext>
              </a:extLst>
            </p:cNvPr>
            <p:cNvSpPr/>
            <p:nvPr/>
          </p:nvSpPr>
          <p:spPr>
            <a:xfrm rot="16200000">
              <a:off x="5052440" y="1886965"/>
              <a:ext cx="1827890" cy="8267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95000"/>
                    </a:schemeClr>
                  </a:solidFill>
                  <a:latin typeface="Futura"/>
                  <a:cs typeface="Futura"/>
                </a:rPr>
                <a:t>Governance</a:t>
              </a:r>
            </a:p>
          </p:txBody>
        </p:sp>
        <p:sp>
          <p:nvSpPr>
            <p:cNvPr id="50" name="Rectangle 49">
              <a:extLst>
                <a:ext uri="{FF2B5EF4-FFF2-40B4-BE49-F238E27FC236}">
                  <a16:creationId xmlns:a16="http://schemas.microsoft.com/office/drawing/2014/main" id="{FC298585-C4A8-7D40-88CE-63A595D71726}"/>
                </a:ext>
              </a:extLst>
            </p:cNvPr>
            <p:cNvSpPr/>
            <p:nvPr/>
          </p:nvSpPr>
          <p:spPr>
            <a:xfrm>
              <a:off x="2271395" y="3603155"/>
              <a:ext cx="172478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95000"/>
                    </a:schemeClr>
                  </a:solidFill>
                  <a:latin typeface="Futura"/>
                  <a:cs typeface="Futura"/>
                </a:rPr>
                <a:t>portals</a:t>
              </a:r>
            </a:p>
          </p:txBody>
        </p:sp>
        <p:sp>
          <p:nvSpPr>
            <p:cNvPr id="51" name="Rectangle 50">
              <a:extLst>
                <a:ext uri="{FF2B5EF4-FFF2-40B4-BE49-F238E27FC236}">
                  <a16:creationId xmlns:a16="http://schemas.microsoft.com/office/drawing/2014/main" id="{E5FF7375-8B94-594D-AAA3-0753A80F5BD7}"/>
                </a:ext>
              </a:extLst>
            </p:cNvPr>
            <p:cNvSpPr/>
            <p:nvPr/>
          </p:nvSpPr>
          <p:spPr>
            <a:xfrm>
              <a:off x="997320" y="2937836"/>
              <a:ext cx="595892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579942"/>
              <a:r>
                <a:rPr lang="en-ZA" sz="8533" b="1" dirty="0">
                  <a:ln w="24130">
                    <a:solidFill>
                      <a:schemeClr val="bg1">
                        <a:lumMod val="85000"/>
                      </a:schemeClr>
                    </a:solidFill>
                  </a:ln>
                  <a:solidFill>
                    <a:srgbClr val="C00000"/>
                  </a:solidFill>
                  <a:effectLst>
                    <a:outerShdw blurRad="63500" sx="102000" sy="102000" algn="ctr" rotWithShape="0">
                      <a:prstClr val="black">
                        <a:alpha val="40000"/>
                      </a:prstClr>
                    </a:outerShdw>
                  </a:effectLst>
                  <a:latin typeface="Britannic Bold" panose="020B0903060703020204" pitchFamily="34" charset="0"/>
                  <a:cs typeface="Futura"/>
                </a:rPr>
                <a:t>Master Data</a:t>
              </a:r>
            </a:p>
          </p:txBody>
        </p:sp>
        <p:sp>
          <p:nvSpPr>
            <p:cNvPr id="52" name="Rectangle 51">
              <a:extLst>
                <a:ext uri="{FF2B5EF4-FFF2-40B4-BE49-F238E27FC236}">
                  <a16:creationId xmlns:a16="http://schemas.microsoft.com/office/drawing/2014/main" id="{C42BC93A-D046-484C-8F3E-9DC7EFA7F75B}"/>
                </a:ext>
              </a:extLst>
            </p:cNvPr>
            <p:cNvSpPr/>
            <p:nvPr/>
          </p:nvSpPr>
          <p:spPr>
            <a:xfrm>
              <a:off x="4579503" y="3470077"/>
              <a:ext cx="1818750" cy="547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95000"/>
                    </a:schemeClr>
                  </a:solidFill>
                  <a:latin typeface="Futura"/>
                  <a:cs typeface="Futura"/>
                </a:rPr>
                <a:t>ISO-8000</a:t>
              </a:r>
            </a:p>
          </p:txBody>
        </p:sp>
        <p:sp>
          <p:nvSpPr>
            <p:cNvPr id="53" name="Rectangle 52">
              <a:extLst>
                <a:ext uri="{FF2B5EF4-FFF2-40B4-BE49-F238E27FC236}">
                  <a16:creationId xmlns:a16="http://schemas.microsoft.com/office/drawing/2014/main" id="{983F3677-E199-F643-AF71-A8A7F7A49F51}"/>
                </a:ext>
              </a:extLst>
            </p:cNvPr>
            <p:cNvSpPr/>
            <p:nvPr/>
          </p:nvSpPr>
          <p:spPr>
            <a:xfrm>
              <a:off x="3227966" y="2209377"/>
              <a:ext cx="198804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1867" dirty="0">
                  <a:solidFill>
                    <a:schemeClr val="bg1">
                      <a:lumMod val="95000"/>
                    </a:schemeClr>
                  </a:solidFill>
                  <a:latin typeface="Futura"/>
                  <a:cs typeface="Futura"/>
                </a:rPr>
                <a:t>Cataloguing</a:t>
              </a:r>
            </a:p>
          </p:txBody>
        </p:sp>
        <p:sp>
          <p:nvSpPr>
            <p:cNvPr id="54" name="Rectangle 53">
              <a:extLst>
                <a:ext uri="{FF2B5EF4-FFF2-40B4-BE49-F238E27FC236}">
                  <a16:creationId xmlns:a16="http://schemas.microsoft.com/office/drawing/2014/main" id="{73FC6665-1616-EB45-838A-43BB588D700E}"/>
                </a:ext>
              </a:extLst>
            </p:cNvPr>
            <p:cNvSpPr/>
            <p:nvPr/>
          </p:nvSpPr>
          <p:spPr>
            <a:xfrm rot="16200000">
              <a:off x="2540678" y="2051912"/>
              <a:ext cx="210310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400" dirty="0">
                  <a:solidFill>
                    <a:schemeClr val="bg1">
                      <a:lumMod val="95000"/>
                    </a:schemeClr>
                  </a:solidFill>
                  <a:latin typeface="Futura"/>
                  <a:cs typeface="Futura"/>
                </a:rPr>
                <a:t>optimization</a:t>
              </a:r>
            </a:p>
          </p:txBody>
        </p:sp>
        <p:sp>
          <p:nvSpPr>
            <p:cNvPr id="55" name="Rectangle 54">
              <a:extLst>
                <a:ext uri="{FF2B5EF4-FFF2-40B4-BE49-F238E27FC236}">
                  <a16:creationId xmlns:a16="http://schemas.microsoft.com/office/drawing/2014/main" id="{5921E020-D3F5-504B-8760-4F0171CE8B1B}"/>
                </a:ext>
              </a:extLst>
            </p:cNvPr>
            <p:cNvSpPr/>
            <p:nvPr/>
          </p:nvSpPr>
          <p:spPr>
            <a:xfrm rot="16200000">
              <a:off x="2748614" y="4371212"/>
              <a:ext cx="284165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95000"/>
                    </a:schemeClr>
                  </a:solidFill>
                  <a:latin typeface="Futura"/>
                  <a:cs typeface="Futura"/>
                </a:rPr>
                <a:t>conformance</a:t>
              </a:r>
            </a:p>
          </p:txBody>
        </p:sp>
        <p:sp>
          <p:nvSpPr>
            <p:cNvPr id="56" name="Rectangle 55">
              <a:extLst>
                <a:ext uri="{FF2B5EF4-FFF2-40B4-BE49-F238E27FC236}">
                  <a16:creationId xmlns:a16="http://schemas.microsoft.com/office/drawing/2014/main" id="{08C2E3F9-0635-6149-9A6C-479023535254}"/>
                </a:ext>
              </a:extLst>
            </p:cNvPr>
            <p:cNvSpPr/>
            <p:nvPr/>
          </p:nvSpPr>
          <p:spPr>
            <a:xfrm>
              <a:off x="3538823" y="2569088"/>
              <a:ext cx="1549515"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133" dirty="0">
                  <a:solidFill>
                    <a:schemeClr val="bg1">
                      <a:lumMod val="95000"/>
                    </a:schemeClr>
                  </a:solidFill>
                  <a:latin typeface="Futura"/>
                  <a:cs typeface="Futura"/>
                </a:rPr>
                <a:t>ontology</a:t>
              </a:r>
              <a:endParaRPr lang="en-ZA" sz="2133" dirty="0">
                <a:solidFill>
                  <a:schemeClr val="bg1">
                    <a:lumMod val="95000"/>
                  </a:schemeClr>
                </a:solidFill>
                <a:latin typeface="Futura"/>
                <a:cs typeface="Futura"/>
              </a:endParaRPr>
            </a:p>
          </p:txBody>
        </p:sp>
        <p:sp>
          <p:nvSpPr>
            <p:cNvPr id="57" name="Rectangle 56">
              <a:extLst>
                <a:ext uri="{FF2B5EF4-FFF2-40B4-BE49-F238E27FC236}">
                  <a16:creationId xmlns:a16="http://schemas.microsoft.com/office/drawing/2014/main" id="{55F6BA5E-12A5-4548-8ACB-0501B4D41272}"/>
                </a:ext>
              </a:extLst>
            </p:cNvPr>
            <p:cNvSpPr/>
            <p:nvPr/>
          </p:nvSpPr>
          <p:spPr>
            <a:xfrm rot="16200000">
              <a:off x="2513736" y="4422041"/>
              <a:ext cx="276532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95000"/>
                    </a:schemeClr>
                  </a:solidFill>
                  <a:latin typeface="Futura"/>
                  <a:cs typeface="Futura"/>
                </a:rPr>
                <a:t>Multiple languages</a:t>
              </a:r>
            </a:p>
          </p:txBody>
        </p:sp>
        <p:sp>
          <p:nvSpPr>
            <p:cNvPr id="58" name="Rectangle 57">
              <a:extLst>
                <a:ext uri="{FF2B5EF4-FFF2-40B4-BE49-F238E27FC236}">
                  <a16:creationId xmlns:a16="http://schemas.microsoft.com/office/drawing/2014/main" id="{9DD833D5-5E21-7B43-B3C0-848146359A76}"/>
                </a:ext>
              </a:extLst>
            </p:cNvPr>
            <p:cNvSpPr/>
            <p:nvPr/>
          </p:nvSpPr>
          <p:spPr>
            <a:xfrm>
              <a:off x="1002427" y="2460683"/>
              <a:ext cx="331884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400" dirty="0">
                  <a:solidFill>
                    <a:schemeClr val="bg1">
                      <a:lumMod val="95000"/>
                    </a:schemeClr>
                  </a:solidFill>
                  <a:latin typeface="Futura"/>
                  <a:cs typeface="Futura"/>
                </a:rPr>
                <a:t>standardization</a:t>
              </a:r>
            </a:p>
          </p:txBody>
        </p:sp>
        <p:sp>
          <p:nvSpPr>
            <p:cNvPr id="59" name="Rectangle 58">
              <a:extLst>
                <a:ext uri="{FF2B5EF4-FFF2-40B4-BE49-F238E27FC236}">
                  <a16:creationId xmlns:a16="http://schemas.microsoft.com/office/drawing/2014/main" id="{6472E4B5-2B37-1540-B352-0F1B9E663376}"/>
                </a:ext>
              </a:extLst>
            </p:cNvPr>
            <p:cNvSpPr/>
            <p:nvPr/>
          </p:nvSpPr>
          <p:spPr>
            <a:xfrm rot="16200000">
              <a:off x="-153841" y="2066012"/>
              <a:ext cx="351576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95000"/>
                    </a:schemeClr>
                  </a:solidFill>
                  <a:latin typeface="Futura"/>
                  <a:cs typeface="Futura"/>
                </a:rPr>
                <a:t>Consulting</a:t>
              </a:r>
            </a:p>
          </p:txBody>
        </p:sp>
        <p:sp>
          <p:nvSpPr>
            <p:cNvPr id="60" name="Rectangle 59">
              <a:extLst>
                <a:ext uri="{FF2B5EF4-FFF2-40B4-BE49-F238E27FC236}">
                  <a16:creationId xmlns:a16="http://schemas.microsoft.com/office/drawing/2014/main" id="{9DC2957D-86D7-3349-9E91-1BDA482828C1}"/>
                </a:ext>
              </a:extLst>
            </p:cNvPr>
            <p:cNvSpPr/>
            <p:nvPr/>
          </p:nvSpPr>
          <p:spPr>
            <a:xfrm>
              <a:off x="1867142" y="3896269"/>
              <a:ext cx="257489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667" dirty="0">
                  <a:solidFill>
                    <a:schemeClr val="bg1">
                      <a:lumMod val="95000"/>
                    </a:schemeClr>
                  </a:solidFill>
                  <a:latin typeface="Futura"/>
                  <a:cs typeface="Futura"/>
                </a:rPr>
                <a:t>Data Packs</a:t>
              </a:r>
            </a:p>
          </p:txBody>
        </p:sp>
        <p:sp>
          <p:nvSpPr>
            <p:cNvPr id="61" name="Rectangle 60">
              <a:extLst>
                <a:ext uri="{FF2B5EF4-FFF2-40B4-BE49-F238E27FC236}">
                  <a16:creationId xmlns:a16="http://schemas.microsoft.com/office/drawing/2014/main" id="{4B5CDEB0-8C98-404A-95BD-D04C97F8D410}"/>
                </a:ext>
              </a:extLst>
            </p:cNvPr>
            <p:cNvSpPr/>
            <p:nvPr/>
          </p:nvSpPr>
          <p:spPr>
            <a:xfrm rot="16200000">
              <a:off x="590102" y="4289432"/>
              <a:ext cx="171151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95000"/>
                    </a:schemeClr>
                  </a:solidFill>
                  <a:latin typeface="Futura"/>
                  <a:cs typeface="Futura"/>
                </a:rPr>
                <a:t>testing</a:t>
              </a:r>
            </a:p>
          </p:txBody>
        </p:sp>
        <p:sp>
          <p:nvSpPr>
            <p:cNvPr id="62" name="Rectangle 61">
              <a:extLst>
                <a:ext uri="{FF2B5EF4-FFF2-40B4-BE49-F238E27FC236}">
                  <a16:creationId xmlns:a16="http://schemas.microsoft.com/office/drawing/2014/main" id="{EFC67D36-8A21-014E-83E1-311CEEF3573D}"/>
                </a:ext>
              </a:extLst>
            </p:cNvPr>
            <p:cNvSpPr/>
            <p:nvPr/>
          </p:nvSpPr>
          <p:spPr>
            <a:xfrm rot="16200000">
              <a:off x="4141051" y="2056700"/>
              <a:ext cx="1414474"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400" dirty="0">
                  <a:solidFill>
                    <a:schemeClr val="bg1">
                      <a:lumMod val="95000"/>
                    </a:schemeClr>
                  </a:solidFill>
                  <a:latin typeface="Futura"/>
                  <a:cs typeface="Futura"/>
                </a:rPr>
                <a:t>descriptions</a:t>
              </a:r>
            </a:p>
          </p:txBody>
        </p:sp>
        <p:sp>
          <p:nvSpPr>
            <p:cNvPr id="63" name="Rectangle 62">
              <a:extLst>
                <a:ext uri="{FF2B5EF4-FFF2-40B4-BE49-F238E27FC236}">
                  <a16:creationId xmlns:a16="http://schemas.microsoft.com/office/drawing/2014/main" id="{FA6157A5-8C86-A849-A2F9-58C07CE3B5E5}"/>
                </a:ext>
              </a:extLst>
            </p:cNvPr>
            <p:cNvSpPr/>
            <p:nvPr/>
          </p:nvSpPr>
          <p:spPr>
            <a:xfrm>
              <a:off x="1342839" y="3921591"/>
              <a:ext cx="109859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95000"/>
                    </a:schemeClr>
                  </a:solidFill>
                  <a:latin typeface="Futura"/>
                  <a:cs typeface="Futura"/>
                </a:rPr>
                <a:t>OTD</a:t>
              </a:r>
            </a:p>
          </p:txBody>
        </p:sp>
        <p:sp>
          <p:nvSpPr>
            <p:cNvPr id="64" name="Rectangle 63">
              <a:extLst>
                <a:ext uri="{FF2B5EF4-FFF2-40B4-BE49-F238E27FC236}">
                  <a16:creationId xmlns:a16="http://schemas.microsoft.com/office/drawing/2014/main" id="{9F972E59-5924-D146-8BFE-57D1EBB5FF06}"/>
                </a:ext>
              </a:extLst>
            </p:cNvPr>
            <p:cNvSpPr/>
            <p:nvPr/>
          </p:nvSpPr>
          <p:spPr>
            <a:xfrm rot="16200000">
              <a:off x="5255081" y="3144420"/>
              <a:ext cx="207093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95000"/>
                    </a:schemeClr>
                  </a:solidFill>
                  <a:latin typeface="Futura"/>
                  <a:cs typeface="Futura"/>
                </a:rPr>
                <a:t>integration</a:t>
              </a:r>
              <a:endParaRPr lang="en-ZA" sz="2133" dirty="0">
                <a:solidFill>
                  <a:schemeClr val="bg1">
                    <a:lumMod val="95000"/>
                  </a:schemeClr>
                </a:solidFill>
                <a:latin typeface="Futura"/>
                <a:cs typeface="Futura"/>
              </a:endParaRPr>
            </a:p>
          </p:txBody>
        </p:sp>
        <p:sp>
          <p:nvSpPr>
            <p:cNvPr id="65" name="Rectangle 64">
              <a:extLst>
                <a:ext uri="{FF2B5EF4-FFF2-40B4-BE49-F238E27FC236}">
                  <a16:creationId xmlns:a16="http://schemas.microsoft.com/office/drawing/2014/main" id="{3454A70A-6689-1E4E-82E3-AE847E683515}"/>
                </a:ext>
              </a:extLst>
            </p:cNvPr>
            <p:cNvSpPr/>
            <p:nvPr/>
          </p:nvSpPr>
          <p:spPr>
            <a:xfrm>
              <a:off x="5704925" y="2498349"/>
              <a:ext cx="181681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95000"/>
                    </a:schemeClr>
                  </a:solidFill>
                  <a:latin typeface="Futura"/>
                  <a:cs typeface="Futura"/>
                </a:rPr>
                <a:t>Solutions</a:t>
              </a:r>
            </a:p>
          </p:txBody>
        </p:sp>
        <p:sp>
          <p:nvSpPr>
            <p:cNvPr id="66" name="Rectangle 65">
              <a:extLst>
                <a:ext uri="{FF2B5EF4-FFF2-40B4-BE49-F238E27FC236}">
                  <a16:creationId xmlns:a16="http://schemas.microsoft.com/office/drawing/2014/main" id="{34BFD53B-9744-0344-88C6-558E127F0345}"/>
                </a:ext>
              </a:extLst>
            </p:cNvPr>
            <p:cNvSpPr/>
            <p:nvPr/>
          </p:nvSpPr>
          <p:spPr>
            <a:xfrm>
              <a:off x="751216" y="3309088"/>
              <a:ext cx="1295906"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95000"/>
                    </a:schemeClr>
                  </a:solidFill>
                  <a:latin typeface="Futura"/>
                  <a:cs typeface="Futura"/>
                </a:rPr>
                <a:t>Content</a:t>
              </a:r>
            </a:p>
          </p:txBody>
        </p:sp>
        <p:sp>
          <p:nvSpPr>
            <p:cNvPr id="67" name="Rectangle 66">
              <a:extLst>
                <a:ext uri="{FF2B5EF4-FFF2-40B4-BE49-F238E27FC236}">
                  <a16:creationId xmlns:a16="http://schemas.microsoft.com/office/drawing/2014/main" id="{A862A70E-A525-744E-9306-063D7D066163}"/>
                </a:ext>
              </a:extLst>
            </p:cNvPr>
            <p:cNvSpPr/>
            <p:nvPr/>
          </p:nvSpPr>
          <p:spPr>
            <a:xfrm>
              <a:off x="6250603" y="3553077"/>
              <a:ext cx="834408"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ERP</a:t>
              </a:r>
            </a:p>
          </p:txBody>
        </p:sp>
        <p:sp>
          <p:nvSpPr>
            <p:cNvPr id="68" name="Rectangle 67">
              <a:extLst>
                <a:ext uri="{FF2B5EF4-FFF2-40B4-BE49-F238E27FC236}">
                  <a16:creationId xmlns:a16="http://schemas.microsoft.com/office/drawing/2014/main" id="{0DE4D6B8-DB22-E34F-BBDA-267A940DC761}"/>
                </a:ext>
              </a:extLst>
            </p:cNvPr>
            <p:cNvSpPr/>
            <p:nvPr/>
          </p:nvSpPr>
          <p:spPr>
            <a:xfrm rot="16200000">
              <a:off x="1236567" y="4078937"/>
              <a:ext cx="207990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95000"/>
                    </a:schemeClr>
                  </a:solidFill>
                  <a:latin typeface="Futura"/>
                  <a:cs typeface="Futura"/>
                </a:rPr>
                <a:t>inventory</a:t>
              </a:r>
            </a:p>
          </p:txBody>
        </p:sp>
        <p:sp>
          <p:nvSpPr>
            <p:cNvPr id="69" name="Rectangle 68">
              <a:extLst>
                <a:ext uri="{FF2B5EF4-FFF2-40B4-BE49-F238E27FC236}">
                  <a16:creationId xmlns:a16="http://schemas.microsoft.com/office/drawing/2014/main" id="{5A7E8049-A933-904D-9E20-8477297A2132}"/>
                </a:ext>
              </a:extLst>
            </p:cNvPr>
            <p:cNvSpPr/>
            <p:nvPr/>
          </p:nvSpPr>
          <p:spPr>
            <a:xfrm>
              <a:off x="1958656" y="3382129"/>
              <a:ext cx="214632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95000"/>
                    </a:schemeClr>
                  </a:solidFill>
                  <a:latin typeface="Futura"/>
                  <a:cs typeface="Futura"/>
                </a:rPr>
                <a:t>Acquisitioning</a:t>
              </a:r>
            </a:p>
          </p:txBody>
        </p:sp>
        <p:sp>
          <p:nvSpPr>
            <p:cNvPr id="70" name="Rectangle 69">
              <a:extLst>
                <a:ext uri="{FF2B5EF4-FFF2-40B4-BE49-F238E27FC236}">
                  <a16:creationId xmlns:a16="http://schemas.microsoft.com/office/drawing/2014/main" id="{7944B936-6107-5747-AB6F-B34147E1A7D7}"/>
                </a:ext>
              </a:extLst>
            </p:cNvPr>
            <p:cNvSpPr/>
            <p:nvPr/>
          </p:nvSpPr>
          <p:spPr>
            <a:xfrm>
              <a:off x="-334442" y="3553077"/>
              <a:ext cx="365004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5333" dirty="0">
                  <a:solidFill>
                    <a:schemeClr val="bg1">
                      <a:lumMod val="95000"/>
                    </a:schemeClr>
                  </a:solidFill>
                  <a:latin typeface="Futura"/>
                  <a:cs typeface="Futura"/>
                </a:rPr>
                <a:t>Cloud</a:t>
              </a:r>
            </a:p>
          </p:txBody>
        </p:sp>
        <p:sp>
          <p:nvSpPr>
            <p:cNvPr id="71" name="Rectangle 70">
              <a:extLst>
                <a:ext uri="{FF2B5EF4-FFF2-40B4-BE49-F238E27FC236}">
                  <a16:creationId xmlns:a16="http://schemas.microsoft.com/office/drawing/2014/main" id="{267C9521-C7CA-7247-893A-9CEF898DB108}"/>
                </a:ext>
              </a:extLst>
            </p:cNvPr>
            <p:cNvSpPr/>
            <p:nvPr/>
          </p:nvSpPr>
          <p:spPr>
            <a:xfrm rot="16200000">
              <a:off x="518695" y="2384448"/>
              <a:ext cx="1632025"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95000"/>
                    </a:schemeClr>
                  </a:solidFill>
                  <a:latin typeface="Futura"/>
                  <a:cs typeface="Futura"/>
                </a:rPr>
                <a:t>dictionary</a:t>
              </a:r>
            </a:p>
          </p:txBody>
        </p:sp>
        <p:sp>
          <p:nvSpPr>
            <p:cNvPr id="72" name="Rectangle 71">
              <a:extLst>
                <a:ext uri="{FF2B5EF4-FFF2-40B4-BE49-F238E27FC236}">
                  <a16:creationId xmlns:a16="http://schemas.microsoft.com/office/drawing/2014/main" id="{73C97612-0CDD-FD4B-A693-5DAF2F3A9EBA}"/>
                </a:ext>
              </a:extLst>
            </p:cNvPr>
            <p:cNvSpPr/>
            <p:nvPr/>
          </p:nvSpPr>
          <p:spPr>
            <a:xfrm>
              <a:off x="-317403" y="2945172"/>
              <a:ext cx="272597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667" dirty="0">
                  <a:solidFill>
                    <a:schemeClr val="bg1">
                      <a:lumMod val="95000"/>
                    </a:schemeClr>
                  </a:solidFill>
                  <a:latin typeface="Futura"/>
                  <a:cs typeface="Futura"/>
                </a:rPr>
                <a:t>Translations</a:t>
              </a:r>
            </a:p>
          </p:txBody>
        </p:sp>
      </p:grpSp>
      <p:pic>
        <p:nvPicPr>
          <p:cNvPr id="73" name="Picture 72">
            <a:extLst>
              <a:ext uri="{FF2B5EF4-FFF2-40B4-BE49-F238E27FC236}">
                <a16:creationId xmlns:a16="http://schemas.microsoft.com/office/drawing/2014/main" id="{C186B0AD-1D53-3847-86E7-2D49543A17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695168" y="5828979"/>
            <a:ext cx="2847917" cy="1411467"/>
          </a:xfrm>
          <a:prstGeom prst="rect">
            <a:avLst/>
          </a:prstGeom>
          <a:effectLst/>
        </p:spPr>
      </p:pic>
      <p:pic>
        <p:nvPicPr>
          <p:cNvPr id="98" name="Picture 4" descr="http://www.clker.com/cliparts/2/e/0/7/12422395911228769102Copyright_thin.svg.med.png">
            <a:extLst>
              <a:ext uri="{FF2B5EF4-FFF2-40B4-BE49-F238E27FC236}">
                <a16:creationId xmlns:a16="http://schemas.microsoft.com/office/drawing/2014/main" id="{1AE262A7-5445-F64B-B73E-8FB705808E4C}"/>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78485" y="6591071"/>
            <a:ext cx="197295" cy="19729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7084896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Date Placeholder 3"/>
          <p:cNvSpPr>
            <a:spLocks noGrp="1"/>
          </p:cNvSpPr>
          <p:nvPr>
            <p:ph type="dt" sz="half" idx="10"/>
          </p:nvPr>
        </p:nvSpPr>
        <p:spPr/>
        <p:txBody>
          <a:bodyPr/>
          <a:lstStyle/>
          <a:p>
            <a:fld id="{A4BFBE2D-5FC5-F541-BAC3-A4A4545E0F98}" type="datetime1">
              <a:rPr lang="en-ZA" smtClean="0"/>
              <a:pPr/>
              <a:t>2024/07/14</a:t>
            </a:fld>
            <a:endParaRPr lang="en-ZA" dirty="0"/>
          </a:p>
        </p:txBody>
      </p:sp>
      <p:sp>
        <p:nvSpPr>
          <p:cNvPr id="5" name="Footer Placeholder 4"/>
          <p:cNvSpPr>
            <a:spLocks noGrp="1"/>
          </p:cNvSpPr>
          <p:nvPr>
            <p:ph type="ftr" sz="quarter" idx="11"/>
          </p:nvPr>
        </p:nvSpPr>
        <p:spPr/>
        <p:txBody>
          <a:bodyPr/>
          <a:lstStyle/>
          <a:p>
            <a:r>
              <a:rPr lang="en-ZA"/>
              <a:t>www.piloggroup.com</a:t>
            </a:r>
            <a:endParaRPr lang="en-ZA" dirty="0"/>
          </a:p>
        </p:txBody>
      </p:sp>
      <p:sp>
        <p:nvSpPr>
          <p:cNvPr id="6" name="Slide Number Placeholder 5"/>
          <p:cNvSpPr>
            <a:spLocks noGrp="1"/>
          </p:cNvSpPr>
          <p:nvPr>
            <p:ph type="sldNum" sz="quarter" idx="12"/>
          </p:nvPr>
        </p:nvSpPr>
        <p:spPr/>
        <p:txBody>
          <a:bodyPr/>
          <a:lstStyle/>
          <a:p>
            <a:fld id="{F79FC5F6-1581-D948-A184-FDB0977145C6}" type="slidenum">
              <a:rPr lang="en-ZA" smtClean="0"/>
              <a:pPr/>
              <a:t>‹#›</a:t>
            </a:fld>
            <a:endParaRPr lang="en-ZA" dirty="0"/>
          </a:p>
        </p:txBody>
      </p:sp>
    </p:spTree>
    <p:extLst>
      <p:ext uri="{BB962C8B-B14F-4D97-AF65-F5344CB8AC3E}">
        <p14:creationId xmlns:p14="http://schemas.microsoft.com/office/powerpoint/2010/main" val="1364585049"/>
      </p:ext>
    </p:extLst>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0" name="직사각형 2"/>
          <p:cNvSpPr/>
          <p:nvPr/>
        </p:nvSpPr>
        <p:spPr>
          <a:xfrm>
            <a:off x="0" y="5705068"/>
            <a:ext cx="12192000" cy="1152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9" rIns="91428" bIns="45719" rtlCol="0" anchor="ctr"/>
          <a:lstStyle/>
          <a:p>
            <a:pPr algn="ctr" defTabSz="609585"/>
            <a:endParaRPr lang="ko-KR" altLang="en-US" sz="2400" dirty="0">
              <a:solidFill>
                <a:prstClr val="white"/>
              </a:solidFill>
            </a:endParaRPr>
          </a:p>
        </p:txBody>
      </p:sp>
      <p:sp>
        <p:nvSpPr>
          <p:cNvPr id="4" name="Date Placeholder 3"/>
          <p:cNvSpPr>
            <a:spLocks noGrp="1"/>
          </p:cNvSpPr>
          <p:nvPr>
            <p:ph type="dt" sz="half" idx="10"/>
          </p:nvPr>
        </p:nvSpPr>
        <p:spPr/>
        <p:txBody>
          <a:bodyPr/>
          <a:lstStyle>
            <a:lvl1pPr>
              <a:defRPr>
                <a:solidFill>
                  <a:schemeClr val="tx1"/>
                </a:solidFill>
              </a:defRPr>
            </a:lvl1pPr>
          </a:lstStyle>
          <a:p>
            <a:fld id="{DFF327E2-E867-9C47-9431-7F284F51CFF2}" type="datetime1">
              <a:rPr lang="en-ZA" smtClean="0"/>
              <a:pPr/>
              <a:t>2024/07/14</a:t>
            </a:fld>
            <a:endParaRPr lang="en-ZA" dirty="0"/>
          </a:p>
        </p:txBody>
      </p:sp>
      <p:sp>
        <p:nvSpPr>
          <p:cNvPr id="6" name="Slide Number Placeholder 5"/>
          <p:cNvSpPr>
            <a:spLocks noGrp="1"/>
          </p:cNvSpPr>
          <p:nvPr>
            <p:ph type="sldNum" sz="quarter" idx="12"/>
          </p:nvPr>
        </p:nvSpPr>
        <p:spPr/>
        <p:txBody>
          <a:bodyPr/>
          <a:lstStyle>
            <a:lvl1pPr>
              <a:defRPr>
                <a:solidFill>
                  <a:srgbClr val="000000"/>
                </a:solidFill>
              </a:defRPr>
            </a:lvl1pPr>
          </a:lstStyle>
          <a:p>
            <a:fld id="{F79FC5F6-1581-D948-A184-FDB0977145C6}" type="slidenum">
              <a:rPr lang="en-ZA" smtClean="0"/>
              <a:pPr/>
              <a:t>‹#›</a:t>
            </a:fld>
            <a:endParaRPr lang="en-ZA" dirty="0"/>
          </a:p>
        </p:txBody>
      </p:sp>
      <p:sp>
        <p:nvSpPr>
          <p:cNvPr id="7" name="직사각형 2"/>
          <p:cNvSpPr/>
          <p:nvPr/>
        </p:nvSpPr>
        <p:spPr>
          <a:xfrm>
            <a:off x="4593596" y="3539629"/>
            <a:ext cx="7598405" cy="1964291"/>
          </a:xfrm>
          <a:prstGeom prst="rect">
            <a:avLst/>
          </a:prstGeom>
          <a:solidFill>
            <a:srgbClr val="10479B"/>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9" rIns="91428" bIns="45719" rtlCol="0" anchor="ctr"/>
          <a:lstStyle/>
          <a:p>
            <a:pPr algn="ctr" defTabSz="609585"/>
            <a:endParaRPr lang="ko-KR" altLang="en-US" sz="2400" dirty="0">
              <a:solidFill>
                <a:prstClr val="white"/>
              </a:solidFill>
            </a:endParaRPr>
          </a:p>
        </p:txBody>
      </p:sp>
      <p:sp>
        <p:nvSpPr>
          <p:cNvPr id="8" name="직사각형 2"/>
          <p:cNvSpPr/>
          <p:nvPr/>
        </p:nvSpPr>
        <p:spPr>
          <a:xfrm>
            <a:off x="4593593" y="3537491"/>
            <a:ext cx="7598403" cy="58057"/>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8" tIns="45719" rIns="91428" bIns="45719" rtlCol="0" anchor="ctr"/>
          <a:lstStyle/>
          <a:p>
            <a:pPr algn="ctr" defTabSz="609585"/>
            <a:endParaRPr lang="ko-KR" altLang="en-US" sz="2400" dirty="0">
              <a:solidFill>
                <a:prstClr val="white"/>
              </a:solidFill>
            </a:endParaRPr>
          </a:p>
        </p:txBody>
      </p:sp>
      <p:sp>
        <p:nvSpPr>
          <p:cNvPr id="11" name="직사각형 2"/>
          <p:cNvSpPr/>
          <p:nvPr/>
        </p:nvSpPr>
        <p:spPr>
          <a:xfrm>
            <a:off x="-4800" y="385998"/>
            <a:ext cx="12192000" cy="886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9" rIns="91428" bIns="45719" rtlCol="0" anchor="ctr"/>
          <a:lstStyle/>
          <a:p>
            <a:pPr algn="ctr" defTabSz="609585"/>
            <a:endParaRPr lang="ko-KR" altLang="en-US" sz="2400" dirty="0">
              <a:solidFill>
                <a:prstClr val="white"/>
              </a:solidFill>
            </a:endParaRPr>
          </a:p>
        </p:txBody>
      </p:sp>
      <p:sp>
        <p:nvSpPr>
          <p:cNvPr id="14" name="Title 1"/>
          <p:cNvSpPr>
            <a:spLocks noGrp="1"/>
          </p:cNvSpPr>
          <p:nvPr>
            <p:ph type="ctrTitle" hasCustomPrompt="1"/>
          </p:nvPr>
        </p:nvSpPr>
        <p:spPr>
          <a:xfrm>
            <a:off x="4697351" y="3644012"/>
            <a:ext cx="7390900" cy="1755525"/>
          </a:xfrm>
        </p:spPr>
        <p:txBody>
          <a:bodyPr>
            <a:normAutofit/>
          </a:bodyPr>
          <a:lstStyle>
            <a:lvl1pPr algn="r">
              <a:defRPr sz="5300">
                <a:solidFill>
                  <a:srgbClr val="FFFFFF"/>
                </a:solidFill>
              </a:defRPr>
            </a:lvl1pPr>
          </a:lstStyle>
          <a:p>
            <a:r>
              <a:rPr lang="en-GB" dirty="0"/>
              <a:t>Section Title</a:t>
            </a:r>
            <a:endParaRPr lang="en-ZA" dirty="0"/>
          </a:p>
        </p:txBody>
      </p:sp>
      <p:pic>
        <p:nvPicPr>
          <p:cNvPr id="12" name="Picture 4" descr="http://www.clker.com/cliparts/2/e/0/7/12422395911228769102Copyright_thin.svg.med.png"/>
          <p:cNvPicPr>
            <a:picLocks noChangeAspect="1" noChangeArrowheads="1"/>
          </p:cNvPicPr>
          <p:nvPr/>
        </p:nvPicPr>
        <p:blipFill>
          <a:blip r:embed="rId2" cstate="print"/>
          <a:srcRect/>
          <a:stretch>
            <a:fillRect/>
          </a:stretch>
        </p:blipFill>
        <p:spPr bwMode="auto">
          <a:xfrm>
            <a:off x="78494" y="6625286"/>
            <a:ext cx="197295" cy="197295"/>
          </a:xfrm>
          <a:prstGeom prst="rect">
            <a:avLst/>
          </a:prstGeom>
          <a:noFill/>
        </p:spPr>
      </p:pic>
      <p:sp>
        <p:nvSpPr>
          <p:cNvPr id="13" name="직사각형 2">
            <a:extLst>
              <a:ext uri="{FF2B5EF4-FFF2-40B4-BE49-F238E27FC236}">
                <a16:creationId xmlns:a16="http://schemas.microsoft.com/office/drawing/2014/main" id="{6ABB5135-D9B5-CB4F-BB0D-B866904DB71C}"/>
              </a:ext>
            </a:extLst>
          </p:cNvPr>
          <p:cNvSpPr/>
          <p:nvPr userDrawn="1"/>
        </p:nvSpPr>
        <p:spPr>
          <a:xfrm>
            <a:off x="0" y="5705068"/>
            <a:ext cx="12192000" cy="1152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5" name="직사각형 2">
            <a:extLst>
              <a:ext uri="{FF2B5EF4-FFF2-40B4-BE49-F238E27FC236}">
                <a16:creationId xmlns:a16="http://schemas.microsoft.com/office/drawing/2014/main" id="{DFC6B59D-91C6-0243-A3F9-FE3DB2ACE3A9}"/>
              </a:ext>
            </a:extLst>
          </p:cNvPr>
          <p:cNvSpPr/>
          <p:nvPr userDrawn="1"/>
        </p:nvSpPr>
        <p:spPr>
          <a:xfrm>
            <a:off x="4593594" y="3539629"/>
            <a:ext cx="7598405" cy="1964291"/>
          </a:xfrm>
          <a:prstGeom prst="rect">
            <a:avLst/>
          </a:prstGeom>
          <a:solidFill>
            <a:srgbClr val="104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6" name="직사각형 2">
            <a:extLst>
              <a:ext uri="{FF2B5EF4-FFF2-40B4-BE49-F238E27FC236}">
                <a16:creationId xmlns:a16="http://schemas.microsoft.com/office/drawing/2014/main" id="{26100527-1A84-BC44-8B58-1EAB676EE524}"/>
              </a:ext>
            </a:extLst>
          </p:cNvPr>
          <p:cNvSpPr/>
          <p:nvPr userDrawn="1"/>
        </p:nvSpPr>
        <p:spPr>
          <a:xfrm>
            <a:off x="4593593" y="3537482"/>
            <a:ext cx="7598403" cy="58057"/>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400"/>
          </a:p>
        </p:txBody>
      </p:sp>
      <p:sp>
        <p:nvSpPr>
          <p:cNvPr id="17" name="직사각형 2">
            <a:extLst>
              <a:ext uri="{FF2B5EF4-FFF2-40B4-BE49-F238E27FC236}">
                <a16:creationId xmlns:a16="http://schemas.microsoft.com/office/drawing/2014/main" id="{8FFC992E-82C1-E54A-A843-EAAD08E3BE6D}"/>
              </a:ext>
            </a:extLst>
          </p:cNvPr>
          <p:cNvSpPr/>
          <p:nvPr userDrawn="1"/>
        </p:nvSpPr>
        <p:spPr>
          <a:xfrm>
            <a:off x="-4800" y="385989"/>
            <a:ext cx="12192000" cy="886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18" name="Picture 4" descr="http://www.clker.com/cliparts/2/e/0/7/12422395911228769102Copyright_thin.svg.med.png">
            <a:extLst>
              <a:ext uri="{FF2B5EF4-FFF2-40B4-BE49-F238E27FC236}">
                <a16:creationId xmlns:a16="http://schemas.microsoft.com/office/drawing/2014/main" id="{347A96D6-64FE-8D4A-9DDE-ED42EC39FE3A}"/>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78485" y="6625277"/>
            <a:ext cx="197295" cy="19729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6327776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sz="half" idx="1"/>
          </p:nvPr>
        </p:nvSpPr>
        <p:spPr>
          <a:xfrm>
            <a:off x="241925" y="826613"/>
            <a:ext cx="5752475" cy="5582471"/>
          </a:xfrm>
        </p:spPr>
        <p:txBody>
          <a:bodyPr>
            <a:normAutofit/>
          </a:bodyPr>
          <a:lstStyle>
            <a:lvl1pPr>
              <a:defRPr sz="2900"/>
            </a:lvl1pPr>
            <a:lvl2pPr>
              <a:defRPr sz="2900"/>
            </a:lvl2pPr>
            <a:lvl3pPr>
              <a:defRPr sz="2900"/>
            </a:lvl3pPr>
            <a:lvl4pPr>
              <a:defRPr sz="2900"/>
            </a:lvl4pPr>
            <a:lvl5pPr>
              <a:defRPr sz="29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Content Placeholder 3"/>
          <p:cNvSpPr>
            <a:spLocks noGrp="1"/>
          </p:cNvSpPr>
          <p:nvPr>
            <p:ph sz="half" idx="2"/>
          </p:nvPr>
        </p:nvSpPr>
        <p:spPr>
          <a:xfrm>
            <a:off x="6197601" y="826613"/>
            <a:ext cx="5717195" cy="5582471"/>
          </a:xfrm>
        </p:spPr>
        <p:txBody>
          <a:bodyPr>
            <a:normAutofit/>
          </a:bodyPr>
          <a:lstStyle>
            <a:lvl1pPr>
              <a:defRPr sz="2900"/>
            </a:lvl1pPr>
            <a:lvl2pPr>
              <a:defRPr sz="2900"/>
            </a:lvl2pPr>
            <a:lvl3pPr>
              <a:defRPr sz="2900"/>
            </a:lvl3pPr>
            <a:lvl4pPr>
              <a:defRPr sz="2900"/>
            </a:lvl4pPr>
            <a:lvl5pPr>
              <a:defRPr sz="29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Date Placeholder 4"/>
          <p:cNvSpPr>
            <a:spLocks noGrp="1"/>
          </p:cNvSpPr>
          <p:nvPr>
            <p:ph type="dt" sz="half" idx="10"/>
          </p:nvPr>
        </p:nvSpPr>
        <p:spPr/>
        <p:txBody>
          <a:bodyPr/>
          <a:lstStyle/>
          <a:p>
            <a:fld id="{A4BFBE2D-5FC5-F541-BAC3-A4A4545E0F98}" type="datetime1">
              <a:rPr lang="en-ZA" smtClean="0"/>
              <a:pPr/>
              <a:t>2024/07/14</a:t>
            </a:fld>
            <a:endParaRPr lang="en-ZA" dirty="0"/>
          </a:p>
        </p:txBody>
      </p:sp>
      <p:sp>
        <p:nvSpPr>
          <p:cNvPr id="6" name="Footer Placeholder 5"/>
          <p:cNvSpPr>
            <a:spLocks noGrp="1"/>
          </p:cNvSpPr>
          <p:nvPr>
            <p:ph type="ftr" sz="quarter" idx="11"/>
          </p:nvPr>
        </p:nvSpPr>
        <p:spPr/>
        <p:txBody>
          <a:bodyPr/>
          <a:lstStyle/>
          <a:p>
            <a:r>
              <a:rPr lang="en-ZA"/>
              <a:t>www.piloggroup.com</a:t>
            </a:r>
            <a:endParaRPr lang="en-ZA" dirty="0"/>
          </a:p>
        </p:txBody>
      </p:sp>
      <p:sp>
        <p:nvSpPr>
          <p:cNvPr id="7" name="Slide Number Placeholder 6"/>
          <p:cNvSpPr>
            <a:spLocks noGrp="1"/>
          </p:cNvSpPr>
          <p:nvPr>
            <p:ph type="sldNum" sz="quarter" idx="12"/>
          </p:nvPr>
        </p:nvSpPr>
        <p:spPr/>
        <p:txBody>
          <a:bodyPr/>
          <a:lstStyle/>
          <a:p>
            <a:fld id="{F79FC5F6-1581-D948-A184-FDB0977145C6}" type="slidenum">
              <a:rPr lang="en-ZA" smtClean="0"/>
              <a:pPr/>
              <a:t>‹#›</a:t>
            </a:fld>
            <a:endParaRPr lang="en-ZA" dirty="0"/>
          </a:p>
        </p:txBody>
      </p:sp>
    </p:spTree>
    <p:extLst>
      <p:ext uri="{BB962C8B-B14F-4D97-AF65-F5344CB8AC3E}">
        <p14:creationId xmlns:p14="http://schemas.microsoft.com/office/powerpoint/2010/main" val="3812516600"/>
      </p:ext>
    </p:extLst>
  </p:cSld>
  <p:clrMapOvr>
    <a:masterClrMapping/>
  </p:clrMapOvr>
  <p:hf hdr="0"/>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Date Placeholder 2"/>
          <p:cNvSpPr>
            <a:spLocks noGrp="1"/>
          </p:cNvSpPr>
          <p:nvPr>
            <p:ph type="dt" sz="half" idx="10"/>
          </p:nvPr>
        </p:nvSpPr>
        <p:spPr/>
        <p:txBody>
          <a:bodyPr/>
          <a:lstStyle/>
          <a:p>
            <a:fld id="{A4BFBE2D-5FC5-F541-BAC3-A4A4545E0F98}" type="datetime1">
              <a:rPr lang="en-ZA" smtClean="0"/>
              <a:pPr/>
              <a:t>2024/07/14</a:t>
            </a:fld>
            <a:endParaRPr lang="en-ZA" dirty="0"/>
          </a:p>
        </p:txBody>
      </p:sp>
      <p:sp>
        <p:nvSpPr>
          <p:cNvPr id="4" name="Footer Placeholder 3"/>
          <p:cNvSpPr>
            <a:spLocks noGrp="1"/>
          </p:cNvSpPr>
          <p:nvPr>
            <p:ph type="ftr" sz="quarter" idx="11"/>
          </p:nvPr>
        </p:nvSpPr>
        <p:spPr/>
        <p:txBody>
          <a:bodyPr/>
          <a:lstStyle/>
          <a:p>
            <a:r>
              <a:rPr lang="en-ZA"/>
              <a:t>www.piloggroup.com</a:t>
            </a:r>
            <a:endParaRPr lang="en-ZA" dirty="0"/>
          </a:p>
        </p:txBody>
      </p:sp>
      <p:sp>
        <p:nvSpPr>
          <p:cNvPr id="5" name="Slide Number Placeholder 4"/>
          <p:cNvSpPr>
            <a:spLocks noGrp="1"/>
          </p:cNvSpPr>
          <p:nvPr>
            <p:ph type="sldNum" sz="quarter" idx="12"/>
          </p:nvPr>
        </p:nvSpPr>
        <p:spPr/>
        <p:txBody>
          <a:bodyPr/>
          <a:lstStyle/>
          <a:p>
            <a:fld id="{F79FC5F6-1581-D948-A184-FDB0977145C6}" type="slidenum">
              <a:rPr lang="en-ZA" smtClean="0"/>
              <a:pPr/>
              <a:t>‹#›</a:t>
            </a:fld>
            <a:endParaRPr lang="en-ZA" dirty="0"/>
          </a:p>
        </p:txBody>
      </p:sp>
    </p:spTree>
    <p:extLst>
      <p:ext uri="{BB962C8B-B14F-4D97-AF65-F5344CB8AC3E}">
        <p14:creationId xmlns:p14="http://schemas.microsoft.com/office/powerpoint/2010/main" val="2894508432"/>
      </p:ext>
    </p:extLst>
  </p:cSld>
  <p:clrMapOvr>
    <a:masterClrMapping/>
  </p:clrMapOvr>
  <p:hf hdr="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846757"/>
            <a:ext cx="7164931" cy="5591515"/>
          </a:xfrm>
        </p:spPr>
        <p:txBody>
          <a:bodyPr lIns="35998" rIns="35998">
            <a:normAutofit/>
          </a:bodyPr>
          <a:lstStyle>
            <a:lvl1pPr>
              <a:defRPr sz="2900"/>
            </a:lvl1pPr>
            <a:lvl2pPr>
              <a:defRPr sz="2900"/>
            </a:lvl2pPr>
            <a:lvl3pPr>
              <a:defRPr sz="2900"/>
            </a:lvl3pPr>
            <a:lvl4pPr>
              <a:defRPr sz="2900"/>
            </a:lvl4pPr>
            <a:lvl5pPr>
              <a:defRPr sz="29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Text Placeholder 3"/>
          <p:cNvSpPr>
            <a:spLocks noGrp="1"/>
          </p:cNvSpPr>
          <p:nvPr>
            <p:ph type="body" sz="half" idx="2"/>
          </p:nvPr>
        </p:nvSpPr>
        <p:spPr>
          <a:xfrm>
            <a:off x="266883" y="846763"/>
            <a:ext cx="4353804" cy="5591513"/>
          </a:xfrm>
        </p:spPr>
        <p:txBody>
          <a:bodyPr lIns="35998" rIns="35998">
            <a:normAutofit/>
          </a:bodyPr>
          <a:lstStyle>
            <a:lvl1pPr marL="0" indent="0">
              <a:buNone/>
              <a:defRPr sz="2100"/>
            </a:lvl1pPr>
            <a:lvl2pPr marL="609585" indent="0">
              <a:buNone/>
              <a:defRPr sz="1600"/>
            </a:lvl2pPr>
            <a:lvl3pPr marL="1219170" indent="0">
              <a:buNone/>
              <a:defRPr sz="1300"/>
            </a:lvl3pPr>
            <a:lvl4pPr marL="1828120" indent="0">
              <a:buNone/>
              <a:defRPr sz="1200"/>
            </a:lvl4pPr>
            <a:lvl5pPr marL="2437704" indent="0">
              <a:buNone/>
              <a:defRPr sz="1200"/>
            </a:lvl5pPr>
            <a:lvl6pPr marL="3047289" indent="0">
              <a:buNone/>
              <a:defRPr sz="1200"/>
            </a:lvl6pPr>
            <a:lvl7pPr marL="3656874" indent="0">
              <a:buNone/>
              <a:defRPr sz="1200"/>
            </a:lvl7pPr>
            <a:lvl8pPr marL="4266459" indent="0">
              <a:buNone/>
              <a:defRPr sz="1200"/>
            </a:lvl8pPr>
            <a:lvl9pPr marL="4876043"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A4BFBE2D-5FC5-F541-BAC3-A4A4545E0F98}" type="datetime1">
              <a:rPr lang="en-ZA" smtClean="0"/>
              <a:pPr/>
              <a:t>2024/07/14</a:t>
            </a:fld>
            <a:endParaRPr lang="en-ZA" dirty="0"/>
          </a:p>
        </p:txBody>
      </p:sp>
      <p:sp>
        <p:nvSpPr>
          <p:cNvPr id="6" name="Footer Placeholder 5"/>
          <p:cNvSpPr>
            <a:spLocks noGrp="1"/>
          </p:cNvSpPr>
          <p:nvPr>
            <p:ph type="ftr" sz="quarter" idx="11"/>
          </p:nvPr>
        </p:nvSpPr>
        <p:spPr/>
        <p:txBody>
          <a:bodyPr/>
          <a:lstStyle/>
          <a:p>
            <a:r>
              <a:rPr lang="en-ZA"/>
              <a:t>www.piloggroup.com</a:t>
            </a:r>
            <a:endParaRPr lang="en-ZA" dirty="0"/>
          </a:p>
        </p:txBody>
      </p:sp>
      <p:sp>
        <p:nvSpPr>
          <p:cNvPr id="7" name="Slide Number Placeholder 6"/>
          <p:cNvSpPr>
            <a:spLocks noGrp="1"/>
          </p:cNvSpPr>
          <p:nvPr>
            <p:ph type="sldNum" sz="quarter" idx="12"/>
          </p:nvPr>
        </p:nvSpPr>
        <p:spPr/>
        <p:txBody>
          <a:bodyPr/>
          <a:lstStyle/>
          <a:p>
            <a:fld id="{F79FC5F6-1581-D948-A184-FDB0977145C6}" type="slidenum">
              <a:rPr lang="en-ZA" smtClean="0"/>
              <a:pPr/>
              <a:t>‹#›</a:t>
            </a:fld>
            <a:endParaRPr lang="en-ZA" dirty="0"/>
          </a:p>
        </p:txBody>
      </p:sp>
      <p:sp>
        <p:nvSpPr>
          <p:cNvPr id="10" name="Title Placeholder 1"/>
          <p:cNvSpPr>
            <a:spLocks noGrp="1"/>
          </p:cNvSpPr>
          <p:nvPr>
            <p:ph type="title" hasCustomPrompt="1"/>
          </p:nvPr>
        </p:nvSpPr>
        <p:spPr>
          <a:xfrm>
            <a:off x="241928" y="274639"/>
            <a:ext cx="11672869" cy="551964"/>
          </a:xfrm>
          <a:prstGeom prst="rect">
            <a:avLst/>
          </a:prstGeom>
        </p:spPr>
        <p:txBody>
          <a:bodyPr vert="horz" lIns="91428" tIns="45718" rIns="91428" bIns="45718" rtlCol="0" anchor="ctr">
            <a:normAutofit/>
          </a:bodyPr>
          <a:lstStyle/>
          <a:p>
            <a:r>
              <a:rPr lang="en-GB" dirty="0"/>
              <a:t>Header</a:t>
            </a:r>
            <a:endParaRPr lang="en-ZA" dirty="0"/>
          </a:p>
        </p:txBody>
      </p:sp>
    </p:spTree>
    <p:extLst>
      <p:ext uri="{BB962C8B-B14F-4D97-AF65-F5344CB8AC3E}">
        <p14:creationId xmlns:p14="http://schemas.microsoft.com/office/powerpoint/2010/main" val="2260997125"/>
      </p:ext>
    </p:extLst>
  </p:cSld>
  <p:clrMapOvr>
    <a:masterClrMapping/>
  </p:clrMapOvr>
  <p:hf hdr="0"/>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4BFBE2D-5FC5-F541-BAC3-A4A4545E0F98}" type="datetime1">
              <a:rPr lang="en-ZA" smtClean="0"/>
              <a:pPr/>
              <a:t>2024/07/14</a:t>
            </a:fld>
            <a:endParaRPr lang="en-ZA" dirty="0"/>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a:t>www.piloggroup.com</a:t>
            </a:r>
            <a:endParaRPr lang="en-ZA" dirty="0"/>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pPr/>
              <a:t>‹#›</a:t>
            </a:fld>
            <a:endParaRPr lang="en-ZA" dirty="0"/>
          </a:p>
        </p:txBody>
      </p:sp>
      <p:sp>
        <p:nvSpPr>
          <p:cNvPr id="9" name="Text Placeholder 7"/>
          <p:cNvSpPr>
            <a:spLocks noGrp="1"/>
          </p:cNvSpPr>
          <p:nvPr>
            <p:ph type="body" sz="quarter" idx="13" hasCustomPrompt="1"/>
          </p:nvPr>
        </p:nvSpPr>
        <p:spPr>
          <a:xfrm>
            <a:off x="241302" y="6288190"/>
            <a:ext cx="3924300" cy="271793"/>
          </a:xfrm>
        </p:spPr>
        <p:txBody>
          <a:bodyPr lIns="72000" rIns="72000" anchor="ctr">
            <a:noAutofit/>
          </a:bodyPr>
          <a:lstStyle>
            <a:lvl1pPr marL="0" indent="0">
              <a:buNone/>
              <a:defRPr sz="1335" b="1" baseline="0">
                <a:solidFill>
                  <a:schemeClr val="accent1">
                    <a:lumMod val="50000"/>
                  </a:schemeClr>
                </a:solidFill>
              </a:defRPr>
            </a:lvl1pPr>
            <a:lvl2pPr>
              <a:defRPr sz="1335">
                <a:solidFill>
                  <a:srgbClr val="000000"/>
                </a:solidFill>
              </a:defRPr>
            </a:lvl2pPr>
            <a:lvl3pPr>
              <a:defRPr sz="1335">
                <a:solidFill>
                  <a:srgbClr val="000000"/>
                </a:solidFill>
              </a:defRPr>
            </a:lvl3pPr>
            <a:lvl4pPr>
              <a:defRPr sz="1335">
                <a:solidFill>
                  <a:srgbClr val="000000"/>
                </a:solidFill>
              </a:defRPr>
            </a:lvl4pPr>
            <a:lvl5pPr>
              <a:defRPr sz="1335">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2308865990"/>
      </p:ext>
    </p:extLst>
  </p:cSld>
  <p:clrMapOvr>
    <a:masterClrMapping/>
  </p:clrMapOvr>
  <p:hf hdr="0"/>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1099473" y="6698258"/>
            <a:ext cx="730711" cy="128588"/>
          </a:xfrm>
        </p:spPr>
        <p:txBody>
          <a:bodyPr/>
          <a:lstStyle>
            <a:lvl1pPr>
              <a:defRPr/>
            </a:lvl1pPr>
          </a:lstStyle>
          <a:p>
            <a:fld id="{F79FC5F6-1581-D948-A184-FDB0977145C6}" type="slidenum">
              <a:rPr lang="en-ZA" smtClean="0"/>
              <a:pPr/>
              <a:t>‹#›</a:t>
            </a:fld>
            <a:endParaRPr lang="en-ZA" dirty="0"/>
          </a:p>
        </p:txBody>
      </p:sp>
      <p:sp>
        <p:nvSpPr>
          <p:cNvPr id="5" name="Title 4"/>
          <p:cNvSpPr>
            <a:spLocks noGrp="1"/>
          </p:cNvSpPr>
          <p:nvPr>
            <p:ph type="title"/>
          </p:nvPr>
        </p:nvSpPr>
        <p:spPr/>
        <p:txBody>
          <a:bodyPr/>
          <a:lstStyle>
            <a:lvl1pPr>
              <a:defRPr/>
            </a:lvl1pPr>
          </a:lstStyle>
          <a:p>
            <a:r>
              <a:rPr lang="en-US"/>
              <a:t>Click to edit Master title style</a:t>
            </a:r>
            <a:endParaRPr lang="en-AU" dirty="0"/>
          </a:p>
        </p:txBody>
      </p:sp>
      <p:sp>
        <p:nvSpPr>
          <p:cNvPr id="6" name="Text Placeholder 16"/>
          <p:cNvSpPr>
            <a:spLocks noGrp="1"/>
          </p:cNvSpPr>
          <p:nvPr>
            <p:ph type="body" sz="quarter" idx="10"/>
          </p:nvPr>
        </p:nvSpPr>
        <p:spPr>
          <a:xfrm>
            <a:off x="465321" y="1163370"/>
            <a:ext cx="11258183" cy="395908"/>
          </a:xfrm>
          <a:prstGeom prst="rect">
            <a:avLst/>
          </a:prstGeom>
        </p:spPr>
        <p:txBody>
          <a:bodyPr lIns="0"/>
          <a:lstStyle>
            <a:lvl1pPr marL="0" indent="0">
              <a:buNone/>
              <a:defRPr sz="2000">
                <a:solidFill>
                  <a:schemeClr val="accent2"/>
                </a:solidFill>
              </a:defRPr>
            </a:lvl1pPr>
            <a:lvl2pPr>
              <a:defRPr sz="3500"/>
            </a:lvl2pPr>
            <a:lvl3pPr>
              <a:defRPr sz="3200"/>
            </a:lvl3pPr>
            <a:lvl4pPr>
              <a:defRPr sz="2900"/>
            </a:lvl4pPr>
            <a:lvl5pPr>
              <a:defRPr sz="2700"/>
            </a:lvl5pPr>
          </a:lstStyle>
          <a:p>
            <a:pPr lvl="0"/>
            <a:r>
              <a:rPr lang="en-US"/>
              <a:t>Click to edit Master text styles</a:t>
            </a:r>
          </a:p>
        </p:txBody>
      </p:sp>
      <p:sp>
        <p:nvSpPr>
          <p:cNvPr id="8" name="Footer Placeholder 4"/>
          <p:cNvSpPr>
            <a:spLocks noGrp="1"/>
          </p:cNvSpPr>
          <p:nvPr>
            <p:ph type="ftr" sz="quarter" idx="13"/>
          </p:nvPr>
        </p:nvSpPr>
        <p:spPr>
          <a:xfrm flipH="1">
            <a:off x="465321" y="6673879"/>
            <a:ext cx="5577479" cy="161888"/>
          </a:xfrm>
        </p:spPr>
        <p:txBody>
          <a:bodyPr/>
          <a:lstStyle>
            <a:lvl1pPr>
              <a:defRPr/>
            </a:lvl1pPr>
          </a:lstStyle>
          <a:p>
            <a:r>
              <a:rPr lang="en-ZA"/>
              <a:t>www.piloggroup.com</a:t>
            </a:r>
            <a:endParaRPr lang="en-ZA" dirty="0"/>
          </a:p>
        </p:txBody>
      </p:sp>
    </p:spTree>
    <p:extLst>
      <p:ext uri="{BB962C8B-B14F-4D97-AF65-F5344CB8AC3E}">
        <p14:creationId xmlns:p14="http://schemas.microsoft.com/office/powerpoint/2010/main" val="3678834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Four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11" name="Text Placeholder 11"/>
          <p:cNvSpPr>
            <a:spLocks noGrp="1"/>
          </p:cNvSpPr>
          <p:nvPr>
            <p:ph type="body" sz="quarter" idx="17" hasCustomPrompt="1"/>
          </p:nvPr>
        </p:nvSpPr>
        <p:spPr>
          <a:xfrm>
            <a:off x="457202" y="1527176"/>
            <a:ext cx="2563495" cy="4460875"/>
          </a:xfrm>
          <a:solidFill>
            <a:srgbClr val="F4F4F4"/>
          </a:solidFill>
        </p:spPr>
        <p:txBody>
          <a:bodyPr vert="horz" lIns="182880" tIns="182880" rIns="91440" bIns="182880" rtlCol="0">
            <a:noAutofit/>
          </a:bodyPr>
          <a:lstStyle>
            <a:lvl1pPr>
              <a:defRPr sz="2000"/>
            </a:lvl1pPr>
            <a:lvl2pPr>
              <a:defRPr lang="en-US" sz="2000" b="0" baseline="0" dirty="0" smtClean="0"/>
            </a:lvl2pPr>
            <a:lvl3pPr>
              <a:defRPr lang="en-US" sz="2000" b="0" dirty="0" smtClean="0"/>
            </a:lvl3pPr>
            <a:lvl4pPr>
              <a:defRPr lang="en-US" sz="2000" b="0" dirty="0" smtClean="0"/>
            </a:lvl4pPr>
            <a:lvl5pPr>
              <a:defRPr lang="en-US" sz="2000" b="0" dirty="0" smtClean="0"/>
            </a:lvl5pPr>
            <a:lvl6pPr>
              <a:defRPr lang="en-US" sz="2000" dirty="0"/>
            </a:lvl6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p:cNvSpPr>
            <a:spLocks noGrp="1"/>
          </p:cNvSpPr>
          <p:nvPr>
            <p:ph type="body" sz="quarter" idx="19" hasCustomPrompt="1"/>
          </p:nvPr>
        </p:nvSpPr>
        <p:spPr>
          <a:xfrm>
            <a:off x="3361374" y="1527176"/>
            <a:ext cx="2563495" cy="4460875"/>
          </a:xfrm>
          <a:solidFill>
            <a:srgbClr val="F4F4F4"/>
          </a:solidFill>
        </p:spPr>
        <p:txBody>
          <a:bodyPr vert="horz" lIns="182880" tIns="182880" rIns="91440" bIns="182880" rtlCol="0">
            <a:noAutofit/>
          </a:bodyPr>
          <a:lstStyle>
            <a:lvl1pPr>
              <a:defRPr lang="en-US" sz="2000" b="0" noProof="0" dirty="0" smtClean="0"/>
            </a:lvl1pPr>
            <a:lvl2pPr>
              <a:defRPr lang="en-US" sz="2000" noProof="0" dirty="0" smtClean="0"/>
            </a:lvl2pPr>
            <a:lvl3pPr>
              <a:defRPr lang="en-US" sz="2000" noProof="0" dirty="0" smtClean="0"/>
            </a:lvl3pPr>
            <a:lvl4pPr>
              <a:defRPr lang="en-US" sz="2000" noProof="0" dirty="0" smtClean="0"/>
            </a:lvl4pPr>
            <a:lvl5pPr>
              <a:defRPr lang="en-US" sz="2000" noProof="0" dirty="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1"/>
          <p:cNvSpPr>
            <a:spLocks noGrp="1"/>
          </p:cNvSpPr>
          <p:nvPr>
            <p:ph type="body" sz="quarter" idx="20" hasCustomPrompt="1"/>
          </p:nvPr>
        </p:nvSpPr>
        <p:spPr>
          <a:xfrm>
            <a:off x="6265547" y="1527176"/>
            <a:ext cx="2563495" cy="4460875"/>
          </a:xfrm>
          <a:solidFill>
            <a:srgbClr val="F4F4F4"/>
          </a:solidFill>
        </p:spPr>
        <p:txBody>
          <a:bodyPr vert="horz" lIns="182880" tIns="182880" rIns="91440" bIns="182880" rtlCol="0">
            <a:noAutofit/>
          </a:bodyPr>
          <a:lstStyle>
            <a:lvl1pPr>
              <a:defRPr sz="2000"/>
            </a:lvl1pPr>
            <a:lvl2pPr>
              <a:defRPr lang="en-US" sz="2000" dirty="0" smtClean="0"/>
            </a:lvl2pPr>
            <a:lvl3pPr>
              <a:defRPr lang="en-US" sz="2000" dirty="0" smtClean="0"/>
            </a:lvl3pPr>
            <a:lvl4pPr>
              <a:defRPr lang="en-US" sz="2000" dirty="0" smtClean="0"/>
            </a:lvl4pPr>
            <a:lvl5pPr>
              <a:defRPr lang="en-US" sz="2000" dirty="0" smtClean="0"/>
            </a:lvl5pPr>
            <a:lvl6pPr>
              <a:defRPr lang="en-US" sz="2000" dirty="0"/>
            </a:lvl6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1"/>
          <p:cNvSpPr>
            <a:spLocks noGrp="1"/>
          </p:cNvSpPr>
          <p:nvPr>
            <p:ph type="body" sz="quarter" idx="21" hasCustomPrompt="1"/>
          </p:nvPr>
        </p:nvSpPr>
        <p:spPr>
          <a:xfrm>
            <a:off x="9169719" y="1527176"/>
            <a:ext cx="2563495" cy="4460875"/>
          </a:xfrm>
          <a:solidFill>
            <a:srgbClr val="F4F4F4"/>
          </a:solidFill>
        </p:spPr>
        <p:txBody>
          <a:bodyPr vert="horz" lIns="182880" tIns="182880" rIns="91440" bIns="182880" rtlCol="0">
            <a:noAutofit/>
          </a:bodyPr>
          <a:lstStyle>
            <a:lvl1pPr>
              <a:defRPr sz="2000"/>
            </a:lvl1pPr>
            <a:lvl2pPr>
              <a:defRPr lang="en-US" sz="2000" dirty="0" smtClean="0"/>
            </a:lvl2pPr>
            <a:lvl3pPr>
              <a:defRPr lang="en-US" sz="2000" dirty="0" smtClean="0"/>
            </a:lvl3pPr>
            <a:lvl4pPr>
              <a:defRPr lang="en-US" sz="2000" dirty="0" smtClean="0"/>
            </a:lvl4pPr>
            <a:lvl5pPr>
              <a:defRPr lang="en-US" sz="2000" dirty="0" smtClean="0"/>
            </a:lvl5pPr>
            <a:lvl6pPr>
              <a:defRPr lang="en-US" sz="2000" dirty="0"/>
            </a:lvl6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6985647"/>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직사각형 2"/>
          <p:cNvSpPr/>
          <p:nvPr userDrawn="1"/>
        </p:nvSpPr>
        <p:spPr>
          <a:xfrm>
            <a:off x="0" y="5705068"/>
            <a:ext cx="12192000" cy="1152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ko-KR" altLang="en-US" sz="2400" dirty="0">
              <a:solidFill>
                <a:prstClr val="white"/>
              </a:solidFill>
            </a:endParaRPr>
          </a:p>
        </p:txBody>
      </p:sp>
      <p:sp>
        <p:nvSpPr>
          <p:cNvPr id="4" name="Date Placeholder 3"/>
          <p:cNvSpPr>
            <a:spLocks noGrp="1"/>
          </p:cNvSpPr>
          <p:nvPr>
            <p:ph type="dt" sz="half" idx="10"/>
          </p:nvPr>
        </p:nvSpPr>
        <p:spPr/>
        <p:txBody>
          <a:bodyPr/>
          <a:lstStyle>
            <a:lvl1pPr>
              <a:defRPr>
                <a:solidFill>
                  <a:schemeClr val="tx1"/>
                </a:solidFill>
              </a:defRPr>
            </a:lvl1pPr>
          </a:lstStyle>
          <a:p>
            <a:fld id="{DFF327E2-E867-9C47-9431-7F284F51CFF2}" type="datetime1">
              <a:rPr lang="en-ZA" smtClean="0">
                <a:solidFill>
                  <a:prstClr val="black"/>
                </a:solidFill>
              </a:rPr>
              <a:t>2024/07/14</a:t>
            </a:fld>
            <a:endParaRPr lang="en-ZA" dirty="0">
              <a:solidFill>
                <a:prstClr val="black"/>
              </a:solidFill>
            </a:endParaRPr>
          </a:p>
        </p:txBody>
      </p:sp>
      <p:sp>
        <p:nvSpPr>
          <p:cNvPr id="6" name="Slide Number Placeholder 5"/>
          <p:cNvSpPr>
            <a:spLocks noGrp="1"/>
          </p:cNvSpPr>
          <p:nvPr>
            <p:ph type="sldNum" sz="quarter" idx="12"/>
          </p:nvPr>
        </p:nvSpPr>
        <p:spPr/>
        <p:txBody>
          <a:bodyPr/>
          <a:lstStyle>
            <a:lvl1pPr>
              <a:defRPr>
                <a:solidFill>
                  <a:srgbClr val="000000"/>
                </a:solidFill>
              </a:defRPr>
            </a:lvl1pPr>
          </a:lstStyle>
          <a:p>
            <a:fld id="{F79FC5F6-1581-D948-A184-FDB0977145C6}" type="slidenum">
              <a:rPr lang="en-ZA" smtClean="0"/>
              <a:t>‹#›</a:t>
            </a:fld>
            <a:endParaRPr lang="en-ZA" dirty="0"/>
          </a:p>
        </p:txBody>
      </p:sp>
      <p:sp>
        <p:nvSpPr>
          <p:cNvPr id="7" name="직사각형 2"/>
          <p:cNvSpPr/>
          <p:nvPr userDrawn="1"/>
        </p:nvSpPr>
        <p:spPr>
          <a:xfrm>
            <a:off x="4593596" y="3539629"/>
            <a:ext cx="7598405" cy="1964291"/>
          </a:xfrm>
          <a:prstGeom prst="rect">
            <a:avLst/>
          </a:prstGeom>
          <a:solidFill>
            <a:srgbClr val="10479B"/>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ko-KR" altLang="en-US" sz="2400" dirty="0">
              <a:solidFill>
                <a:prstClr val="white"/>
              </a:solidFill>
            </a:endParaRPr>
          </a:p>
        </p:txBody>
      </p:sp>
      <p:sp>
        <p:nvSpPr>
          <p:cNvPr id="8" name="직사각형 2"/>
          <p:cNvSpPr/>
          <p:nvPr userDrawn="1"/>
        </p:nvSpPr>
        <p:spPr>
          <a:xfrm>
            <a:off x="4593593" y="3537490"/>
            <a:ext cx="7598403" cy="58057"/>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ko-KR" altLang="en-US" sz="2400" dirty="0">
              <a:solidFill>
                <a:prstClr val="white"/>
              </a:solidFill>
            </a:endParaRPr>
          </a:p>
        </p:txBody>
      </p:sp>
      <p:sp>
        <p:nvSpPr>
          <p:cNvPr id="11" name="직사각형 2"/>
          <p:cNvSpPr/>
          <p:nvPr userDrawn="1"/>
        </p:nvSpPr>
        <p:spPr>
          <a:xfrm>
            <a:off x="-4800" y="385997"/>
            <a:ext cx="12192000" cy="886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ko-KR" altLang="en-US" sz="2400" dirty="0">
              <a:solidFill>
                <a:prstClr val="white"/>
              </a:solidFill>
            </a:endParaRPr>
          </a:p>
        </p:txBody>
      </p:sp>
      <p:sp>
        <p:nvSpPr>
          <p:cNvPr id="14" name="Title 1"/>
          <p:cNvSpPr>
            <a:spLocks noGrp="1"/>
          </p:cNvSpPr>
          <p:nvPr>
            <p:ph type="ctrTitle" hasCustomPrompt="1"/>
          </p:nvPr>
        </p:nvSpPr>
        <p:spPr>
          <a:xfrm>
            <a:off x="4697351" y="3644012"/>
            <a:ext cx="7390900" cy="1755525"/>
          </a:xfrm>
        </p:spPr>
        <p:txBody>
          <a:bodyPr>
            <a:normAutofit/>
          </a:bodyPr>
          <a:lstStyle>
            <a:lvl1pPr algn="r">
              <a:defRPr sz="5300">
                <a:solidFill>
                  <a:srgbClr val="FFFFFF"/>
                </a:solidFill>
              </a:defRPr>
            </a:lvl1pPr>
          </a:lstStyle>
          <a:p>
            <a:r>
              <a:rPr lang="en-GB" dirty="0"/>
              <a:t>Section Title</a:t>
            </a:r>
            <a:endParaRPr lang="en-ZA" dirty="0"/>
          </a:p>
        </p:txBody>
      </p:sp>
      <p:pic>
        <p:nvPicPr>
          <p:cNvPr id="12" name="Picture 4" descr="http://www.clker.com/cliparts/2/e/0/7/12422395911228769102Copyright_thin.svg.med.png"/>
          <p:cNvPicPr>
            <a:picLocks noChangeAspect="1" noChangeArrowheads="1"/>
          </p:cNvPicPr>
          <p:nvPr userDrawn="1"/>
        </p:nvPicPr>
        <p:blipFill>
          <a:blip r:embed="rId2" cstate="print"/>
          <a:srcRect/>
          <a:stretch>
            <a:fillRect/>
          </a:stretch>
        </p:blipFill>
        <p:spPr bwMode="auto">
          <a:xfrm>
            <a:off x="78493" y="6625285"/>
            <a:ext cx="197295" cy="197295"/>
          </a:xfrm>
          <a:prstGeom prst="rect">
            <a:avLst/>
          </a:prstGeom>
          <a:noFill/>
        </p:spPr>
      </p:pic>
    </p:spTree>
    <p:extLst>
      <p:ext uri="{BB962C8B-B14F-4D97-AF65-F5344CB8AC3E}">
        <p14:creationId xmlns:p14="http://schemas.microsoft.com/office/powerpoint/2010/main" val="5937697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5" name="Content Placeholder 4"/>
          <p:cNvSpPr>
            <a:spLocks noGrp="1"/>
          </p:cNvSpPr>
          <p:nvPr>
            <p:ph sz="quarter" idx="11"/>
          </p:nvPr>
        </p:nvSpPr>
        <p:spPr bwMode="gray">
          <a:xfrm>
            <a:off x="460375" y="1325565"/>
            <a:ext cx="11272839" cy="4660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bwMode="auto">
          <a:xfrm>
            <a:off x="460375" y="165510"/>
            <a:ext cx="11272839" cy="661716"/>
          </a:xfrm>
        </p:spPr>
        <p:txBody>
          <a:bodyPr>
            <a:spAutoFit/>
          </a:bodyPr>
          <a:lstStyle/>
          <a:p>
            <a:r>
              <a:rPr lang="en-US"/>
              <a:t>Click to edit Master title style</a:t>
            </a:r>
            <a:endParaRPr lang="en-US" dirty="0"/>
          </a:p>
        </p:txBody>
      </p:sp>
    </p:spTree>
    <p:extLst>
      <p:ext uri="{BB962C8B-B14F-4D97-AF65-F5344CB8AC3E}">
        <p14:creationId xmlns:p14="http://schemas.microsoft.com/office/powerpoint/2010/main" val="213353866"/>
      </p:ext>
    </p:extLst>
  </p:cSld>
  <p:clrMapOvr>
    <a:masterClrMapping/>
  </p:clrMapOvr>
  <p:transition/>
  <p:hf hdr="0"/>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4BFBE2D-5FC5-F541-BAC3-A4A4545E0F98}" type="datetime1">
              <a:rPr lang="en-ZA" smtClean="0"/>
              <a:pPr/>
              <a:t>2024/07/14</a:t>
            </a:fld>
            <a:endParaRPr lang="en-ZA" dirty="0"/>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a:t>www.piloggroup.com</a:t>
            </a:r>
            <a:endParaRPr lang="en-ZA" dirty="0"/>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pPr/>
              <a:t>‹#›</a:t>
            </a:fld>
            <a:endParaRPr lang="en-ZA" dirty="0"/>
          </a:p>
        </p:txBody>
      </p:sp>
      <p:sp>
        <p:nvSpPr>
          <p:cNvPr id="9" name="Text Placeholder 7"/>
          <p:cNvSpPr>
            <a:spLocks noGrp="1"/>
          </p:cNvSpPr>
          <p:nvPr>
            <p:ph type="body" sz="quarter" idx="13" hasCustomPrompt="1"/>
          </p:nvPr>
        </p:nvSpPr>
        <p:spPr>
          <a:xfrm>
            <a:off x="241302" y="6288190"/>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1394465807"/>
      </p:ext>
    </p:extLst>
  </p:cSld>
  <p:clrMapOvr>
    <a:masterClrMapping/>
  </p:clrMapOvr>
  <p:hf hdr="0"/>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7584394-88CC-B645-ADA0-14DB49DE12D9}" type="datetime1">
              <a:rPr lang="en-ZA" smtClean="0"/>
              <a:pPr/>
              <a:t>2024/07/14</a:t>
            </a:fld>
            <a:endParaRPr lang="en-ZA" dirty="0"/>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a:t>www.piloggroup.com</a:t>
            </a:r>
            <a:endParaRPr lang="en-ZA" dirty="0"/>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pPr/>
              <a:t>‹#›</a:t>
            </a:fld>
            <a:endParaRPr lang="en-ZA"/>
          </a:p>
        </p:txBody>
      </p:sp>
      <p:sp>
        <p:nvSpPr>
          <p:cNvPr id="9" name="Text Placeholder 7"/>
          <p:cNvSpPr>
            <a:spLocks noGrp="1"/>
          </p:cNvSpPr>
          <p:nvPr>
            <p:ph type="body" sz="quarter" idx="13" hasCustomPrompt="1"/>
          </p:nvPr>
        </p:nvSpPr>
        <p:spPr>
          <a:xfrm>
            <a:off x="241302" y="6288190"/>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13003409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7584394-88CC-B645-ADA0-14DB49DE12D9}" type="datetime1">
              <a:rPr lang="en-ZA" smtClean="0"/>
              <a:pPr/>
              <a:t>2024/07/14</a:t>
            </a:fld>
            <a:endParaRPr lang="en-ZA" dirty="0"/>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dirty="0"/>
              <a:t>www.piloggroup.com</a:t>
            </a:r>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pPr/>
              <a:t>‹#›</a:t>
            </a:fld>
            <a:endParaRPr lang="en-ZA" dirty="0"/>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50517138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5" name="Title 1"/>
          <p:cNvSpPr>
            <a:spLocks noGrp="1"/>
          </p:cNvSpPr>
          <p:nvPr>
            <p:ph type="ctrTitle" hasCustomPrompt="1"/>
          </p:nvPr>
        </p:nvSpPr>
        <p:spPr>
          <a:xfrm>
            <a:off x="7200725" y="4199399"/>
            <a:ext cx="4946316" cy="966959"/>
          </a:xfrm>
        </p:spPr>
        <p:txBody>
          <a:bodyPr>
            <a:normAutofit/>
          </a:bodyPr>
          <a:lstStyle>
            <a:lvl1pPr algn="l">
              <a:defRPr sz="4000">
                <a:ln>
                  <a:noFill/>
                </a:ln>
                <a:solidFill>
                  <a:schemeClr val="bg1"/>
                </a:solidFill>
              </a:defRPr>
            </a:lvl1pPr>
          </a:lstStyle>
          <a:p>
            <a:r>
              <a:rPr lang="en-GB" dirty="0"/>
              <a:t>Title</a:t>
            </a:r>
            <a:endParaRPr lang="en-ZA" dirty="0"/>
          </a:p>
        </p:txBody>
      </p:sp>
      <p:sp>
        <p:nvSpPr>
          <p:cNvPr id="47" name="Date Placeholder 3"/>
          <p:cNvSpPr>
            <a:spLocks noGrp="1"/>
          </p:cNvSpPr>
          <p:nvPr>
            <p:ph type="dt" sz="half" idx="10"/>
          </p:nvPr>
        </p:nvSpPr>
        <p:spPr>
          <a:xfrm>
            <a:off x="7200725" y="5830377"/>
            <a:ext cx="4946316" cy="226715"/>
          </a:xfrm>
        </p:spPr>
        <p:txBody>
          <a:bodyPr/>
          <a:lstStyle>
            <a:lvl1pPr>
              <a:defRPr sz="2400">
                <a:ln>
                  <a:noFill/>
                </a:ln>
                <a:solidFill>
                  <a:schemeClr val="bg1"/>
                </a:solidFill>
                <a:latin typeface="Arial"/>
                <a:cs typeface="Arial"/>
              </a:defRPr>
            </a:lvl1pPr>
          </a:lstStyle>
          <a:p>
            <a:fld id="{D334613F-07B6-704A-9C2B-66DC015AADC9}" type="datetime1">
              <a:rPr lang="en-ZA" smtClean="0"/>
              <a:pPr/>
              <a:t>2024/07/14</a:t>
            </a:fld>
            <a:endParaRPr lang="en-ZA" dirty="0"/>
          </a:p>
        </p:txBody>
      </p:sp>
      <p:cxnSp>
        <p:nvCxnSpPr>
          <p:cNvPr id="48" name="Straight Connector 47"/>
          <p:cNvCxnSpPr/>
          <p:nvPr userDrawn="1"/>
        </p:nvCxnSpPr>
        <p:spPr>
          <a:xfrm>
            <a:off x="7200725" y="4191601"/>
            <a:ext cx="12028" cy="188648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Subtitle 2"/>
          <p:cNvSpPr>
            <a:spLocks noGrp="1"/>
          </p:cNvSpPr>
          <p:nvPr>
            <p:ph type="subTitle" idx="1" hasCustomPrompt="1"/>
          </p:nvPr>
        </p:nvSpPr>
        <p:spPr>
          <a:xfrm>
            <a:off x="7200725" y="5276462"/>
            <a:ext cx="4946316" cy="443815"/>
          </a:xfrm>
        </p:spPr>
        <p:txBody>
          <a:bodyPr lIns="108000" rIns="108000" anchor="ctr"/>
          <a:lstStyle>
            <a:lvl1pPr marL="0" indent="0" algn="l">
              <a:buNone/>
              <a:defRPr>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dirty="0"/>
              <a:t>Presenter</a:t>
            </a:r>
            <a:endParaRPr lang="en-ZA" dirty="0"/>
          </a:p>
        </p:txBody>
      </p:sp>
      <p:grpSp>
        <p:nvGrpSpPr>
          <p:cNvPr id="44" name="Group 43"/>
          <p:cNvGrpSpPr/>
          <p:nvPr userDrawn="1"/>
        </p:nvGrpSpPr>
        <p:grpSpPr>
          <a:xfrm>
            <a:off x="-783091" y="-1096497"/>
            <a:ext cx="10744956" cy="7544624"/>
            <a:chOff x="-334442" y="590482"/>
            <a:chExt cx="8058717" cy="5658468"/>
          </a:xfrm>
        </p:grpSpPr>
        <p:sp>
          <p:nvSpPr>
            <p:cNvPr id="46" name="Rectangle 45"/>
            <p:cNvSpPr/>
            <p:nvPr/>
          </p:nvSpPr>
          <p:spPr>
            <a:xfrm>
              <a:off x="3666400" y="3415896"/>
              <a:ext cx="4057875" cy="14679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5867" dirty="0">
                  <a:solidFill>
                    <a:schemeClr val="bg1">
                      <a:lumMod val="85000"/>
                    </a:schemeClr>
                  </a:solidFill>
                  <a:latin typeface="Futura"/>
                  <a:cs typeface="Futura"/>
                </a:rPr>
                <a:t>Quality</a:t>
              </a:r>
            </a:p>
          </p:txBody>
        </p:sp>
        <p:sp>
          <p:nvSpPr>
            <p:cNvPr id="50" name="Rectangle 49"/>
            <p:cNvSpPr/>
            <p:nvPr/>
          </p:nvSpPr>
          <p:spPr>
            <a:xfrm rot="16200000">
              <a:off x="332590" y="4456744"/>
              <a:ext cx="1724787"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Migration</a:t>
              </a:r>
            </a:p>
          </p:txBody>
        </p:sp>
        <p:sp>
          <p:nvSpPr>
            <p:cNvPr id="51" name="Rectangle 50"/>
            <p:cNvSpPr/>
            <p:nvPr/>
          </p:nvSpPr>
          <p:spPr>
            <a:xfrm rot="16200000">
              <a:off x="2867592" y="4229730"/>
              <a:ext cx="3353615" cy="6848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4800" dirty="0">
                  <a:solidFill>
                    <a:schemeClr val="bg1">
                      <a:lumMod val="85000"/>
                    </a:schemeClr>
                  </a:solidFill>
                  <a:latin typeface="Futura"/>
                  <a:cs typeface="Futura"/>
                </a:rPr>
                <a:t>Barcoding</a:t>
              </a:r>
            </a:p>
          </p:txBody>
        </p:sp>
        <p:sp>
          <p:nvSpPr>
            <p:cNvPr id="52" name="Rectangle 51"/>
            <p:cNvSpPr/>
            <p:nvPr/>
          </p:nvSpPr>
          <p:spPr>
            <a:xfrm rot="16200000">
              <a:off x="5052440" y="1851691"/>
              <a:ext cx="1827890" cy="8267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Governance</a:t>
              </a:r>
            </a:p>
          </p:txBody>
        </p:sp>
        <p:sp>
          <p:nvSpPr>
            <p:cNvPr id="53" name="Rectangle 52"/>
            <p:cNvSpPr/>
            <p:nvPr/>
          </p:nvSpPr>
          <p:spPr>
            <a:xfrm>
              <a:off x="2271395" y="3603155"/>
              <a:ext cx="172478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portals</a:t>
              </a:r>
            </a:p>
          </p:txBody>
        </p:sp>
        <p:sp>
          <p:nvSpPr>
            <p:cNvPr id="54" name="Rectangle 53"/>
            <p:cNvSpPr/>
            <p:nvPr/>
          </p:nvSpPr>
          <p:spPr>
            <a:xfrm>
              <a:off x="1562810" y="2937836"/>
              <a:ext cx="483900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8266" b="1" dirty="0">
                  <a:solidFill>
                    <a:srgbClr val="CC0000"/>
                  </a:solidFill>
                  <a:latin typeface="Futura"/>
                  <a:cs typeface="Futura"/>
                </a:rPr>
                <a:t>Master Data</a:t>
              </a:r>
            </a:p>
          </p:txBody>
        </p:sp>
        <p:sp>
          <p:nvSpPr>
            <p:cNvPr id="55" name="Rectangle 54"/>
            <p:cNvSpPr/>
            <p:nvPr/>
          </p:nvSpPr>
          <p:spPr>
            <a:xfrm>
              <a:off x="4579503" y="3470077"/>
              <a:ext cx="1818750" cy="547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ISO-8000</a:t>
              </a:r>
            </a:p>
          </p:txBody>
        </p:sp>
        <p:sp>
          <p:nvSpPr>
            <p:cNvPr id="56" name="Rectangle 55"/>
            <p:cNvSpPr/>
            <p:nvPr/>
          </p:nvSpPr>
          <p:spPr>
            <a:xfrm>
              <a:off x="3227966" y="2209377"/>
              <a:ext cx="198804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1867" dirty="0">
                  <a:solidFill>
                    <a:schemeClr val="bg1">
                      <a:lumMod val="85000"/>
                    </a:schemeClr>
                  </a:solidFill>
                  <a:latin typeface="Futura"/>
                  <a:cs typeface="Futura"/>
                </a:rPr>
                <a:t>Cataloguing</a:t>
              </a:r>
            </a:p>
          </p:txBody>
        </p:sp>
        <p:sp>
          <p:nvSpPr>
            <p:cNvPr id="57" name="Rectangle 56"/>
            <p:cNvSpPr/>
            <p:nvPr/>
          </p:nvSpPr>
          <p:spPr>
            <a:xfrm rot="16200000">
              <a:off x="2540678" y="2051912"/>
              <a:ext cx="210310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400" dirty="0">
                  <a:solidFill>
                    <a:schemeClr val="bg1">
                      <a:lumMod val="85000"/>
                    </a:schemeClr>
                  </a:solidFill>
                  <a:latin typeface="Futura"/>
                  <a:cs typeface="Futura"/>
                </a:rPr>
                <a:t>optimization</a:t>
              </a:r>
            </a:p>
          </p:txBody>
        </p:sp>
        <p:sp>
          <p:nvSpPr>
            <p:cNvPr id="58" name="Rectangle 57"/>
            <p:cNvSpPr/>
            <p:nvPr/>
          </p:nvSpPr>
          <p:spPr>
            <a:xfrm rot="16200000">
              <a:off x="2748614" y="4371212"/>
              <a:ext cx="284165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conformance</a:t>
              </a:r>
            </a:p>
          </p:txBody>
        </p:sp>
        <p:sp>
          <p:nvSpPr>
            <p:cNvPr id="59" name="Rectangle 58"/>
            <p:cNvSpPr/>
            <p:nvPr/>
          </p:nvSpPr>
          <p:spPr>
            <a:xfrm>
              <a:off x="3538823" y="2569088"/>
              <a:ext cx="1549515"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133" dirty="0">
                  <a:solidFill>
                    <a:schemeClr val="bg1">
                      <a:lumMod val="85000"/>
                    </a:schemeClr>
                  </a:solidFill>
                  <a:latin typeface="Futura"/>
                  <a:cs typeface="Futura"/>
                </a:rPr>
                <a:t>ontology</a:t>
              </a:r>
              <a:endParaRPr lang="en-ZA" sz="2133" dirty="0">
                <a:solidFill>
                  <a:schemeClr val="bg1">
                    <a:lumMod val="85000"/>
                  </a:schemeClr>
                </a:solidFill>
                <a:latin typeface="Futura"/>
                <a:cs typeface="Futura"/>
              </a:endParaRPr>
            </a:p>
          </p:txBody>
        </p:sp>
        <p:sp>
          <p:nvSpPr>
            <p:cNvPr id="60" name="Rectangle 59"/>
            <p:cNvSpPr/>
            <p:nvPr/>
          </p:nvSpPr>
          <p:spPr>
            <a:xfrm rot="16200000">
              <a:off x="2513736" y="4422041"/>
              <a:ext cx="276532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Multiple languages</a:t>
              </a:r>
            </a:p>
          </p:txBody>
        </p:sp>
        <p:sp>
          <p:nvSpPr>
            <p:cNvPr id="61" name="Rectangle 60"/>
            <p:cNvSpPr/>
            <p:nvPr/>
          </p:nvSpPr>
          <p:spPr>
            <a:xfrm>
              <a:off x="1002427" y="2460683"/>
              <a:ext cx="331884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400" dirty="0">
                  <a:solidFill>
                    <a:schemeClr val="bg1">
                      <a:lumMod val="85000"/>
                    </a:schemeClr>
                  </a:solidFill>
                  <a:latin typeface="Futura"/>
                  <a:cs typeface="Futura"/>
                </a:rPr>
                <a:t>standardization</a:t>
              </a:r>
            </a:p>
          </p:txBody>
        </p:sp>
        <p:sp>
          <p:nvSpPr>
            <p:cNvPr id="62" name="Rectangle 61"/>
            <p:cNvSpPr/>
            <p:nvPr/>
          </p:nvSpPr>
          <p:spPr>
            <a:xfrm rot="16200000">
              <a:off x="-153841" y="2066012"/>
              <a:ext cx="351576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Consulting</a:t>
              </a:r>
            </a:p>
          </p:txBody>
        </p:sp>
        <p:sp>
          <p:nvSpPr>
            <p:cNvPr id="63" name="Rectangle 62"/>
            <p:cNvSpPr/>
            <p:nvPr/>
          </p:nvSpPr>
          <p:spPr>
            <a:xfrm>
              <a:off x="1867142" y="3896269"/>
              <a:ext cx="257489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667" dirty="0">
                  <a:solidFill>
                    <a:schemeClr val="bg1">
                      <a:lumMod val="85000"/>
                    </a:schemeClr>
                  </a:solidFill>
                  <a:latin typeface="Futura"/>
                  <a:cs typeface="Futura"/>
                </a:rPr>
                <a:t>Data Packs</a:t>
              </a:r>
            </a:p>
          </p:txBody>
        </p:sp>
        <p:sp>
          <p:nvSpPr>
            <p:cNvPr id="64" name="Rectangle 63"/>
            <p:cNvSpPr/>
            <p:nvPr/>
          </p:nvSpPr>
          <p:spPr>
            <a:xfrm rot="16200000">
              <a:off x="590102" y="4289432"/>
              <a:ext cx="171151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testing</a:t>
              </a:r>
            </a:p>
          </p:txBody>
        </p:sp>
        <p:sp>
          <p:nvSpPr>
            <p:cNvPr id="65" name="Rectangle 64"/>
            <p:cNvSpPr/>
            <p:nvPr/>
          </p:nvSpPr>
          <p:spPr>
            <a:xfrm rot="16200000">
              <a:off x="4087968" y="2070429"/>
              <a:ext cx="1555921" cy="466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400" dirty="0">
                  <a:solidFill>
                    <a:schemeClr val="bg1">
                      <a:lumMod val="85000"/>
                    </a:schemeClr>
                  </a:solidFill>
                  <a:latin typeface="Futura"/>
                  <a:cs typeface="Futura"/>
                </a:rPr>
                <a:t>descriptions</a:t>
              </a:r>
            </a:p>
          </p:txBody>
        </p:sp>
        <p:sp>
          <p:nvSpPr>
            <p:cNvPr id="66" name="Rectangle 65"/>
            <p:cNvSpPr/>
            <p:nvPr/>
          </p:nvSpPr>
          <p:spPr>
            <a:xfrm>
              <a:off x="1342839" y="3921591"/>
              <a:ext cx="109859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OTD</a:t>
              </a:r>
            </a:p>
          </p:txBody>
        </p:sp>
        <p:sp>
          <p:nvSpPr>
            <p:cNvPr id="67" name="Rectangle 66"/>
            <p:cNvSpPr/>
            <p:nvPr/>
          </p:nvSpPr>
          <p:spPr>
            <a:xfrm rot="16200000">
              <a:off x="5255081" y="3144420"/>
              <a:ext cx="207093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85000"/>
                    </a:schemeClr>
                  </a:solidFill>
                  <a:latin typeface="Futura"/>
                  <a:cs typeface="Futura"/>
                </a:rPr>
                <a:t>integration</a:t>
              </a:r>
              <a:endParaRPr lang="en-ZA" sz="2133" dirty="0">
                <a:solidFill>
                  <a:schemeClr val="bg1">
                    <a:lumMod val="85000"/>
                  </a:schemeClr>
                </a:solidFill>
                <a:latin typeface="Futura"/>
                <a:cs typeface="Futura"/>
              </a:endParaRPr>
            </a:p>
          </p:txBody>
        </p:sp>
        <p:sp>
          <p:nvSpPr>
            <p:cNvPr id="68" name="Rectangle 67"/>
            <p:cNvSpPr/>
            <p:nvPr/>
          </p:nvSpPr>
          <p:spPr>
            <a:xfrm>
              <a:off x="5704925" y="2498349"/>
              <a:ext cx="181681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Solutions</a:t>
              </a:r>
            </a:p>
          </p:txBody>
        </p:sp>
        <p:sp>
          <p:nvSpPr>
            <p:cNvPr id="69" name="Rectangle 68"/>
            <p:cNvSpPr/>
            <p:nvPr/>
          </p:nvSpPr>
          <p:spPr>
            <a:xfrm>
              <a:off x="751216" y="3309088"/>
              <a:ext cx="1295906"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Content</a:t>
              </a:r>
            </a:p>
          </p:txBody>
        </p:sp>
        <p:sp>
          <p:nvSpPr>
            <p:cNvPr id="70" name="Rectangle 69"/>
            <p:cNvSpPr/>
            <p:nvPr/>
          </p:nvSpPr>
          <p:spPr>
            <a:xfrm>
              <a:off x="6250603" y="3553077"/>
              <a:ext cx="834408"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ERP</a:t>
              </a:r>
            </a:p>
          </p:txBody>
        </p:sp>
        <p:sp>
          <p:nvSpPr>
            <p:cNvPr id="71" name="Rectangle 70"/>
            <p:cNvSpPr/>
            <p:nvPr/>
          </p:nvSpPr>
          <p:spPr>
            <a:xfrm rot="16200000">
              <a:off x="1236567" y="4078937"/>
              <a:ext cx="207990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inventory</a:t>
              </a:r>
            </a:p>
          </p:txBody>
        </p:sp>
        <p:sp>
          <p:nvSpPr>
            <p:cNvPr id="72" name="Rectangle 71"/>
            <p:cNvSpPr/>
            <p:nvPr/>
          </p:nvSpPr>
          <p:spPr>
            <a:xfrm>
              <a:off x="1958656" y="3382129"/>
              <a:ext cx="214632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Acquisitioning</a:t>
              </a:r>
            </a:p>
          </p:txBody>
        </p:sp>
        <p:sp>
          <p:nvSpPr>
            <p:cNvPr id="73" name="Rectangle 72"/>
            <p:cNvSpPr/>
            <p:nvPr/>
          </p:nvSpPr>
          <p:spPr>
            <a:xfrm>
              <a:off x="-334442" y="3553077"/>
              <a:ext cx="365004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5333" dirty="0">
                  <a:solidFill>
                    <a:schemeClr val="bg1">
                      <a:lumMod val="85000"/>
                    </a:schemeClr>
                  </a:solidFill>
                  <a:latin typeface="Futura"/>
                  <a:cs typeface="Futura"/>
                </a:rPr>
                <a:t>Cloud</a:t>
              </a:r>
            </a:p>
          </p:txBody>
        </p:sp>
        <p:sp>
          <p:nvSpPr>
            <p:cNvPr id="74" name="Rectangle 73"/>
            <p:cNvSpPr/>
            <p:nvPr/>
          </p:nvSpPr>
          <p:spPr>
            <a:xfrm rot="16200000">
              <a:off x="518695" y="2384448"/>
              <a:ext cx="1632025"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dictionary</a:t>
              </a:r>
            </a:p>
          </p:txBody>
        </p:sp>
        <p:sp>
          <p:nvSpPr>
            <p:cNvPr id="75" name="Rectangle 74"/>
            <p:cNvSpPr/>
            <p:nvPr/>
          </p:nvSpPr>
          <p:spPr>
            <a:xfrm>
              <a:off x="-317403" y="2945172"/>
              <a:ext cx="272597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667" dirty="0">
                  <a:solidFill>
                    <a:schemeClr val="bg1">
                      <a:lumMod val="85000"/>
                    </a:schemeClr>
                  </a:solidFill>
                  <a:latin typeface="Futura"/>
                  <a:cs typeface="Futura"/>
                </a:rPr>
                <a:t>Translations</a:t>
              </a:r>
            </a:p>
          </p:txBody>
        </p:sp>
      </p:grpSp>
      <p:pic>
        <p:nvPicPr>
          <p:cNvPr id="78" name="Picture 4" descr="http://www.clker.com/cliparts/2/e/0/7/12422395911228769102Copyright_thin.svg.med.png"/>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78485" y="6591071"/>
            <a:ext cx="197295" cy="197295"/>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ound Diagonal Corner Rectangle 3"/>
          <p:cNvSpPr/>
          <p:nvPr userDrawn="1"/>
        </p:nvSpPr>
        <p:spPr>
          <a:xfrm>
            <a:off x="10407080" y="1"/>
            <a:ext cx="1784920" cy="1167319"/>
          </a:xfrm>
          <a:prstGeom prst="round2Diag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lIns="48000" tIns="0" rIns="48000" bIns="0" rtlCol="0" anchor="ctr"/>
          <a:lstStyle/>
          <a:p>
            <a:pPr algn="ctr"/>
            <a:endParaRPr lang="en-ZA" sz="1600" dirty="0">
              <a:solidFill>
                <a:schemeClr val="tx1"/>
              </a:solidFill>
              <a:latin typeface="Arial"/>
              <a:cs typeface="Arial"/>
            </a:endParaRPr>
          </a:p>
        </p:txBody>
      </p:sp>
      <p:pic>
        <p:nvPicPr>
          <p:cNvPr id="76" name="Picture 7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21890" y="10497"/>
            <a:ext cx="2355300" cy="1167319"/>
          </a:xfrm>
          <a:prstGeom prst="rect">
            <a:avLst/>
          </a:prstGeom>
          <a:effectLst/>
        </p:spPr>
      </p:pic>
    </p:spTree>
    <p:extLst>
      <p:ext uri="{BB962C8B-B14F-4D97-AF65-F5344CB8AC3E}">
        <p14:creationId xmlns:p14="http://schemas.microsoft.com/office/powerpoint/2010/main" val="39428608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0" name="직사각형 2"/>
          <p:cNvSpPr/>
          <p:nvPr userDrawn="1"/>
        </p:nvSpPr>
        <p:spPr>
          <a:xfrm>
            <a:off x="0" y="5705068"/>
            <a:ext cx="12192000" cy="1152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4" name="Date Placeholder 3"/>
          <p:cNvSpPr>
            <a:spLocks noGrp="1"/>
          </p:cNvSpPr>
          <p:nvPr>
            <p:ph type="dt" sz="half" idx="10"/>
          </p:nvPr>
        </p:nvSpPr>
        <p:spPr>
          <a:xfrm>
            <a:off x="241925" y="6608265"/>
            <a:ext cx="2844800" cy="226715"/>
          </a:xfrm>
        </p:spPr>
        <p:txBody>
          <a:bodyPr/>
          <a:lstStyle>
            <a:lvl1pPr>
              <a:defRPr>
                <a:solidFill>
                  <a:schemeClr val="accent1">
                    <a:lumMod val="50000"/>
                  </a:schemeClr>
                </a:solidFill>
              </a:defRPr>
            </a:lvl1pPr>
          </a:lstStyle>
          <a:p>
            <a:fld id="{DFF327E2-E867-9C47-9431-7F284F51CFF2}" type="datetime1">
              <a:rPr lang="en-ZA" smtClean="0"/>
              <a:pPr/>
              <a:t>2024/07/14</a:t>
            </a:fld>
            <a:endParaRPr lang="en-ZA" dirty="0"/>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pPr/>
              <a:t>‹#›</a:t>
            </a:fld>
            <a:endParaRPr lang="en-ZA" dirty="0"/>
          </a:p>
        </p:txBody>
      </p:sp>
      <p:sp>
        <p:nvSpPr>
          <p:cNvPr id="7" name="직사각형 2"/>
          <p:cNvSpPr/>
          <p:nvPr userDrawn="1"/>
        </p:nvSpPr>
        <p:spPr>
          <a:xfrm>
            <a:off x="4593594" y="3539629"/>
            <a:ext cx="7598405" cy="1964291"/>
          </a:xfrm>
          <a:prstGeom prst="rect">
            <a:avLst/>
          </a:prstGeom>
          <a:solidFill>
            <a:srgbClr val="104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8" name="직사각형 2"/>
          <p:cNvSpPr/>
          <p:nvPr userDrawn="1"/>
        </p:nvSpPr>
        <p:spPr>
          <a:xfrm>
            <a:off x="4593593" y="3537482"/>
            <a:ext cx="7598403" cy="58057"/>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400"/>
          </a:p>
        </p:txBody>
      </p:sp>
      <p:sp>
        <p:nvSpPr>
          <p:cNvPr id="11" name="직사각형 2"/>
          <p:cNvSpPr/>
          <p:nvPr userDrawn="1"/>
        </p:nvSpPr>
        <p:spPr>
          <a:xfrm>
            <a:off x="-4800" y="385989"/>
            <a:ext cx="12192000" cy="886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4" name="Title 1"/>
          <p:cNvSpPr>
            <a:spLocks noGrp="1"/>
          </p:cNvSpPr>
          <p:nvPr>
            <p:ph type="ctrTitle" hasCustomPrompt="1"/>
          </p:nvPr>
        </p:nvSpPr>
        <p:spPr>
          <a:xfrm>
            <a:off x="4697349" y="3644012"/>
            <a:ext cx="7390900" cy="1755525"/>
          </a:xfrm>
        </p:spPr>
        <p:txBody>
          <a:bodyPr>
            <a:normAutofit/>
          </a:bodyPr>
          <a:lstStyle>
            <a:lvl1pPr algn="r">
              <a:defRPr sz="5333">
                <a:solidFill>
                  <a:srgbClr val="FFFFFF"/>
                </a:solidFill>
              </a:defRPr>
            </a:lvl1pPr>
          </a:lstStyle>
          <a:p>
            <a:r>
              <a:rPr lang="en-GB" dirty="0"/>
              <a:t>Section Title</a:t>
            </a:r>
            <a:endParaRPr lang="en-ZA" dirty="0"/>
          </a:p>
        </p:txBody>
      </p:sp>
      <p:pic>
        <p:nvPicPr>
          <p:cNvPr id="12" name="Picture 4" descr="http://www.clker.com/cliparts/2/e/0/7/12422395911228769102Copyright_thin.svg.med.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78485" y="6625277"/>
            <a:ext cx="197295" cy="19729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6805500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sz="half" idx="1"/>
          </p:nvPr>
        </p:nvSpPr>
        <p:spPr>
          <a:xfrm>
            <a:off x="241925" y="826603"/>
            <a:ext cx="5752475" cy="5582471"/>
          </a:xfrm>
        </p:spPr>
        <p:txBody>
          <a:bodyPr>
            <a:normAutofit/>
          </a:bodyPr>
          <a:lstStyle>
            <a:lvl1pPr>
              <a:defRPr sz="2933"/>
            </a:lvl1pPr>
            <a:lvl2pPr>
              <a:defRPr sz="2933"/>
            </a:lvl2pPr>
            <a:lvl3pPr>
              <a:defRPr sz="2933"/>
            </a:lvl3pPr>
            <a:lvl4pPr>
              <a:defRPr sz="2933"/>
            </a:lvl4pPr>
            <a:lvl5pPr>
              <a:defRPr sz="2933"/>
            </a:lvl5pPr>
            <a:lvl6pPr>
              <a:defRPr sz="2400"/>
            </a:lvl6pPr>
            <a:lvl7pPr>
              <a:defRPr sz="2400"/>
            </a:lvl7pPr>
            <a:lvl8pPr>
              <a:defRPr sz="2400"/>
            </a:lvl8pPr>
            <a:lvl9pPr>
              <a:defRPr sz="2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Content Placeholder 3"/>
          <p:cNvSpPr>
            <a:spLocks noGrp="1"/>
          </p:cNvSpPr>
          <p:nvPr>
            <p:ph sz="half" idx="2"/>
          </p:nvPr>
        </p:nvSpPr>
        <p:spPr>
          <a:xfrm>
            <a:off x="6197600" y="826603"/>
            <a:ext cx="5717195" cy="5582471"/>
          </a:xfrm>
        </p:spPr>
        <p:txBody>
          <a:bodyPr>
            <a:normAutofit/>
          </a:bodyPr>
          <a:lstStyle>
            <a:lvl1pPr>
              <a:defRPr sz="2933"/>
            </a:lvl1pPr>
            <a:lvl2pPr>
              <a:defRPr sz="2933"/>
            </a:lvl2pPr>
            <a:lvl3pPr>
              <a:defRPr sz="2933"/>
            </a:lvl3pPr>
            <a:lvl4pPr>
              <a:defRPr sz="2933"/>
            </a:lvl4pPr>
            <a:lvl5pPr>
              <a:defRPr sz="2933"/>
            </a:lvl5pPr>
            <a:lvl6pPr>
              <a:defRPr sz="2400"/>
            </a:lvl6pPr>
            <a:lvl7pPr>
              <a:defRPr sz="2400"/>
            </a:lvl7pPr>
            <a:lvl8pPr>
              <a:defRPr sz="2400"/>
            </a:lvl8pPr>
            <a:lvl9pPr>
              <a:defRPr sz="2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5" name="Date Placeholder 4"/>
          <p:cNvSpPr>
            <a:spLocks noGrp="1"/>
          </p:cNvSpPr>
          <p:nvPr>
            <p:ph type="dt" sz="half" idx="10"/>
          </p:nvPr>
        </p:nvSpPr>
        <p:spPr/>
        <p:txBody>
          <a:bodyPr/>
          <a:lstStyle/>
          <a:p>
            <a:fld id="{4EADB48D-BB3B-3148-875C-B9B599EB8764}" type="datetime1">
              <a:rPr lang="en-ZA" smtClean="0"/>
              <a:t>2024/07/14</a:t>
            </a:fld>
            <a:endParaRPr lang="en-ZA" dirty="0"/>
          </a:p>
        </p:txBody>
      </p:sp>
      <p:sp>
        <p:nvSpPr>
          <p:cNvPr id="6" name="Footer Placeholder 5"/>
          <p:cNvSpPr>
            <a:spLocks noGrp="1"/>
          </p:cNvSpPr>
          <p:nvPr>
            <p:ph type="ftr" sz="quarter" idx="11"/>
          </p:nvPr>
        </p:nvSpPr>
        <p:spPr/>
        <p:txBody>
          <a:bodyPr/>
          <a:lstStyle/>
          <a:p>
            <a:r>
              <a:rPr lang="en-ZA" dirty="0"/>
              <a:t>www.piloggroup.com</a:t>
            </a:r>
          </a:p>
        </p:txBody>
      </p:sp>
      <p:sp>
        <p:nvSpPr>
          <p:cNvPr id="7" name="Slide Number Placeholder 6"/>
          <p:cNvSpPr>
            <a:spLocks noGrp="1"/>
          </p:cNvSpPr>
          <p:nvPr>
            <p:ph type="sldNum" sz="quarter" idx="12"/>
          </p:nvPr>
        </p:nvSpPr>
        <p:spPr/>
        <p:txBody>
          <a:bodyPr/>
          <a:lstStyle/>
          <a:p>
            <a:fld id="{F79FC5F6-1581-D948-A184-FDB0977145C6}" type="slidenum">
              <a:rPr lang="en-ZA" smtClean="0"/>
              <a:t>‹#›</a:t>
            </a:fld>
            <a:endParaRPr lang="en-ZA" dirty="0"/>
          </a:p>
        </p:txBody>
      </p:sp>
      <p:sp>
        <p:nvSpPr>
          <p:cNvPr id="8" name="Text Placeholder 7"/>
          <p:cNvSpPr>
            <a:spLocks noGrp="1"/>
          </p:cNvSpPr>
          <p:nvPr>
            <p:ph type="body" sz="quarter" idx="13" hasCustomPrompt="1"/>
          </p:nvPr>
        </p:nvSpPr>
        <p:spPr>
          <a:xfrm>
            <a:off x="241301" y="6288189"/>
            <a:ext cx="3924300" cy="271793"/>
          </a:xfrm>
        </p:spPr>
        <p:txBody>
          <a:bodyPr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28401922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Date Placeholder 2"/>
          <p:cNvSpPr>
            <a:spLocks noGrp="1"/>
          </p:cNvSpPr>
          <p:nvPr>
            <p:ph type="dt" sz="half" idx="10"/>
          </p:nvPr>
        </p:nvSpPr>
        <p:spPr/>
        <p:txBody>
          <a:bodyPr/>
          <a:lstStyle/>
          <a:p>
            <a:fld id="{3CF61845-9CCF-6A43-BA9B-CD2030C288A7}" type="datetime1">
              <a:rPr lang="en-ZA" smtClean="0"/>
              <a:t>2024/07/14</a:t>
            </a:fld>
            <a:endParaRPr lang="en-ZA" dirty="0"/>
          </a:p>
        </p:txBody>
      </p:sp>
      <p:sp>
        <p:nvSpPr>
          <p:cNvPr id="4" name="Footer Placeholder 3"/>
          <p:cNvSpPr>
            <a:spLocks noGrp="1"/>
          </p:cNvSpPr>
          <p:nvPr>
            <p:ph type="ftr" sz="quarter" idx="11"/>
          </p:nvPr>
        </p:nvSpPr>
        <p:spPr/>
        <p:txBody>
          <a:bodyPr/>
          <a:lstStyle/>
          <a:p>
            <a:r>
              <a:rPr lang="en-ZA" dirty="0"/>
              <a:t>www.piloggroup.com</a:t>
            </a:r>
          </a:p>
        </p:txBody>
      </p:sp>
      <p:sp>
        <p:nvSpPr>
          <p:cNvPr id="5" name="Slide Number Placeholder 4"/>
          <p:cNvSpPr>
            <a:spLocks noGrp="1"/>
          </p:cNvSpPr>
          <p:nvPr>
            <p:ph type="sldNum" sz="quarter" idx="12"/>
          </p:nvPr>
        </p:nvSpPr>
        <p:spPr/>
        <p:txBody>
          <a:bodyPr/>
          <a:lstStyle/>
          <a:p>
            <a:fld id="{F79FC5F6-1581-D948-A184-FDB0977145C6}" type="slidenum">
              <a:rPr lang="en-ZA" smtClean="0"/>
              <a:t>‹#›</a:t>
            </a:fld>
            <a:endParaRPr lang="en-ZA" dirty="0"/>
          </a:p>
        </p:txBody>
      </p:sp>
      <p:sp>
        <p:nvSpPr>
          <p:cNvPr id="6" name="Text Placeholder 7"/>
          <p:cNvSpPr>
            <a:spLocks noGrp="1"/>
          </p:cNvSpPr>
          <p:nvPr>
            <p:ph type="body" sz="quarter" idx="13" hasCustomPrompt="1"/>
          </p:nvPr>
        </p:nvSpPr>
        <p:spPr>
          <a:xfrm>
            <a:off x="241301" y="6288189"/>
            <a:ext cx="3924300" cy="271793"/>
          </a:xfrm>
        </p:spPr>
        <p:txBody>
          <a:bodyPr anchor="ctr">
            <a:noAutofit/>
          </a:bodyPr>
          <a:lstStyle>
            <a:lvl1pPr marL="0" indent="0">
              <a:buNone/>
              <a:defRPr sz="1333" b="1" baseline="0">
                <a:solidFill>
                  <a:srgbClr val="08234E"/>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269813149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846757"/>
            <a:ext cx="7164931" cy="5591515"/>
          </a:xfrm>
        </p:spPr>
        <p:txBody>
          <a:bodyPr lIns="36000" rIns="36000">
            <a:normAutofit/>
          </a:bodyPr>
          <a:lstStyle>
            <a:lvl1pPr>
              <a:defRPr sz="2933"/>
            </a:lvl1pPr>
            <a:lvl2pPr>
              <a:defRPr sz="2933"/>
            </a:lvl2pPr>
            <a:lvl3pPr>
              <a:defRPr sz="2933"/>
            </a:lvl3pPr>
            <a:lvl4pPr>
              <a:defRPr sz="2933"/>
            </a:lvl4pPr>
            <a:lvl5pPr>
              <a:defRPr sz="2933"/>
            </a:lvl5pPr>
            <a:lvl6pPr>
              <a:defRPr sz="2667"/>
            </a:lvl6pPr>
            <a:lvl7pPr>
              <a:defRPr sz="2667"/>
            </a:lvl7pPr>
            <a:lvl8pPr>
              <a:defRPr sz="2667"/>
            </a:lvl8pPr>
            <a:lvl9pPr>
              <a:defRPr sz="2667"/>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Text Placeholder 3"/>
          <p:cNvSpPr>
            <a:spLocks noGrp="1"/>
          </p:cNvSpPr>
          <p:nvPr>
            <p:ph type="body" sz="half" idx="2"/>
          </p:nvPr>
        </p:nvSpPr>
        <p:spPr>
          <a:xfrm>
            <a:off x="266881" y="846758"/>
            <a:ext cx="4353804" cy="5591513"/>
          </a:xfrm>
        </p:spPr>
        <p:txBody>
          <a:bodyPr lIns="36000" rIns="36000">
            <a:normAutofit/>
          </a:bodyPr>
          <a:lstStyle>
            <a:lvl1pPr marL="0" indent="0">
              <a:buNone/>
              <a:defRPr sz="2133"/>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0847C5FB-70AD-CA4B-B89C-7DA2A479DE54}" type="datetime1">
              <a:rPr lang="en-ZA" smtClean="0"/>
              <a:t>2024/07/14</a:t>
            </a:fld>
            <a:endParaRPr lang="en-ZA" dirty="0"/>
          </a:p>
        </p:txBody>
      </p:sp>
      <p:sp>
        <p:nvSpPr>
          <p:cNvPr id="6" name="Footer Placeholder 5"/>
          <p:cNvSpPr>
            <a:spLocks noGrp="1"/>
          </p:cNvSpPr>
          <p:nvPr>
            <p:ph type="ftr" sz="quarter" idx="11"/>
          </p:nvPr>
        </p:nvSpPr>
        <p:spPr/>
        <p:txBody>
          <a:bodyPr/>
          <a:lstStyle/>
          <a:p>
            <a:r>
              <a:rPr lang="en-ZA" dirty="0"/>
              <a:t>www.piloggroup.com</a:t>
            </a:r>
          </a:p>
        </p:txBody>
      </p:sp>
      <p:sp>
        <p:nvSpPr>
          <p:cNvPr id="7" name="Slide Number Placeholder 6"/>
          <p:cNvSpPr>
            <a:spLocks noGrp="1"/>
          </p:cNvSpPr>
          <p:nvPr>
            <p:ph type="sldNum" sz="quarter" idx="12"/>
          </p:nvPr>
        </p:nvSpPr>
        <p:spPr/>
        <p:txBody>
          <a:bodyPr/>
          <a:lstStyle/>
          <a:p>
            <a:fld id="{F79FC5F6-1581-D948-A184-FDB0977145C6}" type="slidenum">
              <a:rPr lang="en-ZA" smtClean="0"/>
              <a:t>‹#›</a:t>
            </a:fld>
            <a:endParaRPr lang="en-ZA" dirty="0"/>
          </a:p>
        </p:txBody>
      </p:sp>
      <p:sp>
        <p:nvSpPr>
          <p:cNvPr id="10" name="Title Placeholder 1"/>
          <p:cNvSpPr>
            <a:spLocks noGrp="1"/>
          </p:cNvSpPr>
          <p:nvPr>
            <p:ph type="title"/>
          </p:nvPr>
        </p:nvSpPr>
        <p:spPr>
          <a:xfrm>
            <a:off x="241926" y="1"/>
            <a:ext cx="11672869" cy="826603"/>
          </a:xfrm>
          <a:prstGeom prst="rect">
            <a:avLst/>
          </a:prstGeom>
        </p:spPr>
        <p:txBody>
          <a:bodyPr vert="horz" lIns="91440" tIns="0" rIns="91440" bIns="0" rtlCol="0" anchor="ctr">
            <a:normAutofit/>
          </a:bodyPr>
          <a:lstStyle/>
          <a:p>
            <a:r>
              <a:rPr lang="en-GB" dirty="0"/>
              <a:t>Header</a:t>
            </a:r>
            <a:endParaRPr lang="en-ZA" dirty="0"/>
          </a:p>
        </p:txBody>
      </p:sp>
      <p:sp>
        <p:nvSpPr>
          <p:cNvPr id="8" name="Text Placeholder 7"/>
          <p:cNvSpPr>
            <a:spLocks noGrp="1"/>
          </p:cNvSpPr>
          <p:nvPr>
            <p:ph type="body" sz="quarter" idx="13" hasCustomPrompt="1"/>
          </p:nvPr>
        </p:nvSpPr>
        <p:spPr>
          <a:xfrm>
            <a:off x="241301" y="6288189"/>
            <a:ext cx="3924300" cy="271793"/>
          </a:xfrm>
        </p:spPr>
        <p:txBody>
          <a:bodyPr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37662985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69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7584394-88CC-B645-ADA0-14DB49DE12D9}" type="datetime1">
              <a:rPr lang="en-ZA" smtClean="0"/>
              <a:t>2024/07/14</a:t>
            </a:fld>
            <a:endParaRPr lang="en-ZA" dirty="0"/>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dirty="0"/>
              <a:t>www.piloggroup.com</a:t>
            </a:r>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t>‹#›</a:t>
            </a:fld>
            <a:endParaRPr lang="en-ZA" dirty="0"/>
          </a:p>
        </p:txBody>
      </p:sp>
      <p:sp>
        <p:nvSpPr>
          <p:cNvPr id="9" name="Text Placeholder 7"/>
          <p:cNvSpPr>
            <a:spLocks noGrp="1"/>
          </p:cNvSpPr>
          <p:nvPr>
            <p:ph type="body" sz="quarter" idx="13" hasCustomPrompt="1"/>
          </p:nvPr>
        </p:nvSpPr>
        <p:spPr>
          <a:xfrm>
            <a:off x="241302" y="6288190"/>
            <a:ext cx="3924300" cy="271793"/>
          </a:xfrm>
        </p:spPr>
        <p:txBody>
          <a:bodyPr lIns="72000" rIns="72000" anchor="ctr">
            <a:noAutofit/>
          </a:bodyPr>
          <a:lstStyle>
            <a:lvl1pPr marL="0" indent="0">
              <a:buNone/>
              <a:defRPr sz="1335" b="1" baseline="0">
                <a:solidFill>
                  <a:schemeClr val="accent1">
                    <a:lumMod val="50000"/>
                  </a:schemeClr>
                </a:solidFill>
              </a:defRPr>
            </a:lvl1pPr>
            <a:lvl2pPr>
              <a:defRPr sz="1335">
                <a:solidFill>
                  <a:srgbClr val="000000"/>
                </a:solidFill>
              </a:defRPr>
            </a:lvl2pPr>
            <a:lvl3pPr>
              <a:defRPr sz="1335">
                <a:solidFill>
                  <a:srgbClr val="000000"/>
                </a:solidFill>
              </a:defRPr>
            </a:lvl3pPr>
            <a:lvl4pPr>
              <a:defRPr sz="1335">
                <a:solidFill>
                  <a:srgbClr val="000000"/>
                </a:solidFill>
              </a:defRPr>
            </a:lvl4pPr>
            <a:lvl5pPr>
              <a:defRPr sz="1335">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54832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sz="half" idx="1"/>
          </p:nvPr>
        </p:nvSpPr>
        <p:spPr>
          <a:xfrm>
            <a:off x="241925" y="826611"/>
            <a:ext cx="5752475" cy="5582471"/>
          </a:xfrm>
        </p:spPr>
        <p:txBody>
          <a:bodyPr>
            <a:normAutofit/>
          </a:bodyPr>
          <a:lstStyle>
            <a:lvl1pPr>
              <a:defRPr sz="2900"/>
            </a:lvl1pPr>
            <a:lvl2pPr>
              <a:defRPr sz="2900"/>
            </a:lvl2pPr>
            <a:lvl3pPr>
              <a:defRPr sz="2900"/>
            </a:lvl3pPr>
            <a:lvl4pPr>
              <a:defRPr sz="2900"/>
            </a:lvl4pPr>
            <a:lvl5pPr>
              <a:defRPr sz="2900"/>
            </a:lvl5pPr>
            <a:lvl6pPr>
              <a:defRPr sz="2400"/>
            </a:lvl6pPr>
            <a:lvl7pPr>
              <a:defRPr sz="2400"/>
            </a:lvl7pPr>
            <a:lvl8pPr>
              <a:defRPr sz="2400"/>
            </a:lvl8pPr>
            <a:lvl9pPr>
              <a:defRPr sz="2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Content Placeholder 3"/>
          <p:cNvSpPr>
            <a:spLocks noGrp="1"/>
          </p:cNvSpPr>
          <p:nvPr>
            <p:ph sz="half" idx="2"/>
          </p:nvPr>
        </p:nvSpPr>
        <p:spPr>
          <a:xfrm>
            <a:off x="6197601" y="826611"/>
            <a:ext cx="5717195" cy="5582471"/>
          </a:xfrm>
        </p:spPr>
        <p:txBody>
          <a:bodyPr>
            <a:normAutofit/>
          </a:bodyPr>
          <a:lstStyle>
            <a:lvl1pPr>
              <a:defRPr sz="2900"/>
            </a:lvl1pPr>
            <a:lvl2pPr>
              <a:defRPr sz="2900"/>
            </a:lvl2pPr>
            <a:lvl3pPr>
              <a:defRPr sz="2900"/>
            </a:lvl3pPr>
            <a:lvl4pPr>
              <a:defRPr sz="2900"/>
            </a:lvl4pPr>
            <a:lvl5pPr>
              <a:defRPr sz="2900"/>
            </a:lvl5pPr>
            <a:lvl6pPr>
              <a:defRPr sz="2400"/>
            </a:lvl6pPr>
            <a:lvl7pPr>
              <a:defRPr sz="2400"/>
            </a:lvl7pPr>
            <a:lvl8pPr>
              <a:defRPr sz="2400"/>
            </a:lvl8pPr>
            <a:lvl9pPr>
              <a:defRPr sz="2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5" name="Date Placeholder 4"/>
          <p:cNvSpPr>
            <a:spLocks noGrp="1"/>
          </p:cNvSpPr>
          <p:nvPr>
            <p:ph type="dt" sz="half" idx="10"/>
          </p:nvPr>
        </p:nvSpPr>
        <p:spPr/>
        <p:txBody>
          <a:bodyPr/>
          <a:lstStyle/>
          <a:p>
            <a:fld id="{4EADB48D-BB3B-3148-875C-B9B599EB8764}" type="datetime1">
              <a:rPr lang="en-ZA" smtClean="0">
                <a:solidFill>
                  <a:prstClr val="white"/>
                </a:solidFill>
              </a:rPr>
              <a:t>2024/07/14</a:t>
            </a:fld>
            <a:endParaRPr lang="en-ZA" dirty="0">
              <a:solidFill>
                <a:prstClr val="white"/>
              </a:solidFill>
            </a:endParaRPr>
          </a:p>
        </p:txBody>
      </p:sp>
      <p:sp>
        <p:nvSpPr>
          <p:cNvPr id="6" name="Footer Placeholder 5"/>
          <p:cNvSpPr>
            <a:spLocks noGrp="1"/>
          </p:cNvSpPr>
          <p:nvPr>
            <p:ph type="ftr" sz="quarter" idx="11"/>
          </p:nvPr>
        </p:nvSpPr>
        <p:spPr/>
        <p:txBody>
          <a:bodyPr/>
          <a:lstStyle/>
          <a:p>
            <a:r>
              <a:rPr lang="en-ZA" dirty="0">
                <a:solidFill>
                  <a:srgbClr val="1F497D"/>
                </a:solidFill>
              </a:rPr>
              <a:t>www.pilogint.com</a:t>
            </a:r>
          </a:p>
        </p:txBody>
      </p:sp>
      <p:sp>
        <p:nvSpPr>
          <p:cNvPr id="7" name="Slide Number Placeholder 6"/>
          <p:cNvSpPr>
            <a:spLocks noGrp="1"/>
          </p:cNvSpPr>
          <p:nvPr>
            <p:ph type="sldNum" sz="quarter" idx="12"/>
          </p:nvPr>
        </p:nvSpPr>
        <p:spPr/>
        <p:txBody>
          <a:bodyPr/>
          <a:lstStyle/>
          <a:p>
            <a:fld id="{F79FC5F6-1581-D948-A184-FDB0977145C6}" type="slidenum">
              <a:rPr lang="en-ZA" smtClean="0"/>
              <a:t>‹#›</a:t>
            </a:fld>
            <a:endParaRPr lang="en-ZA" dirty="0"/>
          </a:p>
        </p:txBody>
      </p:sp>
    </p:spTree>
    <p:extLst>
      <p:ext uri="{BB962C8B-B14F-4D97-AF65-F5344CB8AC3E}">
        <p14:creationId xmlns:p14="http://schemas.microsoft.com/office/powerpoint/2010/main" val="22306365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0" y="3"/>
            <a:ext cx="12192000" cy="5606716"/>
          </a:xfrm>
          <a:prstGeom prst="rect">
            <a:avLst/>
          </a:prstGeom>
        </p:spPr>
      </p:pic>
      <p:sp>
        <p:nvSpPr>
          <p:cNvPr id="8" name="직사각형 2"/>
          <p:cNvSpPr/>
          <p:nvPr userDrawn="1"/>
        </p:nvSpPr>
        <p:spPr>
          <a:xfrm>
            <a:off x="-1" y="5422903"/>
            <a:ext cx="12192000" cy="1435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9" rIns="91428" bIns="45719" rtlCol="0" anchor="ctr"/>
          <a:lstStyle/>
          <a:p>
            <a:pPr algn="ctr" defTabSz="609585"/>
            <a:endParaRPr lang="ko-KR" altLang="en-US" sz="2400" dirty="0">
              <a:solidFill>
                <a:prstClr val="white"/>
              </a:solidFill>
            </a:endParaRPr>
          </a:p>
        </p:txBody>
      </p:sp>
      <p:sp>
        <p:nvSpPr>
          <p:cNvPr id="2" name="Title 1"/>
          <p:cNvSpPr>
            <a:spLocks noGrp="1"/>
          </p:cNvSpPr>
          <p:nvPr>
            <p:ph type="ctrTitle" hasCustomPrompt="1"/>
          </p:nvPr>
        </p:nvSpPr>
        <p:spPr>
          <a:xfrm>
            <a:off x="241928" y="5489260"/>
            <a:ext cx="11672869" cy="709208"/>
          </a:xfrm>
        </p:spPr>
        <p:txBody>
          <a:bodyPr>
            <a:normAutofit/>
          </a:bodyPr>
          <a:lstStyle>
            <a:lvl1pPr algn="ctr">
              <a:defRPr sz="5300">
                <a:solidFill>
                  <a:srgbClr val="FFFFFF"/>
                </a:solidFill>
              </a:defRPr>
            </a:lvl1pPr>
          </a:lstStyle>
          <a:p>
            <a:r>
              <a:rPr lang="en-GB" dirty="0"/>
              <a:t>Title</a:t>
            </a:r>
            <a:endParaRPr lang="en-ZA" dirty="0"/>
          </a:p>
        </p:txBody>
      </p:sp>
      <p:sp>
        <p:nvSpPr>
          <p:cNvPr id="3" name="Subtitle 2"/>
          <p:cNvSpPr>
            <a:spLocks noGrp="1"/>
          </p:cNvSpPr>
          <p:nvPr>
            <p:ph type="subTitle" idx="1" hasCustomPrompt="1"/>
          </p:nvPr>
        </p:nvSpPr>
        <p:spPr>
          <a:xfrm>
            <a:off x="3562592" y="6347070"/>
            <a:ext cx="8534400" cy="443815"/>
          </a:xfrm>
        </p:spPr>
        <p:txBody>
          <a:bodyPr/>
          <a:lstStyle>
            <a:lvl1pPr marL="0" indent="0" algn="r">
              <a:buNone/>
              <a:defRPr>
                <a:solidFill>
                  <a:schemeClr val="bg1"/>
                </a:solidFill>
                <a:latin typeface="Futura"/>
                <a:cs typeface="Futur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120" indent="0" algn="ctr">
              <a:buNone/>
              <a:defRPr>
                <a:solidFill>
                  <a:schemeClr val="tx1">
                    <a:tint val="75000"/>
                  </a:schemeClr>
                </a:solidFill>
              </a:defRPr>
            </a:lvl4pPr>
            <a:lvl5pPr marL="2437704" indent="0" algn="ctr">
              <a:buNone/>
              <a:defRPr>
                <a:solidFill>
                  <a:schemeClr val="tx1">
                    <a:tint val="75000"/>
                  </a:schemeClr>
                </a:solidFill>
              </a:defRPr>
            </a:lvl5pPr>
            <a:lvl6pPr marL="3047289" indent="0" algn="ctr">
              <a:buNone/>
              <a:defRPr>
                <a:solidFill>
                  <a:schemeClr val="tx1">
                    <a:tint val="75000"/>
                  </a:schemeClr>
                </a:solidFill>
              </a:defRPr>
            </a:lvl6pPr>
            <a:lvl7pPr marL="3656874" indent="0" algn="ctr">
              <a:buNone/>
              <a:defRPr>
                <a:solidFill>
                  <a:schemeClr val="tx1">
                    <a:tint val="75000"/>
                  </a:schemeClr>
                </a:solidFill>
              </a:defRPr>
            </a:lvl7pPr>
            <a:lvl8pPr marL="4266459" indent="0" algn="ctr">
              <a:buNone/>
              <a:defRPr>
                <a:solidFill>
                  <a:schemeClr val="tx1">
                    <a:tint val="75000"/>
                  </a:schemeClr>
                </a:solidFill>
              </a:defRPr>
            </a:lvl8pPr>
            <a:lvl9pPr marL="4876043" indent="0" algn="ctr">
              <a:buNone/>
              <a:defRPr>
                <a:solidFill>
                  <a:schemeClr val="tx1">
                    <a:tint val="75000"/>
                  </a:schemeClr>
                </a:solidFill>
              </a:defRPr>
            </a:lvl9pPr>
          </a:lstStyle>
          <a:p>
            <a:r>
              <a:rPr lang="en-GB" dirty="0"/>
              <a:t>Presenter</a:t>
            </a:r>
            <a:endParaRPr lang="en-ZA" dirty="0"/>
          </a:p>
        </p:txBody>
      </p:sp>
      <p:sp>
        <p:nvSpPr>
          <p:cNvPr id="4" name="Date Placeholder 3"/>
          <p:cNvSpPr>
            <a:spLocks noGrp="1"/>
          </p:cNvSpPr>
          <p:nvPr>
            <p:ph type="dt" sz="half" idx="10"/>
          </p:nvPr>
        </p:nvSpPr>
        <p:spPr>
          <a:xfrm>
            <a:off x="188072" y="6564161"/>
            <a:ext cx="2844800" cy="226715"/>
          </a:xfrm>
        </p:spPr>
        <p:txBody>
          <a:bodyPr/>
          <a:lstStyle>
            <a:lvl1pPr>
              <a:defRPr>
                <a:latin typeface="Futura"/>
                <a:cs typeface="Futura"/>
              </a:defRPr>
            </a:lvl1pPr>
          </a:lstStyle>
          <a:p>
            <a:fld id="{D334613F-07B6-704A-9C2B-66DC015AADC9}" type="datetime1">
              <a:rPr lang="en-ZA" smtClean="0">
                <a:solidFill>
                  <a:prstClr val="white"/>
                </a:solidFill>
              </a:rPr>
              <a:t>2024/07/14</a:t>
            </a:fld>
            <a:endParaRPr lang="en-ZA" dirty="0">
              <a:solidFill>
                <a:prstClr val="white"/>
              </a:solidFill>
            </a:endParaRPr>
          </a:p>
        </p:txBody>
      </p:sp>
      <p:sp>
        <p:nvSpPr>
          <p:cNvPr id="9" name="직사각형 2"/>
          <p:cNvSpPr/>
          <p:nvPr userDrawn="1"/>
        </p:nvSpPr>
        <p:spPr>
          <a:xfrm>
            <a:off x="-4" y="5420762"/>
            <a:ext cx="12192000" cy="58057"/>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8" tIns="45719" rIns="91428" bIns="45719" rtlCol="0" anchor="ctr"/>
          <a:lstStyle/>
          <a:p>
            <a:pPr algn="ctr" defTabSz="609585"/>
            <a:endParaRPr lang="ko-KR" altLang="en-US" sz="2400" dirty="0">
              <a:solidFill>
                <a:prstClr val="white"/>
              </a:solidFill>
            </a:endParaRPr>
          </a:p>
        </p:txBody>
      </p:sp>
      <p:pic>
        <p:nvPicPr>
          <p:cNvPr id="12" name="Picture 11" descr="300x300 - Transparrent.png"/>
          <p:cNvPicPr>
            <a:picLocks noChangeAspect="1"/>
          </p:cNvPicPr>
          <p:nvPr userDrawn="1"/>
        </p:nvPicPr>
        <p:blipFill rotWithShape="1">
          <a:blip r:embed="rId3" cstate="hqprint">
            <a:extLst>
              <a:ext uri="{28A0092B-C50C-407E-A947-70E740481C1C}">
                <a14:useLocalDpi xmlns:a14="http://schemas.microsoft.com/office/drawing/2010/main"/>
              </a:ext>
            </a:extLst>
          </a:blip>
          <a:srcRect t="29011" b="33729"/>
          <a:stretch>
            <a:fillRect/>
          </a:stretch>
        </p:blipFill>
        <p:spPr>
          <a:xfrm>
            <a:off x="4470060" y="3583041"/>
            <a:ext cx="3245513" cy="1209291"/>
          </a:xfrm>
          <a:prstGeom prst="rect">
            <a:avLst/>
          </a:prstGeom>
          <a:ln>
            <a:noFill/>
          </a:ln>
          <a:effectLst>
            <a:outerShdw blurRad="50800" dist="38100" dir="5400000" sx="104000" sy="104000" algn="t" rotWithShape="0">
              <a:prstClr val="black">
                <a:alpha val="40000"/>
              </a:prstClr>
            </a:outerShdw>
          </a:effectLst>
        </p:spPr>
      </p:pic>
      <p:pic>
        <p:nvPicPr>
          <p:cNvPr id="18" name="Picture 4" descr="http://www.clker.com/cliparts/2/e/0/7/12422395911228769102Copyright_thin.svg.med.png"/>
          <p:cNvPicPr>
            <a:picLocks noChangeAspect="1" noChangeArrowheads="1"/>
          </p:cNvPicPr>
          <p:nvPr userDrawn="1"/>
        </p:nvPicPr>
        <p:blipFill>
          <a:blip r:embed="rId4" cstate="print"/>
          <a:srcRect/>
          <a:stretch>
            <a:fillRect/>
          </a:stretch>
        </p:blipFill>
        <p:spPr bwMode="auto">
          <a:xfrm>
            <a:off x="78494" y="6591081"/>
            <a:ext cx="197295" cy="197295"/>
          </a:xfrm>
          <a:prstGeom prst="rect">
            <a:avLst/>
          </a:prstGeom>
          <a:noFill/>
        </p:spPr>
      </p:pic>
      <p:pic>
        <p:nvPicPr>
          <p:cNvPr id="13" name="Picture 12"/>
          <p:cNvPicPr>
            <a:picLocks noChangeAspect="1"/>
          </p:cNvPicPr>
          <p:nvPr userDrawn="1"/>
        </p:nvPicPr>
        <p:blipFill>
          <a:blip r:embed="rId5" cstate="print"/>
          <a:stretch>
            <a:fillRect/>
          </a:stretch>
        </p:blipFill>
        <p:spPr>
          <a:xfrm>
            <a:off x="4988280" y="2768651"/>
            <a:ext cx="2265293" cy="1122711"/>
          </a:xfrm>
          <a:prstGeom prst="rect">
            <a:avLst/>
          </a:prstGeom>
          <a:effectLst>
            <a:glow rad="127000">
              <a:schemeClr val="accent1">
                <a:alpha val="0"/>
              </a:schemeClr>
            </a:glow>
            <a:outerShdw blurRad="63500" sx="102000" sy="102000" algn="ctr" rotWithShape="0">
              <a:prstClr val="black">
                <a:alpha val="0"/>
              </a:prstClr>
            </a:outerShdw>
            <a:reflection stA="0" endPos="65000" dist="50800" dir="5400000" sy="-100000" algn="bl" rotWithShape="0"/>
            <a:softEdge rad="24130"/>
          </a:effectLst>
        </p:spPr>
      </p:pic>
      <p:pic>
        <p:nvPicPr>
          <p:cNvPr id="14" name="Picture 13"/>
          <p:cNvPicPr>
            <a:picLocks noChangeAspect="1"/>
          </p:cNvPicPr>
          <p:nvPr userDrawn="1"/>
        </p:nvPicPr>
        <p:blipFill>
          <a:blip r:embed="rId6" cstate="print"/>
          <a:stretch>
            <a:fillRect/>
          </a:stretch>
        </p:blipFill>
        <p:spPr>
          <a:xfrm>
            <a:off x="5546845" y="2483575"/>
            <a:ext cx="1215424" cy="602381"/>
          </a:xfrm>
          <a:prstGeom prst="rect">
            <a:avLst/>
          </a:prstGeom>
          <a:effectLst>
            <a:outerShdw blurRad="50800" dist="38100" dir="8100000" algn="tr" rotWithShape="0">
              <a:prstClr val="black">
                <a:alpha val="40000"/>
              </a:prstClr>
            </a:outerShdw>
            <a:softEdge rad="25400"/>
          </a:effectLst>
        </p:spPr>
      </p:pic>
    </p:spTree>
    <p:extLst>
      <p:ext uri="{BB962C8B-B14F-4D97-AF65-F5344CB8AC3E}">
        <p14:creationId xmlns:p14="http://schemas.microsoft.com/office/powerpoint/2010/main" val="256313501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0" y="0"/>
            <a:ext cx="12192000" cy="6858000"/>
          </a:xfrm>
          <a:prstGeom prst="rect">
            <a:avLst/>
          </a:prstGeom>
        </p:spPr>
      </p:pic>
      <p:sp>
        <p:nvSpPr>
          <p:cNvPr id="45" name="Title 1"/>
          <p:cNvSpPr>
            <a:spLocks noGrp="1"/>
          </p:cNvSpPr>
          <p:nvPr>
            <p:ph type="ctrTitle" hasCustomPrompt="1"/>
          </p:nvPr>
        </p:nvSpPr>
        <p:spPr>
          <a:xfrm>
            <a:off x="7200727" y="4199409"/>
            <a:ext cx="4946316" cy="966959"/>
          </a:xfrm>
        </p:spPr>
        <p:txBody>
          <a:bodyPr>
            <a:normAutofit/>
          </a:bodyPr>
          <a:lstStyle>
            <a:lvl1pPr algn="l">
              <a:defRPr sz="4000">
                <a:ln>
                  <a:noFill/>
                </a:ln>
                <a:solidFill>
                  <a:schemeClr val="bg1"/>
                </a:solidFill>
              </a:defRPr>
            </a:lvl1pPr>
          </a:lstStyle>
          <a:p>
            <a:r>
              <a:rPr lang="en-GB" dirty="0"/>
              <a:t>Title</a:t>
            </a:r>
            <a:endParaRPr lang="en-ZA" dirty="0"/>
          </a:p>
        </p:txBody>
      </p:sp>
      <p:sp>
        <p:nvSpPr>
          <p:cNvPr id="47" name="Date Placeholder 3"/>
          <p:cNvSpPr>
            <a:spLocks noGrp="1"/>
          </p:cNvSpPr>
          <p:nvPr>
            <p:ph type="dt" sz="half" idx="10"/>
          </p:nvPr>
        </p:nvSpPr>
        <p:spPr>
          <a:xfrm>
            <a:off x="7200727" y="5830377"/>
            <a:ext cx="4946316" cy="226715"/>
          </a:xfrm>
        </p:spPr>
        <p:txBody>
          <a:bodyPr/>
          <a:lstStyle>
            <a:lvl1pPr>
              <a:defRPr sz="2400">
                <a:ln>
                  <a:noFill/>
                </a:ln>
                <a:solidFill>
                  <a:schemeClr val="bg1"/>
                </a:solidFill>
                <a:latin typeface="Futura"/>
                <a:cs typeface="Futura"/>
              </a:defRPr>
            </a:lvl1pPr>
          </a:lstStyle>
          <a:p>
            <a:fld id="{D334613F-07B6-704A-9C2B-66DC015AADC9}" type="datetime1">
              <a:rPr lang="en-ZA" smtClean="0">
                <a:solidFill>
                  <a:prstClr val="white"/>
                </a:solidFill>
              </a:rPr>
              <a:t>2024/07/14</a:t>
            </a:fld>
            <a:endParaRPr lang="en-ZA" dirty="0">
              <a:solidFill>
                <a:prstClr val="white"/>
              </a:solidFill>
            </a:endParaRPr>
          </a:p>
        </p:txBody>
      </p:sp>
      <p:cxnSp>
        <p:nvCxnSpPr>
          <p:cNvPr id="48" name="Straight Connector 47"/>
          <p:cNvCxnSpPr/>
          <p:nvPr userDrawn="1"/>
        </p:nvCxnSpPr>
        <p:spPr>
          <a:xfrm>
            <a:off x="7200727" y="4191601"/>
            <a:ext cx="12028" cy="188648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Subtitle 2"/>
          <p:cNvSpPr>
            <a:spLocks noGrp="1"/>
          </p:cNvSpPr>
          <p:nvPr>
            <p:ph type="subTitle" idx="1" hasCustomPrompt="1"/>
          </p:nvPr>
        </p:nvSpPr>
        <p:spPr>
          <a:xfrm>
            <a:off x="7200727" y="5276471"/>
            <a:ext cx="4946316" cy="443815"/>
          </a:xfrm>
        </p:spPr>
        <p:txBody>
          <a:bodyPr lIns="107984" rIns="107984" anchor="ctr"/>
          <a:lstStyle>
            <a:lvl1pPr marL="0" indent="0" algn="l">
              <a:buNone/>
              <a:defRPr>
                <a:solidFill>
                  <a:schemeClr val="bg1"/>
                </a:solidFill>
                <a:latin typeface="Futura"/>
                <a:cs typeface="Futur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120" indent="0" algn="ctr">
              <a:buNone/>
              <a:defRPr>
                <a:solidFill>
                  <a:schemeClr val="tx1">
                    <a:tint val="75000"/>
                  </a:schemeClr>
                </a:solidFill>
              </a:defRPr>
            </a:lvl4pPr>
            <a:lvl5pPr marL="2437704" indent="0" algn="ctr">
              <a:buNone/>
              <a:defRPr>
                <a:solidFill>
                  <a:schemeClr val="tx1">
                    <a:tint val="75000"/>
                  </a:schemeClr>
                </a:solidFill>
              </a:defRPr>
            </a:lvl5pPr>
            <a:lvl6pPr marL="3047289" indent="0" algn="ctr">
              <a:buNone/>
              <a:defRPr>
                <a:solidFill>
                  <a:schemeClr val="tx1">
                    <a:tint val="75000"/>
                  </a:schemeClr>
                </a:solidFill>
              </a:defRPr>
            </a:lvl6pPr>
            <a:lvl7pPr marL="3656874" indent="0" algn="ctr">
              <a:buNone/>
              <a:defRPr>
                <a:solidFill>
                  <a:schemeClr val="tx1">
                    <a:tint val="75000"/>
                  </a:schemeClr>
                </a:solidFill>
              </a:defRPr>
            </a:lvl7pPr>
            <a:lvl8pPr marL="4266459" indent="0" algn="ctr">
              <a:buNone/>
              <a:defRPr>
                <a:solidFill>
                  <a:schemeClr val="tx1">
                    <a:tint val="75000"/>
                  </a:schemeClr>
                </a:solidFill>
              </a:defRPr>
            </a:lvl8pPr>
            <a:lvl9pPr marL="4876043" indent="0" algn="ctr">
              <a:buNone/>
              <a:defRPr>
                <a:solidFill>
                  <a:schemeClr val="tx1">
                    <a:tint val="75000"/>
                  </a:schemeClr>
                </a:solidFill>
              </a:defRPr>
            </a:lvl9pPr>
          </a:lstStyle>
          <a:p>
            <a:r>
              <a:rPr lang="en-GB" dirty="0"/>
              <a:t>Presenter</a:t>
            </a:r>
            <a:endParaRPr lang="en-ZA" dirty="0"/>
          </a:p>
        </p:txBody>
      </p:sp>
      <p:grpSp>
        <p:nvGrpSpPr>
          <p:cNvPr id="44" name="Group 43"/>
          <p:cNvGrpSpPr/>
          <p:nvPr userDrawn="1"/>
        </p:nvGrpSpPr>
        <p:grpSpPr>
          <a:xfrm>
            <a:off x="-783090" y="-1096497"/>
            <a:ext cx="10744956" cy="7544624"/>
            <a:chOff x="-334442" y="590482"/>
            <a:chExt cx="8058717" cy="5658468"/>
          </a:xfrm>
        </p:grpSpPr>
        <p:sp>
          <p:nvSpPr>
            <p:cNvPr id="46" name="Rectangle 45"/>
            <p:cNvSpPr/>
            <p:nvPr/>
          </p:nvSpPr>
          <p:spPr>
            <a:xfrm>
              <a:off x="3666400" y="3415896"/>
              <a:ext cx="4057875" cy="14679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5900" dirty="0">
                  <a:solidFill>
                    <a:prstClr val="white">
                      <a:lumMod val="85000"/>
                    </a:prstClr>
                  </a:solidFill>
                  <a:latin typeface="Futura"/>
                  <a:cs typeface="Futura"/>
                </a:rPr>
                <a:t>Quality</a:t>
              </a:r>
            </a:p>
          </p:txBody>
        </p:sp>
        <p:sp>
          <p:nvSpPr>
            <p:cNvPr id="50" name="Rectangle 49"/>
            <p:cNvSpPr/>
            <p:nvPr/>
          </p:nvSpPr>
          <p:spPr>
            <a:xfrm rot="16200000">
              <a:off x="332590" y="4456744"/>
              <a:ext cx="1724787"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85000"/>
                    </a:prstClr>
                  </a:solidFill>
                  <a:latin typeface="Futura"/>
                  <a:cs typeface="Futura"/>
                </a:rPr>
                <a:t>Migration</a:t>
              </a:r>
            </a:p>
          </p:txBody>
        </p:sp>
        <p:sp>
          <p:nvSpPr>
            <p:cNvPr id="51" name="Rectangle 50"/>
            <p:cNvSpPr/>
            <p:nvPr/>
          </p:nvSpPr>
          <p:spPr>
            <a:xfrm rot="16200000">
              <a:off x="2867592" y="4229730"/>
              <a:ext cx="3353615" cy="6848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4800" dirty="0">
                  <a:solidFill>
                    <a:prstClr val="white">
                      <a:lumMod val="85000"/>
                    </a:prstClr>
                  </a:solidFill>
                  <a:latin typeface="Futura"/>
                  <a:cs typeface="Futura"/>
                </a:rPr>
                <a:t>Barcoding</a:t>
              </a:r>
            </a:p>
          </p:txBody>
        </p:sp>
        <p:sp>
          <p:nvSpPr>
            <p:cNvPr id="52" name="Rectangle 51"/>
            <p:cNvSpPr/>
            <p:nvPr/>
          </p:nvSpPr>
          <p:spPr>
            <a:xfrm rot="16200000">
              <a:off x="5052440" y="1851691"/>
              <a:ext cx="1827890" cy="8267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85000"/>
                    </a:prstClr>
                  </a:solidFill>
                  <a:latin typeface="Futura"/>
                  <a:cs typeface="Futura"/>
                </a:rPr>
                <a:t>Governance</a:t>
              </a:r>
            </a:p>
          </p:txBody>
        </p:sp>
        <p:sp>
          <p:nvSpPr>
            <p:cNvPr id="53" name="Rectangle 52"/>
            <p:cNvSpPr/>
            <p:nvPr/>
          </p:nvSpPr>
          <p:spPr>
            <a:xfrm>
              <a:off x="2271395" y="3603155"/>
              <a:ext cx="172478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85000"/>
                    </a:prstClr>
                  </a:solidFill>
                  <a:latin typeface="Futura"/>
                  <a:cs typeface="Futura"/>
                </a:rPr>
                <a:t>portals</a:t>
              </a:r>
            </a:p>
          </p:txBody>
        </p:sp>
        <p:sp>
          <p:nvSpPr>
            <p:cNvPr id="54" name="Rectangle 53"/>
            <p:cNvSpPr/>
            <p:nvPr/>
          </p:nvSpPr>
          <p:spPr>
            <a:xfrm>
              <a:off x="1562810" y="2937836"/>
              <a:ext cx="483900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8300" b="1" dirty="0">
                  <a:solidFill>
                    <a:srgbClr val="CC0000"/>
                  </a:solidFill>
                  <a:latin typeface="Futura"/>
                  <a:cs typeface="Futura"/>
                </a:rPr>
                <a:t>Master Data</a:t>
              </a:r>
            </a:p>
          </p:txBody>
        </p:sp>
        <p:sp>
          <p:nvSpPr>
            <p:cNvPr id="55" name="Rectangle 54"/>
            <p:cNvSpPr/>
            <p:nvPr/>
          </p:nvSpPr>
          <p:spPr>
            <a:xfrm>
              <a:off x="4579503" y="3470077"/>
              <a:ext cx="1818750" cy="547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85000"/>
                    </a:prstClr>
                  </a:solidFill>
                  <a:latin typeface="Futura"/>
                  <a:cs typeface="Futura"/>
                </a:rPr>
                <a:t>ISO-8000</a:t>
              </a:r>
            </a:p>
          </p:txBody>
        </p:sp>
        <p:sp>
          <p:nvSpPr>
            <p:cNvPr id="56" name="Rectangle 55"/>
            <p:cNvSpPr/>
            <p:nvPr/>
          </p:nvSpPr>
          <p:spPr>
            <a:xfrm>
              <a:off x="3227966" y="2209377"/>
              <a:ext cx="198804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1900" dirty="0">
                  <a:solidFill>
                    <a:prstClr val="white">
                      <a:lumMod val="85000"/>
                    </a:prstClr>
                  </a:solidFill>
                  <a:latin typeface="Futura"/>
                  <a:cs typeface="Futura"/>
                </a:rPr>
                <a:t>Cataloguing</a:t>
              </a:r>
            </a:p>
          </p:txBody>
        </p:sp>
        <p:sp>
          <p:nvSpPr>
            <p:cNvPr id="57" name="Rectangle 56"/>
            <p:cNvSpPr/>
            <p:nvPr/>
          </p:nvSpPr>
          <p:spPr>
            <a:xfrm rot="16200000">
              <a:off x="2540678" y="2051912"/>
              <a:ext cx="210310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400" dirty="0">
                  <a:solidFill>
                    <a:prstClr val="white">
                      <a:lumMod val="85000"/>
                    </a:prstClr>
                  </a:solidFill>
                  <a:latin typeface="Futura"/>
                  <a:cs typeface="Futura"/>
                </a:rPr>
                <a:t>optimization</a:t>
              </a:r>
            </a:p>
          </p:txBody>
        </p:sp>
        <p:sp>
          <p:nvSpPr>
            <p:cNvPr id="58" name="Rectangle 57"/>
            <p:cNvSpPr/>
            <p:nvPr/>
          </p:nvSpPr>
          <p:spPr>
            <a:xfrm rot="16200000">
              <a:off x="2748614" y="4371212"/>
              <a:ext cx="284165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85000"/>
                    </a:prstClr>
                  </a:solidFill>
                  <a:latin typeface="Futura"/>
                  <a:cs typeface="Futura"/>
                </a:rPr>
                <a:t>conformance</a:t>
              </a:r>
            </a:p>
          </p:txBody>
        </p:sp>
        <p:sp>
          <p:nvSpPr>
            <p:cNvPr id="59" name="Rectangle 58"/>
            <p:cNvSpPr/>
            <p:nvPr/>
          </p:nvSpPr>
          <p:spPr>
            <a:xfrm>
              <a:off x="3538823" y="2569088"/>
              <a:ext cx="1549515"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GB" sz="2100" dirty="0">
                  <a:solidFill>
                    <a:prstClr val="white">
                      <a:lumMod val="85000"/>
                    </a:prstClr>
                  </a:solidFill>
                  <a:latin typeface="Futura"/>
                  <a:cs typeface="Futura"/>
                </a:rPr>
                <a:t>ontology</a:t>
              </a:r>
              <a:endParaRPr lang="en-ZA" sz="2100" dirty="0">
                <a:solidFill>
                  <a:prstClr val="white">
                    <a:lumMod val="85000"/>
                  </a:prstClr>
                </a:solidFill>
                <a:latin typeface="Futura"/>
                <a:cs typeface="Futura"/>
              </a:endParaRPr>
            </a:p>
          </p:txBody>
        </p:sp>
        <p:sp>
          <p:nvSpPr>
            <p:cNvPr id="60" name="Rectangle 59"/>
            <p:cNvSpPr/>
            <p:nvPr/>
          </p:nvSpPr>
          <p:spPr>
            <a:xfrm rot="16200000">
              <a:off x="2513736" y="4422041"/>
              <a:ext cx="276532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85000"/>
                    </a:prstClr>
                  </a:solidFill>
                  <a:latin typeface="Futura"/>
                  <a:cs typeface="Futura"/>
                </a:rPr>
                <a:t>Multiple languages</a:t>
              </a:r>
            </a:p>
          </p:txBody>
        </p:sp>
        <p:sp>
          <p:nvSpPr>
            <p:cNvPr id="61" name="Rectangle 60"/>
            <p:cNvSpPr/>
            <p:nvPr/>
          </p:nvSpPr>
          <p:spPr>
            <a:xfrm>
              <a:off x="1002427" y="2460683"/>
              <a:ext cx="331884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400" dirty="0">
                  <a:solidFill>
                    <a:prstClr val="white">
                      <a:lumMod val="85000"/>
                    </a:prstClr>
                  </a:solidFill>
                  <a:latin typeface="Futura"/>
                  <a:cs typeface="Futura"/>
                </a:rPr>
                <a:t>standardization</a:t>
              </a:r>
            </a:p>
          </p:txBody>
        </p:sp>
        <p:sp>
          <p:nvSpPr>
            <p:cNvPr id="62" name="Rectangle 61"/>
            <p:cNvSpPr/>
            <p:nvPr/>
          </p:nvSpPr>
          <p:spPr>
            <a:xfrm rot="16200000">
              <a:off x="-153841" y="2066012"/>
              <a:ext cx="351576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85000"/>
                    </a:prstClr>
                  </a:solidFill>
                  <a:latin typeface="Futura"/>
                  <a:cs typeface="Futura"/>
                </a:rPr>
                <a:t>Consulting</a:t>
              </a:r>
            </a:p>
          </p:txBody>
        </p:sp>
        <p:sp>
          <p:nvSpPr>
            <p:cNvPr id="63" name="Rectangle 62"/>
            <p:cNvSpPr/>
            <p:nvPr/>
          </p:nvSpPr>
          <p:spPr>
            <a:xfrm>
              <a:off x="1867142" y="3896269"/>
              <a:ext cx="257489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700" dirty="0">
                  <a:solidFill>
                    <a:prstClr val="white">
                      <a:lumMod val="85000"/>
                    </a:prstClr>
                  </a:solidFill>
                  <a:latin typeface="Futura"/>
                  <a:cs typeface="Futura"/>
                </a:rPr>
                <a:t>Data Packs</a:t>
              </a:r>
            </a:p>
          </p:txBody>
        </p:sp>
        <p:sp>
          <p:nvSpPr>
            <p:cNvPr id="64" name="Rectangle 63"/>
            <p:cNvSpPr/>
            <p:nvPr/>
          </p:nvSpPr>
          <p:spPr>
            <a:xfrm rot="16200000">
              <a:off x="590102" y="4289432"/>
              <a:ext cx="171151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85000"/>
                    </a:prstClr>
                  </a:solidFill>
                  <a:latin typeface="Futura"/>
                  <a:cs typeface="Futura"/>
                </a:rPr>
                <a:t>testing</a:t>
              </a:r>
            </a:p>
          </p:txBody>
        </p:sp>
        <p:sp>
          <p:nvSpPr>
            <p:cNvPr id="65" name="Rectangle 64"/>
            <p:cNvSpPr/>
            <p:nvPr/>
          </p:nvSpPr>
          <p:spPr>
            <a:xfrm rot="16200000">
              <a:off x="4087968" y="2070429"/>
              <a:ext cx="1555921" cy="466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400" dirty="0">
                  <a:solidFill>
                    <a:prstClr val="white">
                      <a:lumMod val="85000"/>
                    </a:prstClr>
                  </a:solidFill>
                  <a:latin typeface="Futura"/>
                  <a:cs typeface="Futura"/>
                </a:rPr>
                <a:t>descriptions</a:t>
              </a:r>
            </a:p>
          </p:txBody>
        </p:sp>
        <p:sp>
          <p:nvSpPr>
            <p:cNvPr id="66" name="Rectangle 65"/>
            <p:cNvSpPr/>
            <p:nvPr/>
          </p:nvSpPr>
          <p:spPr>
            <a:xfrm>
              <a:off x="1342839" y="3921591"/>
              <a:ext cx="109859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85000"/>
                    </a:prstClr>
                  </a:solidFill>
                  <a:latin typeface="Futura"/>
                  <a:cs typeface="Futura"/>
                </a:rPr>
                <a:t>OTD</a:t>
              </a:r>
            </a:p>
          </p:txBody>
        </p:sp>
        <p:sp>
          <p:nvSpPr>
            <p:cNvPr id="67" name="Rectangle 66"/>
            <p:cNvSpPr/>
            <p:nvPr/>
          </p:nvSpPr>
          <p:spPr>
            <a:xfrm rot="16200000">
              <a:off x="5255081" y="3144420"/>
              <a:ext cx="207093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100" dirty="0">
                  <a:solidFill>
                    <a:prstClr val="white">
                      <a:lumMod val="85000"/>
                    </a:prstClr>
                  </a:solidFill>
                  <a:latin typeface="Futura"/>
                  <a:cs typeface="Futura"/>
                </a:rPr>
                <a:t>integration</a:t>
              </a:r>
              <a:endParaRPr lang="en-ZA" sz="2100" dirty="0">
                <a:solidFill>
                  <a:prstClr val="white">
                    <a:lumMod val="85000"/>
                  </a:prstClr>
                </a:solidFill>
                <a:latin typeface="Futura"/>
                <a:cs typeface="Futura"/>
              </a:endParaRPr>
            </a:p>
          </p:txBody>
        </p:sp>
        <p:sp>
          <p:nvSpPr>
            <p:cNvPr id="68" name="Rectangle 67"/>
            <p:cNvSpPr/>
            <p:nvPr/>
          </p:nvSpPr>
          <p:spPr>
            <a:xfrm>
              <a:off x="5704925" y="2498349"/>
              <a:ext cx="181681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85000"/>
                    </a:prstClr>
                  </a:solidFill>
                  <a:latin typeface="Futura"/>
                  <a:cs typeface="Futura"/>
                </a:rPr>
                <a:t>Solutions</a:t>
              </a:r>
            </a:p>
          </p:txBody>
        </p:sp>
        <p:sp>
          <p:nvSpPr>
            <p:cNvPr id="69" name="Rectangle 68"/>
            <p:cNvSpPr/>
            <p:nvPr/>
          </p:nvSpPr>
          <p:spPr>
            <a:xfrm>
              <a:off x="751216" y="3309088"/>
              <a:ext cx="1295906"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85000"/>
                    </a:prstClr>
                  </a:solidFill>
                  <a:latin typeface="Futura"/>
                  <a:cs typeface="Futura"/>
                </a:rPr>
                <a:t>Content</a:t>
              </a:r>
            </a:p>
          </p:txBody>
        </p:sp>
        <p:sp>
          <p:nvSpPr>
            <p:cNvPr id="70" name="Rectangle 69"/>
            <p:cNvSpPr/>
            <p:nvPr/>
          </p:nvSpPr>
          <p:spPr>
            <a:xfrm>
              <a:off x="6250603" y="3553077"/>
              <a:ext cx="834408"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85000"/>
                    </a:prstClr>
                  </a:solidFill>
                  <a:latin typeface="Futura"/>
                  <a:cs typeface="Futura"/>
                </a:rPr>
                <a:t>ERP</a:t>
              </a:r>
            </a:p>
          </p:txBody>
        </p:sp>
        <p:sp>
          <p:nvSpPr>
            <p:cNvPr id="71" name="Rectangle 70"/>
            <p:cNvSpPr/>
            <p:nvPr/>
          </p:nvSpPr>
          <p:spPr>
            <a:xfrm rot="16200000">
              <a:off x="1236567" y="4078937"/>
              <a:ext cx="207990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85000"/>
                    </a:prstClr>
                  </a:solidFill>
                  <a:latin typeface="Futura"/>
                  <a:cs typeface="Futura"/>
                </a:rPr>
                <a:t>inventory</a:t>
              </a:r>
            </a:p>
          </p:txBody>
        </p:sp>
        <p:sp>
          <p:nvSpPr>
            <p:cNvPr id="72" name="Rectangle 71"/>
            <p:cNvSpPr/>
            <p:nvPr/>
          </p:nvSpPr>
          <p:spPr>
            <a:xfrm>
              <a:off x="1958656" y="3382129"/>
              <a:ext cx="214632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85000"/>
                    </a:prstClr>
                  </a:solidFill>
                  <a:latin typeface="Futura"/>
                  <a:cs typeface="Futura"/>
                </a:rPr>
                <a:t>Acquisitioning</a:t>
              </a:r>
            </a:p>
          </p:txBody>
        </p:sp>
        <p:sp>
          <p:nvSpPr>
            <p:cNvPr id="73" name="Rectangle 72"/>
            <p:cNvSpPr/>
            <p:nvPr/>
          </p:nvSpPr>
          <p:spPr>
            <a:xfrm>
              <a:off x="-334442" y="3553077"/>
              <a:ext cx="365004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5300" dirty="0">
                  <a:solidFill>
                    <a:prstClr val="white">
                      <a:lumMod val="85000"/>
                    </a:prstClr>
                  </a:solidFill>
                  <a:latin typeface="Futura"/>
                  <a:cs typeface="Futura"/>
                </a:rPr>
                <a:t>Cloud</a:t>
              </a:r>
            </a:p>
          </p:txBody>
        </p:sp>
        <p:sp>
          <p:nvSpPr>
            <p:cNvPr id="74" name="Rectangle 73"/>
            <p:cNvSpPr/>
            <p:nvPr/>
          </p:nvSpPr>
          <p:spPr>
            <a:xfrm rot="16200000">
              <a:off x="518695" y="2384448"/>
              <a:ext cx="1632025"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85000"/>
                    </a:prstClr>
                  </a:solidFill>
                  <a:latin typeface="Futura"/>
                  <a:cs typeface="Futura"/>
                </a:rPr>
                <a:t>dictionary</a:t>
              </a:r>
            </a:p>
          </p:txBody>
        </p:sp>
        <p:sp>
          <p:nvSpPr>
            <p:cNvPr id="75" name="Rectangle 74"/>
            <p:cNvSpPr/>
            <p:nvPr/>
          </p:nvSpPr>
          <p:spPr>
            <a:xfrm>
              <a:off x="-317403" y="2945172"/>
              <a:ext cx="272597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700" dirty="0">
                  <a:solidFill>
                    <a:prstClr val="white">
                      <a:lumMod val="85000"/>
                    </a:prstClr>
                  </a:solidFill>
                  <a:latin typeface="Futura"/>
                  <a:cs typeface="Futura"/>
                </a:rPr>
                <a:t>Translations</a:t>
              </a:r>
            </a:p>
          </p:txBody>
        </p:sp>
      </p:grpSp>
      <p:pic>
        <p:nvPicPr>
          <p:cNvPr id="78" name="Picture 4" descr="http://www.clker.com/cliparts/2/e/0/7/12422395911228769102Copyright_thin.svg.med.png"/>
          <p:cNvPicPr>
            <a:picLocks noChangeAspect="1" noChangeArrowheads="1"/>
          </p:cNvPicPr>
          <p:nvPr userDrawn="1"/>
        </p:nvPicPr>
        <p:blipFill>
          <a:blip r:embed="rId3" cstate="print"/>
          <a:srcRect/>
          <a:stretch>
            <a:fillRect/>
          </a:stretch>
        </p:blipFill>
        <p:spPr bwMode="auto">
          <a:xfrm>
            <a:off x="78494" y="6591081"/>
            <a:ext cx="197295" cy="197295"/>
          </a:xfrm>
          <a:prstGeom prst="rect">
            <a:avLst/>
          </a:prstGeom>
          <a:noFill/>
        </p:spPr>
      </p:pic>
      <p:sp>
        <p:nvSpPr>
          <p:cNvPr id="4" name="Round Diagonal Corner Rectangle 3"/>
          <p:cNvSpPr/>
          <p:nvPr userDrawn="1"/>
        </p:nvSpPr>
        <p:spPr>
          <a:xfrm>
            <a:off x="10407080" y="10"/>
            <a:ext cx="1784920" cy="1167319"/>
          </a:xfrm>
          <a:prstGeom prst="round2Diag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lIns="47992" tIns="0" rIns="47992" bIns="0" rtlCol="0" anchor="ctr"/>
          <a:lstStyle/>
          <a:p>
            <a:pPr algn="ctr" defTabSz="609585"/>
            <a:endParaRPr lang="en-ZA" sz="1600" dirty="0">
              <a:solidFill>
                <a:prstClr val="black"/>
              </a:solidFill>
              <a:latin typeface="Arial" panose="020B0604020202020204"/>
              <a:cs typeface="Arial" panose="020B0604020202020204"/>
            </a:endParaRPr>
          </a:p>
        </p:txBody>
      </p:sp>
      <p:pic>
        <p:nvPicPr>
          <p:cNvPr id="76" name="Picture 75"/>
          <p:cNvPicPr>
            <a:picLocks noChangeAspect="1"/>
          </p:cNvPicPr>
          <p:nvPr userDrawn="1"/>
        </p:nvPicPr>
        <p:blipFill>
          <a:blip r:embed="rId4" cstate="print"/>
          <a:stretch>
            <a:fillRect/>
          </a:stretch>
        </p:blipFill>
        <p:spPr>
          <a:xfrm>
            <a:off x="10121891" y="10506"/>
            <a:ext cx="2355300" cy="1167319"/>
          </a:xfrm>
          <a:prstGeom prst="rect">
            <a:avLst/>
          </a:prstGeom>
          <a:effectLst/>
        </p:spPr>
      </p:pic>
    </p:spTree>
    <p:extLst>
      <p:ext uri="{BB962C8B-B14F-4D97-AF65-F5344CB8AC3E}">
        <p14:creationId xmlns:p14="http://schemas.microsoft.com/office/powerpoint/2010/main" val="180447076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5" name="Picture 2" descr="http://www.voice-ev.org/veranstaltungen/entscheiderforum/bundles/home/images/bg_header.jpg"/>
          <p:cNvPicPr>
            <a:picLocks noChangeAspect="1" noChangeArrowheads="1"/>
          </p:cNvPicPr>
          <p:nvPr userDrawn="1"/>
        </p:nvPicPr>
        <p:blipFill>
          <a:blip r:embed="rId2">
            <a:lum bright="1000"/>
          </a:blip>
          <a:srcRect/>
          <a:stretch>
            <a:fillRect/>
          </a:stretch>
        </p:blipFill>
        <p:spPr bwMode="auto">
          <a:xfrm>
            <a:off x="0" y="0"/>
            <a:ext cx="12192000" cy="6858000"/>
          </a:xfrm>
          <a:prstGeom prst="rect">
            <a:avLst/>
          </a:prstGeom>
          <a:noFill/>
        </p:spPr>
      </p:pic>
      <p:sp>
        <p:nvSpPr>
          <p:cNvPr id="2" name="Title 1"/>
          <p:cNvSpPr>
            <a:spLocks noGrp="1"/>
          </p:cNvSpPr>
          <p:nvPr>
            <p:ph type="ctrTitle" hasCustomPrompt="1"/>
          </p:nvPr>
        </p:nvSpPr>
        <p:spPr>
          <a:xfrm>
            <a:off x="7200727" y="4259173"/>
            <a:ext cx="4946316" cy="966959"/>
          </a:xfrm>
        </p:spPr>
        <p:txBody>
          <a:bodyPr>
            <a:normAutofit/>
          </a:bodyPr>
          <a:lstStyle>
            <a:lvl1pPr algn="l">
              <a:defRPr sz="4000">
                <a:ln>
                  <a:solidFill>
                    <a:schemeClr val="bg1"/>
                  </a:solidFill>
                </a:ln>
                <a:solidFill>
                  <a:schemeClr val="bg1"/>
                </a:solidFill>
              </a:defRPr>
            </a:lvl1pPr>
          </a:lstStyle>
          <a:p>
            <a:r>
              <a:rPr lang="en-GB" dirty="0"/>
              <a:t>Title</a:t>
            </a:r>
            <a:endParaRPr lang="en-ZA" dirty="0"/>
          </a:p>
        </p:txBody>
      </p:sp>
      <p:sp>
        <p:nvSpPr>
          <p:cNvPr id="3" name="Subtitle 2"/>
          <p:cNvSpPr>
            <a:spLocks noGrp="1"/>
          </p:cNvSpPr>
          <p:nvPr>
            <p:ph type="subTitle" idx="1" hasCustomPrompt="1"/>
          </p:nvPr>
        </p:nvSpPr>
        <p:spPr>
          <a:xfrm>
            <a:off x="7200727" y="5336235"/>
            <a:ext cx="4946316" cy="443815"/>
          </a:xfrm>
        </p:spPr>
        <p:txBody>
          <a:bodyPr lIns="107984" rIns="107984" anchor="ctr"/>
          <a:lstStyle>
            <a:lvl1pPr marL="0" indent="0" algn="l">
              <a:buNone/>
              <a:defRPr sz="3200">
                <a:ln>
                  <a:solidFill>
                    <a:srgbClr val="FFFFFF"/>
                  </a:solidFill>
                </a:ln>
                <a:solidFill>
                  <a:schemeClr val="bg1"/>
                </a:solidFill>
                <a:latin typeface="Futura"/>
                <a:cs typeface="Futur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120" indent="0" algn="ctr">
              <a:buNone/>
              <a:defRPr>
                <a:solidFill>
                  <a:schemeClr val="tx1">
                    <a:tint val="75000"/>
                  </a:schemeClr>
                </a:solidFill>
              </a:defRPr>
            </a:lvl4pPr>
            <a:lvl5pPr marL="2437704" indent="0" algn="ctr">
              <a:buNone/>
              <a:defRPr>
                <a:solidFill>
                  <a:schemeClr val="tx1">
                    <a:tint val="75000"/>
                  </a:schemeClr>
                </a:solidFill>
              </a:defRPr>
            </a:lvl5pPr>
            <a:lvl6pPr marL="3047289" indent="0" algn="ctr">
              <a:buNone/>
              <a:defRPr>
                <a:solidFill>
                  <a:schemeClr val="tx1">
                    <a:tint val="75000"/>
                  </a:schemeClr>
                </a:solidFill>
              </a:defRPr>
            </a:lvl6pPr>
            <a:lvl7pPr marL="3656874" indent="0" algn="ctr">
              <a:buNone/>
              <a:defRPr>
                <a:solidFill>
                  <a:schemeClr val="tx1">
                    <a:tint val="75000"/>
                  </a:schemeClr>
                </a:solidFill>
              </a:defRPr>
            </a:lvl7pPr>
            <a:lvl8pPr marL="4266459" indent="0" algn="ctr">
              <a:buNone/>
              <a:defRPr>
                <a:solidFill>
                  <a:schemeClr val="tx1">
                    <a:tint val="75000"/>
                  </a:schemeClr>
                </a:solidFill>
              </a:defRPr>
            </a:lvl8pPr>
            <a:lvl9pPr marL="4876043" indent="0" algn="ctr">
              <a:buNone/>
              <a:defRPr>
                <a:solidFill>
                  <a:schemeClr val="tx1">
                    <a:tint val="75000"/>
                  </a:schemeClr>
                </a:solidFill>
              </a:defRPr>
            </a:lvl9pPr>
          </a:lstStyle>
          <a:p>
            <a:r>
              <a:rPr lang="en-GB" dirty="0"/>
              <a:t>Presenter</a:t>
            </a:r>
            <a:endParaRPr lang="en-ZA" dirty="0"/>
          </a:p>
        </p:txBody>
      </p:sp>
      <p:sp>
        <p:nvSpPr>
          <p:cNvPr id="4" name="Date Placeholder 3"/>
          <p:cNvSpPr>
            <a:spLocks noGrp="1"/>
          </p:cNvSpPr>
          <p:nvPr>
            <p:ph type="dt" sz="half" idx="10"/>
          </p:nvPr>
        </p:nvSpPr>
        <p:spPr>
          <a:xfrm>
            <a:off x="7200727" y="5890141"/>
            <a:ext cx="4946316" cy="226715"/>
          </a:xfrm>
        </p:spPr>
        <p:txBody>
          <a:bodyPr/>
          <a:lstStyle>
            <a:lvl1pPr>
              <a:defRPr sz="2400">
                <a:ln>
                  <a:solidFill>
                    <a:srgbClr val="FFFFFF"/>
                  </a:solidFill>
                </a:ln>
                <a:solidFill>
                  <a:schemeClr val="bg1"/>
                </a:solidFill>
                <a:latin typeface="Futura"/>
                <a:cs typeface="Futura"/>
              </a:defRPr>
            </a:lvl1pPr>
          </a:lstStyle>
          <a:p>
            <a:fld id="{D334613F-07B6-704A-9C2B-66DC015AADC9}" type="datetime1">
              <a:rPr lang="en-ZA" smtClean="0">
                <a:solidFill>
                  <a:prstClr val="white"/>
                </a:solidFill>
              </a:rPr>
              <a:t>2024/07/14</a:t>
            </a:fld>
            <a:endParaRPr lang="en-ZA" dirty="0">
              <a:solidFill>
                <a:prstClr val="white"/>
              </a:solidFill>
            </a:endParaRPr>
          </a:p>
        </p:txBody>
      </p:sp>
      <p:cxnSp>
        <p:nvCxnSpPr>
          <p:cNvPr id="42" name="Straight Connector 41"/>
          <p:cNvCxnSpPr/>
          <p:nvPr userDrawn="1"/>
        </p:nvCxnSpPr>
        <p:spPr>
          <a:xfrm>
            <a:off x="7200727" y="4251365"/>
            <a:ext cx="12028" cy="188648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0" name="Group 39"/>
          <p:cNvGrpSpPr/>
          <p:nvPr userDrawn="1"/>
        </p:nvGrpSpPr>
        <p:grpSpPr>
          <a:xfrm>
            <a:off x="-766769" y="-1154313"/>
            <a:ext cx="10744956" cy="7544624"/>
            <a:chOff x="-334442" y="590482"/>
            <a:chExt cx="8058717" cy="5658468"/>
          </a:xfrm>
        </p:grpSpPr>
        <p:sp>
          <p:nvSpPr>
            <p:cNvPr id="41" name="Rectangle 40"/>
            <p:cNvSpPr/>
            <p:nvPr/>
          </p:nvSpPr>
          <p:spPr>
            <a:xfrm>
              <a:off x="3666400" y="3415896"/>
              <a:ext cx="4057875" cy="14679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5900" dirty="0">
                  <a:solidFill>
                    <a:prstClr val="white">
                      <a:lumMod val="95000"/>
                    </a:prstClr>
                  </a:solidFill>
                  <a:latin typeface="Futura"/>
                  <a:cs typeface="Futura"/>
                </a:rPr>
                <a:t>Quality</a:t>
              </a:r>
            </a:p>
          </p:txBody>
        </p:sp>
        <p:sp>
          <p:nvSpPr>
            <p:cNvPr id="43" name="Rectangle 42"/>
            <p:cNvSpPr/>
            <p:nvPr/>
          </p:nvSpPr>
          <p:spPr>
            <a:xfrm rot="16200000">
              <a:off x="332590" y="4456744"/>
              <a:ext cx="1724787"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95000"/>
                    </a:prstClr>
                  </a:solidFill>
                  <a:latin typeface="Futura"/>
                  <a:cs typeface="Futura"/>
                </a:rPr>
                <a:t>Migration</a:t>
              </a:r>
            </a:p>
          </p:txBody>
        </p:sp>
        <p:sp>
          <p:nvSpPr>
            <p:cNvPr id="44" name="Rectangle 43"/>
            <p:cNvSpPr/>
            <p:nvPr/>
          </p:nvSpPr>
          <p:spPr>
            <a:xfrm rot="16200000">
              <a:off x="2867592" y="4229730"/>
              <a:ext cx="3353615" cy="6848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4800" dirty="0">
                  <a:solidFill>
                    <a:prstClr val="white">
                      <a:lumMod val="95000"/>
                    </a:prstClr>
                  </a:solidFill>
                  <a:latin typeface="Futura"/>
                  <a:cs typeface="Futura"/>
                </a:rPr>
                <a:t>Barcoding</a:t>
              </a:r>
            </a:p>
          </p:txBody>
        </p:sp>
        <p:sp>
          <p:nvSpPr>
            <p:cNvPr id="74" name="Rectangle 73"/>
            <p:cNvSpPr/>
            <p:nvPr/>
          </p:nvSpPr>
          <p:spPr>
            <a:xfrm rot="16200000">
              <a:off x="5052440" y="1886965"/>
              <a:ext cx="1827890" cy="8267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95000"/>
                    </a:prstClr>
                  </a:solidFill>
                  <a:latin typeface="Futura"/>
                  <a:cs typeface="Futura"/>
                </a:rPr>
                <a:t>Governance</a:t>
              </a:r>
            </a:p>
          </p:txBody>
        </p:sp>
        <p:sp>
          <p:nvSpPr>
            <p:cNvPr id="75" name="Rectangle 74"/>
            <p:cNvSpPr/>
            <p:nvPr/>
          </p:nvSpPr>
          <p:spPr>
            <a:xfrm>
              <a:off x="2271395" y="3603155"/>
              <a:ext cx="172478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95000"/>
                    </a:prstClr>
                  </a:solidFill>
                  <a:latin typeface="Futura"/>
                  <a:cs typeface="Futura"/>
                </a:rPr>
                <a:t>portals</a:t>
              </a:r>
            </a:p>
          </p:txBody>
        </p:sp>
        <p:sp>
          <p:nvSpPr>
            <p:cNvPr id="76" name="Rectangle 75"/>
            <p:cNvSpPr/>
            <p:nvPr/>
          </p:nvSpPr>
          <p:spPr>
            <a:xfrm>
              <a:off x="997320" y="2937836"/>
              <a:ext cx="595892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579841"/>
              <a:r>
                <a:rPr lang="en-ZA" sz="8500" b="1" dirty="0">
                  <a:ln w="24130">
                    <a:solidFill>
                      <a:prstClr val="white">
                        <a:lumMod val="85000"/>
                      </a:prstClr>
                    </a:solidFill>
                  </a:ln>
                  <a:solidFill>
                    <a:srgbClr val="C00000"/>
                  </a:solidFill>
                  <a:effectLst>
                    <a:outerShdw blurRad="63500" sx="102000" sy="102000" algn="ctr" rotWithShape="0">
                      <a:prstClr val="black">
                        <a:alpha val="40000"/>
                      </a:prstClr>
                    </a:outerShdw>
                  </a:effectLst>
                  <a:latin typeface="Britannic Bold" panose="020B0903060703020204" pitchFamily="34" charset="0"/>
                  <a:cs typeface="Futura"/>
                </a:rPr>
                <a:t>Master Data</a:t>
              </a:r>
            </a:p>
          </p:txBody>
        </p:sp>
        <p:sp>
          <p:nvSpPr>
            <p:cNvPr id="77" name="Rectangle 76"/>
            <p:cNvSpPr/>
            <p:nvPr/>
          </p:nvSpPr>
          <p:spPr>
            <a:xfrm>
              <a:off x="4579503" y="3470077"/>
              <a:ext cx="1818750" cy="547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95000"/>
                    </a:prstClr>
                  </a:solidFill>
                  <a:latin typeface="Futura"/>
                  <a:cs typeface="Futura"/>
                </a:rPr>
                <a:t>ISO-8000</a:t>
              </a:r>
            </a:p>
          </p:txBody>
        </p:sp>
        <p:sp>
          <p:nvSpPr>
            <p:cNvPr id="78" name="Rectangle 77"/>
            <p:cNvSpPr/>
            <p:nvPr/>
          </p:nvSpPr>
          <p:spPr>
            <a:xfrm>
              <a:off x="3227966" y="2209377"/>
              <a:ext cx="198804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1900" dirty="0">
                  <a:solidFill>
                    <a:prstClr val="white">
                      <a:lumMod val="95000"/>
                    </a:prstClr>
                  </a:solidFill>
                  <a:latin typeface="Futura"/>
                  <a:cs typeface="Futura"/>
                </a:rPr>
                <a:t>Cataloguing</a:t>
              </a:r>
            </a:p>
          </p:txBody>
        </p:sp>
        <p:sp>
          <p:nvSpPr>
            <p:cNvPr id="79" name="Rectangle 78"/>
            <p:cNvSpPr/>
            <p:nvPr/>
          </p:nvSpPr>
          <p:spPr>
            <a:xfrm rot="16200000">
              <a:off x="2540678" y="2051912"/>
              <a:ext cx="210310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400" dirty="0">
                  <a:solidFill>
                    <a:prstClr val="white">
                      <a:lumMod val="95000"/>
                    </a:prstClr>
                  </a:solidFill>
                  <a:latin typeface="Futura"/>
                  <a:cs typeface="Futura"/>
                </a:rPr>
                <a:t>optimization</a:t>
              </a:r>
            </a:p>
          </p:txBody>
        </p:sp>
        <p:sp>
          <p:nvSpPr>
            <p:cNvPr id="80" name="Rectangle 79"/>
            <p:cNvSpPr/>
            <p:nvPr/>
          </p:nvSpPr>
          <p:spPr>
            <a:xfrm rot="16200000">
              <a:off x="2748614" y="4371212"/>
              <a:ext cx="284165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95000"/>
                    </a:prstClr>
                  </a:solidFill>
                  <a:latin typeface="Futura"/>
                  <a:cs typeface="Futura"/>
                </a:rPr>
                <a:t>conformance</a:t>
              </a:r>
            </a:p>
          </p:txBody>
        </p:sp>
        <p:sp>
          <p:nvSpPr>
            <p:cNvPr id="81" name="Rectangle 80"/>
            <p:cNvSpPr/>
            <p:nvPr/>
          </p:nvSpPr>
          <p:spPr>
            <a:xfrm>
              <a:off x="3538823" y="2569088"/>
              <a:ext cx="1549515"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GB" sz="2100" dirty="0">
                  <a:solidFill>
                    <a:prstClr val="white">
                      <a:lumMod val="95000"/>
                    </a:prstClr>
                  </a:solidFill>
                  <a:latin typeface="Futura"/>
                  <a:cs typeface="Futura"/>
                </a:rPr>
                <a:t>ontology</a:t>
              </a:r>
              <a:endParaRPr lang="en-ZA" sz="2100" dirty="0">
                <a:solidFill>
                  <a:prstClr val="white">
                    <a:lumMod val="95000"/>
                  </a:prstClr>
                </a:solidFill>
                <a:latin typeface="Futura"/>
                <a:cs typeface="Futura"/>
              </a:endParaRPr>
            </a:p>
          </p:txBody>
        </p:sp>
        <p:sp>
          <p:nvSpPr>
            <p:cNvPr id="82" name="Rectangle 81"/>
            <p:cNvSpPr/>
            <p:nvPr/>
          </p:nvSpPr>
          <p:spPr>
            <a:xfrm rot="16200000">
              <a:off x="2513736" y="4422041"/>
              <a:ext cx="276532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95000"/>
                    </a:prstClr>
                  </a:solidFill>
                  <a:latin typeface="Futura"/>
                  <a:cs typeface="Futura"/>
                </a:rPr>
                <a:t>Multiple languages</a:t>
              </a:r>
            </a:p>
          </p:txBody>
        </p:sp>
        <p:sp>
          <p:nvSpPr>
            <p:cNvPr id="83" name="Rectangle 82"/>
            <p:cNvSpPr/>
            <p:nvPr/>
          </p:nvSpPr>
          <p:spPr>
            <a:xfrm>
              <a:off x="1002427" y="2460683"/>
              <a:ext cx="331884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400" dirty="0">
                  <a:solidFill>
                    <a:prstClr val="white">
                      <a:lumMod val="95000"/>
                    </a:prstClr>
                  </a:solidFill>
                  <a:latin typeface="Futura"/>
                  <a:cs typeface="Futura"/>
                </a:rPr>
                <a:t>standardization</a:t>
              </a:r>
            </a:p>
          </p:txBody>
        </p:sp>
        <p:sp>
          <p:nvSpPr>
            <p:cNvPr id="84" name="Rectangle 83"/>
            <p:cNvSpPr/>
            <p:nvPr/>
          </p:nvSpPr>
          <p:spPr>
            <a:xfrm rot="16200000">
              <a:off x="-153841" y="2066012"/>
              <a:ext cx="351576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95000"/>
                    </a:prstClr>
                  </a:solidFill>
                  <a:latin typeface="Futura"/>
                  <a:cs typeface="Futura"/>
                </a:rPr>
                <a:t>Consulting</a:t>
              </a:r>
            </a:p>
          </p:txBody>
        </p:sp>
        <p:sp>
          <p:nvSpPr>
            <p:cNvPr id="85" name="Rectangle 84"/>
            <p:cNvSpPr/>
            <p:nvPr/>
          </p:nvSpPr>
          <p:spPr>
            <a:xfrm>
              <a:off x="1867142" y="3896269"/>
              <a:ext cx="257489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700" dirty="0">
                  <a:solidFill>
                    <a:prstClr val="white">
                      <a:lumMod val="95000"/>
                    </a:prstClr>
                  </a:solidFill>
                  <a:latin typeface="Futura"/>
                  <a:cs typeface="Futura"/>
                </a:rPr>
                <a:t>Data Packs</a:t>
              </a:r>
            </a:p>
          </p:txBody>
        </p:sp>
        <p:sp>
          <p:nvSpPr>
            <p:cNvPr id="86" name="Rectangle 85"/>
            <p:cNvSpPr/>
            <p:nvPr/>
          </p:nvSpPr>
          <p:spPr>
            <a:xfrm rot="16200000">
              <a:off x="590102" y="4289432"/>
              <a:ext cx="171151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95000"/>
                    </a:prstClr>
                  </a:solidFill>
                  <a:latin typeface="Futura"/>
                  <a:cs typeface="Futura"/>
                </a:rPr>
                <a:t>testing</a:t>
              </a:r>
            </a:p>
          </p:txBody>
        </p:sp>
        <p:sp>
          <p:nvSpPr>
            <p:cNvPr id="87" name="Rectangle 86"/>
            <p:cNvSpPr/>
            <p:nvPr/>
          </p:nvSpPr>
          <p:spPr>
            <a:xfrm rot="16200000">
              <a:off x="4141051" y="2056700"/>
              <a:ext cx="1414474"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400" dirty="0">
                  <a:solidFill>
                    <a:prstClr val="white">
                      <a:lumMod val="95000"/>
                    </a:prstClr>
                  </a:solidFill>
                  <a:latin typeface="Futura"/>
                  <a:cs typeface="Futura"/>
                </a:rPr>
                <a:t>descriptions</a:t>
              </a:r>
            </a:p>
          </p:txBody>
        </p:sp>
        <p:sp>
          <p:nvSpPr>
            <p:cNvPr id="88" name="Rectangle 87"/>
            <p:cNvSpPr/>
            <p:nvPr/>
          </p:nvSpPr>
          <p:spPr>
            <a:xfrm>
              <a:off x="1342839" y="3921591"/>
              <a:ext cx="109859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95000"/>
                    </a:prstClr>
                  </a:solidFill>
                  <a:latin typeface="Futura"/>
                  <a:cs typeface="Futura"/>
                </a:rPr>
                <a:t>OTD</a:t>
              </a:r>
            </a:p>
          </p:txBody>
        </p:sp>
        <p:sp>
          <p:nvSpPr>
            <p:cNvPr id="89" name="Rectangle 88"/>
            <p:cNvSpPr/>
            <p:nvPr/>
          </p:nvSpPr>
          <p:spPr>
            <a:xfrm rot="16200000">
              <a:off x="5255081" y="3144420"/>
              <a:ext cx="207093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100" dirty="0">
                  <a:solidFill>
                    <a:prstClr val="white">
                      <a:lumMod val="95000"/>
                    </a:prstClr>
                  </a:solidFill>
                  <a:latin typeface="Futura"/>
                  <a:cs typeface="Futura"/>
                </a:rPr>
                <a:t>integration</a:t>
              </a:r>
              <a:endParaRPr lang="en-ZA" sz="2100" dirty="0">
                <a:solidFill>
                  <a:prstClr val="white">
                    <a:lumMod val="95000"/>
                  </a:prstClr>
                </a:solidFill>
                <a:latin typeface="Futura"/>
                <a:cs typeface="Futura"/>
              </a:endParaRPr>
            </a:p>
          </p:txBody>
        </p:sp>
        <p:sp>
          <p:nvSpPr>
            <p:cNvPr id="90" name="Rectangle 89"/>
            <p:cNvSpPr/>
            <p:nvPr/>
          </p:nvSpPr>
          <p:spPr>
            <a:xfrm>
              <a:off x="5704925" y="2498349"/>
              <a:ext cx="181681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95000"/>
                    </a:prstClr>
                  </a:solidFill>
                  <a:latin typeface="Futura"/>
                  <a:cs typeface="Futura"/>
                </a:rPr>
                <a:t>Solutions</a:t>
              </a:r>
            </a:p>
          </p:txBody>
        </p:sp>
        <p:sp>
          <p:nvSpPr>
            <p:cNvPr id="91" name="Rectangle 90"/>
            <p:cNvSpPr/>
            <p:nvPr/>
          </p:nvSpPr>
          <p:spPr>
            <a:xfrm>
              <a:off x="751216" y="3309088"/>
              <a:ext cx="1295906"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95000"/>
                    </a:prstClr>
                  </a:solidFill>
                  <a:latin typeface="Futura"/>
                  <a:cs typeface="Futura"/>
                </a:rPr>
                <a:t>Content</a:t>
              </a:r>
            </a:p>
          </p:txBody>
        </p:sp>
        <p:sp>
          <p:nvSpPr>
            <p:cNvPr id="92" name="Rectangle 91"/>
            <p:cNvSpPr/>
            <p:nvPr/>
          </p:nvSpPr>
          <p:spPr>
            <a:xfrm>
              <a:off x="6250603" y="3553077"/>
              <a:ext cx="834408"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85000"/>
                    </a:prstClr>
                  </a:solidFill>
                  <a:latin typeface="Futura"/>
                  <a:cs typeface="Futura"/>
                </a:rPr>
                <a:t>ERP</a:t>
              </a:r>
            </a:p>
          </p:txBody>
        </p:sp>
        <p:sp>
          <p:nvSpPr>
            <p:cNvPr id="93" name="Rectangle 92"/>
            <p:cNvSpPr/>
            <p:nvPr/>
          </p:nvSpPr>
          <p:spPr>
            <a:xfrm rot="16200000">
              <a:off x="1236567" y="4078937"/>
              <a:ext cx="207990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95000"/>
                    </a:prstClr>
                  </a:solidFill>
                  <a:latin typeface="Futura"/>
                  <a:cs typeface="Futura"/>
                </a:rPr>
                <a:t>inventory</a:t>
              </a:r>
            </a:p>
          </p:txBody>
        </p:sp>
        <p:sp>
          <p:nvSpPr>
            <p:cNvPr id="94" name="Rectangle 93"/>
            <p:cNvSpPr/>
            <p:nvPr/>
          </p:nvSpPr>
          <p:spPr>
            <a:xfrm>
              <a:off x="1958656" y="3382129"/>
              <a:ext cx="214632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95000"/>
                    </a:prstClr>
                  </a:solidFill>
                  <a:latin typeface="Futura"/>
                  <a:cs typeface="Futura"/>
                </a:rPr>
                <a:t>Acquisitioning</a:t>
              </a:r>
            </a:p>
          </p:txBody>
        </p:sp>
        <p:sp>
          <p:nvSpPr>
            <p:cNvPr id="95" name="Rectangle 94"/>
            <p:cNvSpPr/>
            <p:nvPr/>
          </p:nvSpPr>
          <p:spPr>
            <a:xfrm>
              <a:off x="-334442" y="3553077"/>
              <a:ext cx="365004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5300" dirty="0">
                  <a:solidFill>
                    <a:prstClr val="white">
                      <a:lumMod val="95000"/>
                    </a:prstClr>
                  </a:solidFill>
                  <a:latin typeface="Futura"/>
                  <a:cs typeface="Futura"/>
                </a:rPr>
                <a:t>Cloud</a:t>
              </a:r>
            </a:p>
          </p:txBody>
        </p:sp>
        <p:sp>
          <p:nvSpPr>
            <p:cNvPr id="96" name="Rectangle 95"/>
            <p:cNvSpPr/>
            <p:nvPr/>
          </p:nvSpPr>
          <p:spPr>
            <a:xfrm rot="16200000">
              <a:off x="518695" y="2384448"/>
              <a:ext cx="1632025"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95000"/>
                    </a:prstClr>
                  </a:solidFill>
                  <a:latin typeface="Futura"/>
                  <a:cs typeface="Futura"/>
                </a:rPr>
                <a:t>dictionary</a:t>
              </a:r>
            </a:p>
          </p:txBody>
        </p:sp>
        <p:sp>
          <p:nvSpPr>
            <p:cNvPr id="97" name="Rectangle 96"/>
            <p:cNvSpPr/>
            <p:nvPr/>
          </p:nvSpPr>
          <p:spPr>
            <a:xfrm>
              <a:off x="-317403" y="2945172"/>
              <a:ext cx="272597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700" dirty="0">
                  <a:solidFill>
                    <a:prstClr val="white">
                      <a:lumMod val="95000"/>
                    </a:prstClr>
                  </a:solidFill>
                  <a:latin typeface="Futura"/>
                  <a:cs typeface="Futura"/>
                </a:rPr>
                <a:t>Translations</a:t>
              </a:r>
            </a:p>
          </p:txBody>
        </p:sp>
      </p:grpSp>
      <p:pic>
        <p:nvPicPr>
          <p:cNvPr id="99" name="Picture 98"/>
          <p:cNvPicPr>
            <a:picLocks noChangeAspect="1"/>
          </p:cNvPicPr>
          <p:nvPr userDrawn="1"/>
        </p:nvPicPr>
        <p:blipFill>
          <a:blip r:embed="rId3" cstate="print"/>
          <a:stretch>
            <a:fillRect/>
          </a:stretch>
        </p:blipFill>
        <p:spPr>
          <a:xfrm>
            <a:off x="9695168" y="5828981"/>
            <a:ext cx="2847917" cy="1411467"/>
          </a:xfrm>
          <a:prstGeom prst="rect">
            <a:avLst/>
          </a:prstGeom>
          <a:effectLst/>
        </p:spPr>
      </p:pic>
      <p:pic>
        <p:nvPicPr>
          <p:cNvPr id="101" name="Picture 4" descr="http://www.clker.com/cliparts/2/e/0/7/12422395911228769102Copyright_thin.svg.med.png"/>
          <p:cNvPicPr>
            <a:picLocks noChangeAspect="1" noChangeArrowheads="1"/>
          </p:cNvPicPr>
          <p:nvPr userDrawn="1"/>
        </p:nvPicPr>
        <p:blipFill>
          <a:blip r:embed="rId4" cstate="print"/>
          <a:srcRect/>
          <a:stretch>
            <a:fillRect/>
          </a:stretch>
        </p:blipFill>
        <p:spPr bwMode="auto">
          <a:xfrm>
            <a:off x="78494" y="6591081"/>
            <a:ext cx="197295" cy="197295"/>
          </a:xfrm>
          <a:prstGeom prst="rect">
            <a:avLst/>
          </a:prstGeom>
          <a:noFill/>
        </p:spPr>
      </p:pic>
    </p:spTree>
    <p:extLst>
      <p:ext uri="{BB962C8B-B14F-4D97-AF65-F5344CB8AC3E}">
        <p14:creationId xmlns:p14="http://schemas.microsoft.com/office/powerpoint/2010/main" val="32764655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p:txBody>
          <a:bodyPr/>
          <a:lstStyle/>
          <a:p>
            <a:fld id="{A7584394-88CC-B645-ADA0-14DB49DE12D9}" type="datetime1">
              <a:rPr lang="en-ZA" smtClean="0">
                <a:solidFill>
                  <a:prstClr val="white"/>
                </a:solidFill>
              </a:rPr>
              <a:t>2024/07/14</a:t>
            </a:fld>
            <a:endParaRPr lang="en-ZA" dirty="0">
              <a:solidFill>
                <a:prstClr val="white"/>
              </a:solidFill>
            </a:endParaRPr>
          </a:p>
        </p:txBody>
      </p:sp>
      <p:sp>
        <p:nvSpPr>
          <p:cNvPr id="5" name="Footer Placeholder 4"/>
          <p:cNvSpPr>
            <a:spLocks noGrp="1"/>
          </p:cNvSpPr>
          <p:nvPr>
            <p:ph type="ftr" sz="quarter" idx="11"/>
          </p:nvPr>
        </p:nvSpPr>
        <p:spPr/>
        <p:txBody>
          <a:bodyPr/>
          <a:lstStyle/>
          <a:p>
            <a:r>
              <a:rPr lang="en-ZA" dirty="0">
                <a:solidFill>
                  <a:srgbClr val="1F497D"/>
                </a:solidFill>
              </a:rPr>
              <a:t>www.pilogint.com</a:t>
            </a:r>
          </a:p>
        </p:txBody>
      </p:sp>
      <p:sp>
        <p:nvSpPr>
          <p:cNvPr id="6" name="Slide Number Placeholder 5"/>
          <p:cNvSpPr>
            <a:spLocks noGrp="1"/>
          </p:cNvSpPr>
          <p:nvPr>
            <p:ph type="sldNum" sz="quarter" idx="12"/>
          </p:nvPr>
        </p:nvSpPr>
        <p:spPr/>
        <p:txBody>
          <a:bodyPr/>
          <a:lstStyle/>
          <a:p>
            <a:fld id="{F79FC5F6-1581-D948-A184-FDB0977145C6}" type="slidenum">
              <a:rPr lang="en-ZA" smtClean="0"/>
              <a:t>‹#›</a:t>
            </a:fld>
            <a:endParaRPr lang="en-ZA" dirty="0"/>
          </a:p>
        </p:txBody>
      </p:sp>
    </p:spTree>
    <p:extLst>
      <p:ext uri="{BB962C8B-B14F-4D97-AF65-F5344CB8AC3E}">
        <p14:creationId xmlns:p14="http://schemas.microsoft.com/office/powerpoint/2010/main" val="3707771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직사각형 2"/>
          <p:cNvSpPr/>
          <p:nvPr userDrawn="1"/>
        </p:nvSpPr>
        <p:spPr>
          <a:xfrm>
            <a:off x="0" y="5705068"/>
            <a:ext cx="12192000" cy="1152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9" rIns="91428" bIns="45719" rtlCol="0" anchor="ctr"/>
          <a:lstStyle/>
          <a:p>
            <a:pPr algn="ctr" defTabSz="609585"/>
            <a:endParaRPr lang="ko-KR" altLang="en-US" sz="2400" dirty="0">
              <a:solidFill>
                <a:prstClr val="white"/>
              </a:solidFill>
            </a:endParaRPr>
          </a:p>
        </p:txBody>
      </p:sp>
      <p:sp>
        <p:nvSpPr>
          <p:cNvPr id="4" name="Date Placeholder 3"/>
          <p:cNvSpPr>
            <a:spLocks noGrp="1"/>
          </p:cNvSpPr>
          <p:nvPr>
            <p:ph type="dt" sz="half" idx="10"/>
          </p:nvPr>
        </p:nvSpPr>
        <p:spPr/>
        <p:txBody>
          <a:bodyPr/>
          <a:lstStyle>
            <a:lvl1pPr>
              <a:defRPr>
                <a:solidFill>
                  <a:schemeClr val="tx1"/>
                </a:solidFill>
              </a:defRPr>
            </a:lvl1pPr>
          </a:lstStyle>
          <a:p>
            <a:fld id="{DFF327E2-E867-9C47-9431-7F284F51CFF2}" type="datetime1">
              <a:rPr lang="en-ZA" smtClean="0">
                <a:solidFill>
                  <a:prstClr val="black"/>
                </a:solidFill>
              </a:rPr>
              <a:t>2024/07/14</a:t>
            </a:fld>
            <a:endParaRPr lang="en-ZA" dirty="0">
              <a:solidFill>
                <a:prstClr val="black"/>
              </a:solidFill>
            </a:endParaRPr>
          </a:p>
        </p:txBody>
      </p:sp>
      <p:sp>
        <p:nvSpPr>
          <p:cNvPr id="6" name="Slide Number Placeholder 5"/>
          <p:cNvSpPr>
            <a:spLocks noGrp="1"/>
          </p:cNvSpPr>
          <p:nvPr>
            <p:ph type="sldNum" sz="quarter" idx="12"/>
          </p:nvPr>
        </p:nvSpPr>
        <p:spPr/>
        <p:txBody>
          <a:bodyPr/>
          <a:lstStyle>
            <a:lvl1pPr>
              <a:defRPr>
                <a:solidFill>
                  <a:srgbClr val="000000"/>
                </a:solidFill>
              </a:defRPr>
            </a:lvl1pPr>
          </a:lstStyle>
          <a:p>
            <a:fld id="{F79FC5F6-1581-D948-A184-FDB0977145C6}" type="slidenum">
              <a:rPr lang="en-ZA" smtClean="0"/>
              <a:t>‹#›</a:t>
            </a:fld>
            <a:endParaRPr lang="en-ZA" dirty="0"/>
          </a:p>
        </p:txBody>
      </p:sp>
      <p:sp>
        <p:nvSpPr>
          <p:cNvPr id="7" name="직사각형 2"/>
          <p:cNvSpPr/>
          <p:nvPr userDrawn="1"/>
        </p:nvSpPr>
        <p:spPr>
          <a:xfrm>
            <a:off x="4593596" y="3539629"/>
            <a:ext cx="7598405" cy="1964291"/>
          </a:xfrm>
          <a:prstGeom prst="rect">
            <a:avLst/>
          </a:prstGeom>
          <a:solidFill>
            <a:srgbClr val="10479B"/>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9" rIns="91428" bIns="45719" rtlCol="0" anchor="ctr"/>
          <a:lstStyle/>
          <a:p>
            <a:pPr algn="ctr" defTabSz="609585"/>
            <a:endParaRPr lang="ko-KR" altLang="en-US" sz="2400" dirty="0">
              <a:solidFill>
                <a:prstClr val="white"/>
              </a:solidFill>
            </a:endParaRPr>
          </a:p>
        </p:txBody>
      </p:sp>
      <p:sp>
        <p:nvSpPr>
          <p:cNvPr id="8" name="직사각형 2"/>
          <p:cNvSpPr/>
          <p:nvPr userDrawn="1"/>
        </p:nvSpPr>
        <p:spPr>
          <a:xfrm>
            <a:off x="4593593" y="3537491"/>
            <a:ext cx="7598403" cy="58057"/>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8" tIns="45719" rIns="91428" bIns="45719" rtlCol="0" anchor="ctr"/>
          <a:lstStyle/>
          <a:p>
            <a:pPr algn="ctr" defTabSz="609585"/>
            <a:endParaRPr lang="ko-KR" altLang="en-US" sz="2400" dirty="0">
              <a:solidFill>
                <a:prstClr val="white"/>
              </a:solidFill>
            </a:endParaRPr>
          </a:p>
        </p:txBody>
      </p:sp>
      <p:sp>
        <p:nvSpPr>
          <p:cNvPr id="11" name="직사각형 2"/>
          <p:cNvSpPr/>
          <p:nvPr userDrawn="1"/>
        </p:nvSpPr>
        <p:spPr>
          <a:xfrm>
            <a:off x="-4800" y="385998"/>
            <a:ext cx="12192000" cy="886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9" rIns="91428" bIns="45719" rtlCol="0" anchor="ctr"/>
          <a:lstStyle/>
          <a:p>
            <a:pPr algn="ctr" defTabSz="609585"/>
            <a:endParaRPr lang="ko-KR" altLang="en-US" sz="2400" dirty="0">
              <a:solidFill>
                <a:prstClr val="white"/>
              </a:solidFill>
            </a:endParaRPr>
          </a:p>
        </p:txBody>
      </p:sp>
      <p:sp>
        <p:nvSpPr>
          <p:cNvPr id="14" name="Title 1"/>
          <p:cNvSpPr>
            <a:spLocks noGrp="1"/>
          </p:cNvSpPr>
          <p:nvPr>
            <p:ph type="ctrTitle" hasCustomPrompt="1"/>
          </p:nvPr>
        </p:nvSpPr>
        <p:spPr>
          <a:xfrm>
            <a:off x="4697351" y="3644012"/>
            <a:ext cx="7390900" cy="1755525"/>
          </a:xfrm>
        </p:spPr>
        <p:txBody>
          <a:bodyPr>
            <a:normAutofit/>
          </a:bodyPr>
          <a:lstStyle>
            <a:lvl1pPr algn="r">
              <a:defRPr sz="5300">
                <a:solidFill>
                  <a:srgbClr val="FFFFFF"/>
                </a:solidFill>
              </a:defRPr>
            </a:lvl1pPr>
          </a:lstStyle>
          <a:p>
            <a:r>
              <a:rPr lang="en-GB" dirty="0"/>
              <a:t>Section Title</a:t>
            </a:r>
            <a:endParaRPr lang="en-ZA" dirty="0"/>
          </a:p>
        </p:txBody>
      </p:sp>
      <p:pic>
        <p:nvPicPr>
          <p:cNvPr id="12" name="Picture 4" descr="http://www.clker.com/cliparts/2/e/0/7/12422395911228769102Copyright_thin.svg.med.png"/>
          <p:cNvPicPr>
            <a:picLocks noChangeAspect="1" noChangeArrowheads="1"/>
          </p:cNvPicPr>
          <p:nvPr userDrawn="1"/>
        </p:nvPicPr>
        <p:blipFill>
          <a:blip r:embed="rId2" cstate="print"/>
          <a:srcRect/>
          <a:stretch>
            <a:fillRect/>
          </a:stretch>
        </p:blipFill>
        <p:spPr bwMode="auto">
          <a:xfrm>
            <a:off x="78494" y="6625286"/>
            <a:ext cx="197295" cy="197295"/>
          </a:xfrm>
          <a:prstGeom prst="rect">
            <a:avLst/>
          </a:prstGeom>
          <a:noFill/>
        </p:spPr>
      </p:pic>
    </p:spTree>
    <p:extLst>
      <p:ext uri="{BB962C8B-B14F-4D97-AF65-F5344CB8AC3E}">
        <p14:creationId xmlns:p14="http://schemas.microsoft.com/office/powerpoint/2010/main" val="4819441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sz="half" idx="1"/>
          </p:nvPr>
        </p:nvSpPr>
        <p:spPr>
          <a:xfrm>
            <a:off x="241925" y="826613"/>
            <a:ext cx="5752475" cy="5582471"/>
          </a:xfrm>
        </p:spPr>
        <p:txBody>
          <a:bodyPr>
            <a:normAutofit/>
          </a:bodyPr>
          <a:lstStyle>
            <a:lvl1pPr>
              <a:defRPr sz="2900"/>
            </a:lvl1pPr>
            <a:lvl2pPr>
              <a:defRPr sz="2900"/>
            </a:lvl2pPr>
            <a:lvl3pPr>
              <a:defRPr sz="2900"/>
            </a:lvl3pPr>
            <a:lvl4pPr>
              <a:defRPr sz="2900"/>
            </a:lvl4pPr>
            <a:lvl5pPr>
              <a:defRPr sz="2900"/>
            </a:lvl5pPr>
            <a:lvl6pPr>
              <a:defRPr sz="2400"/>
            </a:lvl6pPr>
            <a:lvl7pPr>
              <a:defRPr sz="2400"/>
            </a:lvl7pPr>
            <a:lvl8pPr>
              <a:defRPr sz="2400"/>
            </a:lvl8pPr>
            <a:lvl9pPr>
              <a:defRPr sz="2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Content Placeholder 3"/>
          <p:cNvSpPr>
            <a:spLocks noGrp="1"/>
          </p:cNvSpPr>
          <p:nvPr>
            <p:ph sz="half" idx="2"/>
          </p:nvPr>
        </p:nvSpPr>
        <p:spPr>
          <a:xfrm>
            <a:off x="6197601" y="826613"/>
            <a:ext cx="5717195" cy="5582471"/>
          </a:xfrm>
        </p:spPr>
        <p:txBody>
          <a:bodyPr>
            <a:normAutofit/>
          </a:bodyPr>
          <a:lstStyle>
            <a:lvl1pPr>
              <a:defRPr sz="2900"/>
            </a:lvl1pPr>
            <a:lvl2pPr>
              <a:defRPr sz="2900"/>
            </a:lvl2pPr>
            <a:lvl3pPr>
              <a:defRPr sz="2900"/>
            </a:lvl3pPr>
            <a:lvl4pPr>
              <a:defRPr sz="2900"/>
            </a:lvl4pPr>
            <a:lvl5pPr>
              <a:defRPr sz="2900"/>
            </a:lvl5pPr>
            <a:lvl6pPr>
              <a:defRPr sz="2400"/>
            </a:lvl6pPr>
            <a:lvl7pPr>
              <a:defRPr sz="2400"/>
            </a:lvl7pPr>
            <a:lvl8pPr>
              <a:defRPr sz="2400"/>
            </a:lvl8pPr>
            <a:lvl9pPr>
              <a:defRPr sz="2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5" name="Date Placeholder 4"/>
          <p:cNvSpPr>
            <a:spLocks noGrp="1"/>
          </p:cNvSpPr>
          <p:nvPr>
            <p:ph type="dt" sz="half" idx="10"/>
          </p:nvPr>
        </p:nvSpPr>
        <p:spPr/>
        <p:txBody>
          <a:bodyPr/>
          <a:lstStyle/>
          <a:p>
            <a:fld id="{4EADB48D-BB3B-3148-875C-B9B599EB8764}" type="datetime1">
              <a:rPr lang="en-ZA" smtClean="0">
                <a:solidFill>
                  <a:prstClr val="white"/>
                </a:solidFill>
              </a:rPr>
              <a:t>2024/07/14</a:t>
            </a:fld>
            <a:endParaRPr lang="en-ZA" dirty="0">
              <a:solidFill>
                <a:prstClr val="white"/>
              </a:solidFill>
            </a:endParaRPr>
          </a:p>
        </p:txBody>
      </p:sp>
      <p:sp>
        <p:nvSpPr>
          <p:cNvPr id="6" name="Footer Placeholder 5"/>
          <p:cNvSpPr>
            <a:spLocks noGrp="1"/>
          </p:cNvSpPr>
          <p:nvPr>
            <p:ph type="ftr" sz="quarter" idx="11"/>
          </p:nvPr>
        </p:nvSpPr>
        <p:spPr/>
        <p:txBody>
          <a:bodyPr/>
          <a:lstStyle/>
          <a:p>
            <a:r>
              <a:rPr lang="en-ZA" dirty="0">
                <a:solidFill>
                  <a:srgbClr val="1F497D"/>
                </a:solidFill>
              </a:rPr>
              <a:t>www.pilogint.com</a:t>
            </a:r>
          </a:p>
        </p:txBody>
      </p:sp>
      <p:sp>
        <p:nvSpPr>
          <p:cNvPr id="7" name="Slide Number Placeholder 6"/>
          <p:cNvSpPr>
            <a:spLocks noGrp="1"/>
          </p:cNvSpPr>
          <p:nvPr>
            <p:ph type="sldNum" sz="quarter" idx="12"/>
          </p:nvPr>
        </p:nvSpPr>
        <p:spPr/>
        <p:txBody>
          <a:bodyPr/>
          <a:lstStyle/>
          <a:p>
            <a:fld id="{F79FC5F6-1581-D948-A184-FDB0977145C6}" type="slidenum">
              <a:rPr lang="en-ZA" smtClean="0"/>
              <a:t>‹#›</a:t>
            </a:fld>
            <a:endParaRPr lang="en-ZA" dirty="0"/>
          </a:p>
        </p:txBody>
      </p:sp>
    </p:spTree>
    <p:extLst>
      <p:ext uri="{BB962C8B-B14F-4D97-AF65-F5344CB8AC3E}">
        <p14:creationId xmlns:p14="http://schemas.microsoft.com/office/powerpoint/2010/main" val="136631672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Date Placeholder 2"/>
          <p:cNvSpPr>
            <a:spLocks noGrp="1"/>
          </p:cNvSpPr>
          <p:nvPr>
            <p:ph type="dt" sz="half" idx="10"/>
          </p:nvPr>
        </p:nvSpPr>
        <p:spPr/>
        <p:txBody>
          <a:bodyPr/>
          <a:lstStyle/>
          <a:p>
            <a:fld id="{3CF61845-9CCF-6A43-BA9B-CD2030C288A7}" type="datetime1">
              <a:rPr lang="en-ZA" smtClean="0">
                <a:solidFill>
                  <a:prstClr val="white"/>
                </a:solidFill>
              </a:rPr>
              <a:t>2024/07/14</a:t>
            </a:fld>
            <a:endParaRPr lang="en-ZA" dirty="0">
              <a:solidFill>
                <a:prstClr val="white"/>
              </a:solidFill>
            </a:endParaRPr>
          </a:p>
        </p:txBody>
      </p:sp>
      <p:sp>
        <p:nvSpPr>
          <p:cNvPr id="4" name="Footer Placeholder 3"/>
          <p:cNvSpPr>
            <a:spLocks noGrp="1"/>
          </p:cNvSpPr>
          <p:nvPr>
            <p:ph type="ftr" sz="quarter" idx="11"/>
          </p:nvPr>
        </p:nvSpPr>
        <p:spPr/>
        <p:txBody>
          <a:bodyPr/>
          <a:lstStyle/>
          <a:p>
            <a:r>
              <a:rPr lang="en-ZA" dirty="0">
                <a:solidFill>
                  <a:srgbClr val="1F497D"/>
                </a:solidFill>
              </a:rPr>
              <a:t>www.pilogint.com</a:t>
            </a:r>
          </a:p>
        </p:txBody>
      </p:sp>
      <p:sp>
        <p:nvSpPr>
          <p:cNvPr id="5" name="Slide Number Placeholder 4"/>
          <p:cNvSpPr>
            <a:spLocks noGrp="1"/>
          </p:cNvSpPr>
          <p:nvPr>
            <p:ph type="sldNum" sz="quarter" idx="12"/>
          </p:nvPr>
        </p:nvSpPr>
        <p:spPr/>
        <p:txBody>
          <a:bodyPr/>
          <a:lstStyle/>
          <a:p>
            <a:fld id="{F79FC5F6-1581-D948-A184-FDB0977145C6}" type="slidenum">
              <a:rPr lang="en-ZA" smtClean="0"/>
              <a:t>‹#›</a:t>
            </a:fld>
            <a:endParaRPr lang="en-ZA" dirty="0"/>
          </a:p>
        </p:txBody>
      </p:sp>
    </p:spTree>
    <p:extLst>
      <p:ext uri="{BB962C8B-B14F-4D97-AF65-F5344CB8AC3E}">
        <p14:creationId xmlns:p14="http://schemas.microsoft.com/office/powerpoint/2010/main" val="30633114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846757"/>
            <a:ext cx="7164931" cy="5591515"/>
          </a:xfrm>
        </p:spPr>
        <p:txBody>
          <a:bodyPr lIns="35998" rIns="35998">
            <a:normAutofit/>
          </a:bodyPr>
          <a:lstStyle>
            <a:lvl1pPr>
              <a:defRPr sz="2900"/>
            </a:lvl1pPr>
            <a:lvl2pPr>
              <a:defRPr sz="2900"/>
            </a:lvl2pPr>
            <a:lvl3pPr>
              <a:defRPr sz="2900"/>
            </a:lvl3pPr>
            <a:lvl4pPr>
              <a:defRPr sz="2900"/>
            </a:lvl4pPr>
            <a:lvl5pPr>
              <a:defRPr sz="2900"/>
            </a:lvl5pPr>
            <a:lvl6pPr>
              <a:defRPr sz="2700"/>
            </a:lvl6pPr>
            <a:lvl7pPr>
              <a:defRPr sz="2700"/>
            </a:lvl7pPr>
            <a:lvl8pPr>
              <a:defRPr sz="2700"/>
            </a:lvl8pPr>
            <a:lvl9pPr>
              <a:defRPr sz="27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Text Placeholder 3"/>
          <p:cNvSpPr>
            <a:spLocks noGrp="1"/>
          </p:cNvSpPr>
          <p:nvPr>
            <p:ph type="body" sz="half" idx="2"/>
          </p:nvPr>
        </p:nvSpPr>
        <p:spPr>
          <a:xfrm>
            <a:off x="266883" y="846763"/>
            <a:ext cx="4353804" cy="5591513"/>
          </a:xfrm>
        </p:spPr>
        <p:txBody>
          <a:bodyPr lIns="35998" rIns="35998">
            <a:normAutofit/>
          </a:bodyPr>
          <a:lstStyle>
            <a:lvl1pPr marL="0" indent="0">
              <a:buNone/>
              <a:defRPr sz="2100"/>
            </a:lvl1pPr>
            <a:lvl2pPr marL="609585" indent="0">
              <a:buNone/>
              <a:defRPr sz="1600"/>
            </a:lvl2pPr>
            <a:lvl3pPr marL="1219170" indent="0">
              <a:buNone/>
              <a:defRPr sz="1300"/>
            </a:lvl3pPr>
            <a:lvl4pPr marL="1828120" indent="0">
              <a:buNone/>
              <a:defRPr sz="1200"/>
            </a:lvl4pPr>
            <a:lvl5pPr marL="2437704" indent="0">
              <a:buNone/>
              <a:defRPr sz="1200"/>
            </a:lvl5pPr>
            <a:lvl6pPr marL="3047289" indent="0">
              <a:buNone/>
              <a:defRPr sz="1200"/>
            </a:lvl6pPr>
            <a:lvl7pPr marL="3656874" indent="0">
              <a:buNone/>
              <a:defRPr sz="1200"/>
            </a:lvl7pPr>
            <a:lvl8pPr marL="4266459" indent="0">
              <a:buNone/>
              <a:defRPr sz="1200"/>
            </a:lvl8pPr>
            <a:lvl9pPr marL="4876043" indent="0">
              <a:buNone/>
              <a:defRPr sz="12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0847C5FB-70AD-CA4B-B89C-7DA2A479DE54}" type="datetime1">
              <a:rPr lang="en-ZA" smtClean="0">
                <a:solidFill>
                  <a:prstClr val="white"/>
                </a:solidFill>
              </a:rPr>
              <a:t>2024/07/14</a:t>
            </a:fld>
            <a:endParaRPr lang="en-ZA" dirty="0">
              <a:solidFill>
                <a:prstClr val="white"/>
              </a:solidFill>
            </a:endParaRPr>
          </a:p>
        </p:txBody>
      </p:sp>
      <p:sp>
        <p:nvSpPr>
          <p:cNvPr id="6" name="Footer Placeholder 5"/>
          <p:cNvSpPr>
            <a:spLocks noGrp="1"/>
          </p:cNvSpPr>
          <p:nvPr>
            <p:ph type="ftr" sz="quarter" idx="11"/>
          </p:nvPr>
        </p:nvSpPr>
        <p:spPr/>
        <p:txBody>
          <a:bodyPr/>
          <a:lstStyle/>
          <a:p>
            <a:r>
              <a:rPr lang="en-ZA" dirty="0">
                <a:solidFill>
                  <a:srgbClr val="1F497D"/>
                </a:solidFill>
              </a:rPr>
              <a:t>www.pilogint.com</a:t>
            </a:r>
          </a:p>
        </p:txBody>
      </p:sp>
      <p:sp>
        <p:nvSpPr>
          <p:cNvPr id="7" name="Slide Number Placeholder 6"/>
          <p:cNvSpPr>
            <a:spLocks noGrp="1"/>
          </p:cNvSpPr>
          <p:nvPr>
            <p:ph type="sldNum" sz="quarter" idx="12"/>
          </p:nvPr>
        </p:nvSpPr>
        <p:spPr/>
        <p:txBody>
          <a:bodyPr/>
          <a:lstStyle/>
          <a:p>
            <a:fld id="{F79FC5F6-1581-D948-A184-FDB0977145C6}" type="slidenum">
              <a:rPr lang="en-ZA" smtClean="0"/>
              <a:t>‹#›</a:t>
            </a:fld>
            <a:endParaRPr lang="en-ZA" dirty="0"/>
          </a:p>
        </p:txBody>
      </p:sp>
      <p:sp>
        <p:nvSpPr>
          <p:cNvPr id="10" name="Title Placeholder 1"/>
          <p:cNvSpPr>
            <a:spLocks noGrp="1"/>
          </p:cNvSpPr>
          <p:nvPr>
            <p:ph type="title" hasCustomPrompt="1"/>
          </p:nvPr>
        </p:nvSpPr>
        <p:spPr>
          <a:xfrm>
            <a:off x="241928" y="274639"/>
            <a:ext cx="11672869" cy="551964"/>
          </a:xfrm>
          <a:prstGeom prst="rect">
            <a:avLst/>
          </a:prstGeom>
        </p:spPr>
        <p:txBody>
          <a:bodyPr vert="horz" lIns="91428" tIns="45718" rIns="91428" bIns="45718" rtlCol="0" anchor="ctr">
            <a:normAutofit/>
          </a:bodyPr>
          <a:lstStyle/>
          <a:p>
            <a:r>
              <a:rPr lang="en-GB" dirty="0"/>
              <a:t>Header</a:t>
            </a:r>
            <a:endParaRPr lang="en-ZA" dirty="0"/>
          </a:p>
        </p:txBody>
      </p:sp>
    </p:spTree>
    <p:extLst>
      <p:ext uri="{BB962C8B-B14F-4D97-AF65-F5344CB8AC3E}">
        <p14:creationId xmlns:p14="http://schemas.microsoft.com/office/powerpoint/2010/main" val="205247512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928" y="847025"/>
            <a:ext cx="11577897" cy="5549089"/>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p:txBody>
          <a:bodyPr/>
          <a:lstStyle/>
          <a:p>
            <a:fld id="{A7584394-88CC-B645-ADA0-14DB49DE12D9}" type="datetime1">
              <a:rPr lang="en-ZA" smtClean="0"/>
              <a:t>2024/07/14</a:t>
            </a:fld>
            <a:endParaRPr lang="en-ZA"/>
          </a:p>
        </p:txBody>
      </p:sp>
      <p:sp>
        <p:nvSpPr>
          <p:cNvPr id="5" name="Footer Placeholder 4"/>
          <p:cNvSpPr>
            <a:spLocks noGrp="1"/>
          </p:cNvSpPr>
          <p:nvPr>
            <p:ph type="ftr" sz="quarter" idx="11"/>
          </p:nvPr>
        </p:nvSpPr>
        <p:spPr/>
        <p:txBody>
          <a:bodyPr/>
          <a:lstStyle/>
          <a:p>
            <a:r>
              <a:rPr lang="en-ZA"/>
              <a:t>www.pilogint.com</a:t>
            </a:r>
          </a:p>
        </p:txBody>
      </p:sp>
      <p:sp>
        <p:nvSpPr>
          <p:cNvPr id="6" name="Title 1"/>
          <p:cNvSpPr txBox="1">
            <a:spLocks/>
          </p:cNvSpPr>
          <p:nvPr userDrawn="1"/>
        </p:nvSpPr>
        <p:spPr>
          <a:xfrm>
            <a:off x="241927" y="309332"/>
            <a:ext cx="11672869" cy="435225"/>
          </a:xfrm>
          <a:prstGeom prst="rect">
            <a:avLst/>
          </a:prstGeom>
        </p:spPr>
        <p:txBody>
          <a:bodyPr vert="horz" lIns="91440" tIns="45720" rIns="91440" bIns="45720" rtlCol="0" anchor="ctr">
            <a:normAutofit fontScale="90000" lnSpcReduction="10000"/>
          </a:bodyPr>
          <a:lstStyle>
            <a:defPPr>
              <a:defRPr lang="en-US"/>
            </a:defPPr>
            <a:lvl1pPr>
              <a:spcBef>
                <a:spcPct val="0"/>
              </a:spcBef>
              <a:buNone/>
              <a:defRPr sz="2800">
                <a:solidFill>
                  <a:schemeClr val="tx2"/>
                </a:solidFill>
                <a:latin typeface="Arial"/>
                <a:ea typeface="+mj-ea"/>
                <a:cs typeface="Arial"/>
              </a:defRPr>
            </a:lvl1pPr>
          </a:lstStyle>
          <a:p>
            <a:endParaRPr lang="en-US" sz="2800" dirty="0"/>
          </a:p>
        </p:txBody>
      </p:sp>
    </p:spTree>
    <p:extLst>
      <p:ext uri="{BB962C8B-B14F-4D97-AF65-F5344CB8AC3E}">
        <p14:creationId xmlns:p14="http://schemas.microsoft.com/office/powerpoint/2010/main" val="1535572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F141BA-3F01-4C3D-B73C-09EE8ABB5FEC}" type="datetimeFigureOut">
              <a:rPr lang="en-US" smtClean="0"/>
              <a:t>7/14/24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2D0D190-D9C4-42F5-AB54-073EBE058A64}" type="slidenum">
              <a:rPr lang="en-US" smtClean="0"/>
              <a:t>‹#›</a:t>
            </a:fld>
            <a:endParaRPr lang="en-US" dirty="0"/>
          </a:p>
        </p:txBody>
      </p:sp>
    </p:spTree>
    <p:extLst>
      <p:ext uri="{BB962C8B-B14F-4D97-AF65-F5344CB8AC3E}">
        <p14:creationId xmlns:p14="http://schemas.microsoft.com/office/powerpoint/2010/main" val="4033022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Date Placeholder 2"/>
          <p:cNvSpPr>
            <a:spLocks noGrp="1"/>
          </p:cNvSpPr>
          <p:nvPr>
            <p:ph type="dt" sz="half" idx="10"/>
          </p:nvPr>
        </p:nvSpPr>
        <p:spPr/>
        <p:txBody>
          <a:bodyPr/>
          <a:lstStyle/>
          <a:p>
            <a:fld id="{3CF61845-9CCF-6A43-BA9B-CD2030C288A7}" type="datetime1">
              <a:rPr lang="en-ZA" smtClean="0">
                <a:solidFill>
                  <a:prstClr val="white"/>
                </a:solidFill>
              </a:rPr>
              <a:t>2024/07/14</a:t>
            </a:fld>
            <a:endParaRPr lang="en-ZA" dirty="0">
              <a:solidFill>
                <a:prstClr val="white"/>
              </a:solidFill>
            </a:endParaRPr>
          </a:p>
        </p:txBody>
      </p:sp>
      <p:sp>
        <p:nvSpPr>
          <p:cNvPr id="4" name="Footer Placeholder 3"/>
          <p:cNvSpPr>
            <a:spLocks noGrp="1"/>
          </p:cNvSpPr>
          <p:nvPr>
            <p:ph type="ftr" sz="quarter" idx="11"/>
          </p:nvPr>
        </p:nvSpPr>
        <p:spPr/>
        <p:txBody>
          <a:bodyPr/>
          <a:lstStyle/>
          <a:p>
            <a:r>
              <a:rPr lang="en-ZA" dirty="0">
                <a:solidFill>
                  <a:srgbClr val="1F497D"/>
                </a:solidFill>
              </a:rPr>
              <a:t>www.pilogint.com</a:t>
            </a:r>
          </a:p>
        </p:txBody>
      </p:sp>
      <p:sp>
        <p:nvSpPr>
          <p:cNvPr id="5" name="Slide Number Placeholder 4"/>
          <p:cNvSpPr>
            <a:spLocks noGrp="1"/>
          </p:cNvSpPr>
          <p:nvPr>
            <p:ph type="sldNum" sz="quarter" idx="12"/>
          </p:nvPr>
        </p:nvSpPr>
        <p:spPr/>
        <p:txBody>
          <a:bodyPr/>
          <a:lstStyle/>
          <a:p>
            <a:fld id="{F79FC5F6-1581-D948-A184-FDB0977145C6}" type="slidenum">
              <a:rPr lang="en-ZA" smtClean="0"/>
              <a:t>‹#›</a:t>
            </a:fld>
            <a:endParaRPr lang="en-ZA" dirty="0"/>
          </a:p>
        </p:txBody>
      </p:sp>
    </p:spTree>
    <p:extLst>
      <p:ext uri="{BB962C8B-B14F-4D97-AF65-F5344CB8AC3E}">
        <p14:creationId xmlns:p14="http://schemas.microsoft.com/office/powerpoint/2010/main" val="15887442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7584394-88CC-B645-ADA0-14DB49DE12D9}" type="datetime1">
              <a:rPr lang="en-ZA" smtClean="0"/>
              <a:pPr/>
              <a:t>2024/07/14</a:t>
            </a:fld>
            <a:endParaRPr lang="en-ZA" dirty="0"/>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dirty="0"/>
              <a:t>www.piloggroup.com</a:t>
            </a:r>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pPr/>
              <a:t>‹#›</a:t>
            </a:fld>
            <a:endParaRPr lang="en-ZA" dirty="0"/>
          </a:p>
        </p:txBody>
      </p:sp>
      <p:sp>
        <p:nvSpPr>
          <p:cNvPr id="9" name="Text Placeholder 7"/>
          <p:cNvSpPr>
            <a:spLocks noGrp="1"/>
          </p:cNvSpPr>
          <p:nvPr>
            <p:ph type="body" sz="quarter" idx="13" hasCustomPrompt="1"/>
          </p:nvPr>
        </p:nvSpPr>
        <p:spPr>
          <a:xfrm>
            <a:off x="241302" y="6288190"/>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131870416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3"/>
            <a:ext cx="12192000" cy="5606716"/>
          </a:xfrm>
          <a:prstGeom prst="rect">
            <a:avLst/>
          </a:prstGeom>
        </p:spPr>
      </p:pic>
      <p:sp>
        <p:nvSpPr>
          <p:cNvPr id="8" name="직사각형 2"/>
          <p:cNvSpPr/>
          <p:nvPr/>
        </p:nvSpPr>
        <p:spPr>
          <a:xfrm>
            <a:off x="-1" y="5422903"/>
            <a:ext cx="12192000" cy="1435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9" rIns="91428" bIns="45719" rtlCol="0" anchor="ctr"/>
          <a:lstStyle/>
          <a:p>
            <a:pPr algn="ctr" defTabSz="609585"/>
            <a:endParaRPr lang="ko-KR" altLang="en-US" sz="2400" dirty="0">
              <a:solidFill>
                <a:prstClr val="white"/>
              </a:solidFill>
            </a:endParaRPr>
          </a:p>
        </p:txBody>
      </p:sp>
      <p:sp>
        <p:nvSpPr>
          <p:cNvPr id="2" name="Title 1"/>
          <p:cNvSpPr>
            <a:spLocks noGrp="1"/>
          </p:cNvSpPr>
          <p:nvPr>
            <p:ph type="ctrTitle" hasCustomPrompt="1"/>
          </p:nvPr>
        </p:nvSpPr>
        <p:spPr>
          <a:xfrm>
            <a:off x="241928" y="5489260"/>
            <a:ext cx="11672869" cy="709208"/>
          </a:xfrm>
        </p:spPr>
        <p:txBody>
          <a:bodyPr>
            <a:normAutofit/>
          </a:bodyPr>
          <a:lstStyle>
            <a:lvl1pPr algn="ctr">
              <a:defRPr sz="5300">
                <a:solidFill>
                  <a:srgbClr val="FFFFFF"/>
                </a:solidFill>
              </a:defRPr>
            </a:lvl1pPr>
          </a:lstStyle>
          <a:p>
            <a:r>
              <a:rPr lang="en-GB" dirty="0"/>
              <a:t>Title</a:t>
            </a:r>
            <a:endParaRPr lang="en-ZA" dirty="0"/>
          </a:p>
        </p:txBody>
      </p:sp>
      <p:sp>
        <p:nvSpPr>
          <p:cNvPr id="3" name="Subtitle 2"/>
          <p:cNvSpPr>
            <a:spLocks noGrp="1"/>
          </p:cNvSpPr>
          <p:nvPr>
            <p:ph type="subTitle" idx="1" hasCustomPrompt="1"/>
          </p:nvPr>
        </p:nvSpPr>
        <p:spPr>
          <a:xfrm>
            <a:off x="3562592" y="6347070"/>
            <a:ext cx="8534400" cy="443815"/>
          </a:xfrm>
        </p:spPr>
        <p:txBody>
          <a:bodyPr/>
          <a:lstStyle>
            <a:lvl1pPr marL="0" indent="0" algn="r">
              <a:buNone/>
              <a:defRPr>
                <a:solidFill>
                  <a:schemeClr val="bg1"/>
                </a:solidFill>
                <a:latin typeface="Futura"/>
                <a:cs typeface="Futur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120" indent="0" algn="ctr">
              <a:buNone/>
              <a:defRPr>
                <a:solidFill>
                  <a:schemeClr val="tx1">
                    <a:tint val="75000"/>
                  </a:schemeClr>
                </a:solidFill>
              </a:defRPr>
            </a:lvl4pPr>
            <a:lvl5pPr marL="2437704" indent="0" algn="ctr">
              <a:buNone/>
              <a:defRPr>
                <a:solidFill>
                  <a:schemeClr val="tx1">
                    <a:tint val="75000"/>
                  </a:schemeClr>
                </a:solidFill>
              </a:defRPr>
            </a:lvl5pPr>
            <a:lvl6pPr marL="3047289" indent="0" algn="ctr">
              <a:buNone/>
              <a:defRPr>
                <a:solidFill>
                  <a:schemeClr val="tx1">
                    <a:tint val="75000"/>
                  </a:schemeClr>
                </a:solidFill>
              </a:defRPr>
            </a:lvl6pPr>
            <a:lvl7pPr marL="3656874" indent="0" algn="ctr">
              <a:buNone/>
              <a:defRPr>
                <a:solidFill>
                  <a:schemeClr val="tx1">
                    <a:tint val="75000"/>
                  </a:schemeClr>
                </a:solidFill>
              </a:defRPr>
            </a:lvl7pPr>
            <a:lvl8pPr marL="4266459" indent="0" algn="ctr">
              <a:buNone/>
              <a:defRPr>
                <a:solidFill>
                  <a:schemeClr val="tx1">
                    <a:tint val="75000"/>
                  </a:schemeClr>
                </a:solidFill>
              </a:defRPr>
            </a:lvl8pPr>
            <a:lvl9pPr marL="4876043" indent="0" algn="ctr">
              <a:buNone/>
              <a:defRPr>
                <a:solidFill>
                  <a:schemeClr val="tx1">
                    <a:tint val="75000"/>
                  </a:schemeClr>
                </a:solidFill>
              </a:defRPr>
            </a:lvl9pPr>
          </a:lstStyle>
          <a:p>
            <a:r>
              <a:rPr lang="en-GB" dirty="0"/>
              <a:t>Presenter</a:t>
            </a:r>
            <a:endParaRPr lang="en-ZA" dirty="0"/>
          </a:p>
        </p:txBody>
      </p:sp>
      <p:sp>
        <p:nvSpPr>
          <p:cNvPr id="4" name="Date Placeholder 3"/>
          <p:cNvSpPr>
            <a:spLocks noGrp="1"/>
          </p:cNvSpPr>
          <p:nvPr>
            <p:ph type="dt" sz="half" idx="10"/>
          </p:nvPr>
        </p:nvSpPr>
        <p:spPr>
          <a:xfrm>
            <a:off x="188072" y="6564161"/>
            <a:ext cx="2844800" cy="226715"/>
          </a:xfrm>
        </p:spPr>
        <p:txBody>
          <a:bodyPr/>
          <a:lstStyle>
            <a:lvl1pPr>
              <a:defRPr>
                <a:latin typeface="Futura"/>
                <a:cs typeface="Futura"/>
              </a:defRPr>
            </a:lvl1pPr>
          </a:lstStyle>
          <a:p>
            <a:fld id="{D334613F-07B6-704A-9C2B-66DC015AADC9}" type="datetime1">
              <a:rPr lang="en-ZA" smtClean="0"/>
              <a:pPr/>
              <a:t>2024/07/14</a:t>
            </a:fld>
            <a:endParaRPr lang="en-ZA" dirty="0"/>
          </a:p>
        </p:txBody>
      </p:sp>
      <p:sp>
        <p:nvSpPr>
          <p:cNvPr id="9" name="직사각형 2"/>
          <p:cNvSpPr/>
          <p:nvPr/>
        </p:nvSpPr>
        <p:spPr>
          <a:xfrm>
            <a:off x="-4" y="5420762"/>
            <a:ext cx="12192000" cy="58057"/>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8" tIns="45719" rIns="91428" bIns="45719" rtlCol="0" anchor="ctr"/>
          <a:lstStyle/>
          <a:p>
            <a:pPr algn="ctr" defTabSz="609585"/>
            <a:endParaRPr lang="ko-KR" altLang="en-US" sz="2400" dirty="0">
              <a:solidFill>
                <a:prstClr val="white"/>
              </a:solidFill>
            </a:endParaRPr>
          </a:p>
        </p:txBody>
      </p:sp>
      <p:pic>
        <p:nvPicPr>
          <p:cNvPr id="12" name="Picture 11" descr="300x300 - Transparrent.png"/>
          <p:cNvPicPr>
            <a:picLocks noChangeAspect="1"/>
          </p:cNvPicPr>
          <p:nvPr/>
        </p:nvPicPr>
        <p:blipFill rotWithShape="1">
          <a:blip r:embed="rId3" cstate="hqprint"/>
          <a:srcRect t="29011" b="33729"/>
          <a:stretch>
            <a:fillRect/>
          </a:stretch>
        </p:blipFill>
        <p:spPr>
          <a:xfrm>
            <a:off x="4470060" y="3583041"/>
            <a:ext cx="3245513" cy="1209291"/>
          </a:xfrm>
          <a:prstGeom prst="rect">
            <a:avLst/>
          </a:prstGeom>
          <a:ln>
            <a:noFill/>
          </a:ln>
          <a:effectLst>
            <a:outerShdw blurRad="50800" dist="38100" dir="5400000" sx="104000" sy="104000" algn="t" rotWithShape="0">
              <a:prstClr val="black">
                <a:alpha val="40000"/>
              </a:prstClr>
            </a:outerShdw>
          </a:effectLst>
        </p:spPr>
      </p:pic>
      <p:pic>
        <p:nvPicPr>
          <p:cNvPr id="18" name="Picture 4" descr="http://www.clker.com/cliparts/2/e/0/7/12422395911228769102Copyright_thin.svg.med.png"/>
          <p:cNvPicPr>
            <a:picLocks noChangeAspect="1" noChangeArrowheads="1"/>
          </p:cNvPicPr>
          <p:nvPr/>
        </p:nvPicPr>
        <p:blipFill>
          <a:blip r:embed="rId4" cstate="print"/>
          <a:srcRect/>
          <a:stretch>
            <a:fillRect/>
          </a:stretch>
        </p:blipFill>
        <p:spPr bwMode="auto">
          <a:xfrm>
            <a:off x="78494" y="6591081"/>
            <a:ext cx="197295" cy="197295"/>
          </a:xfrm>
          <a:prstGeom prst="rect">
            <a:avLst/>
          </a:prstGeom>
          <a:noFill/>
        </p:spPr>
      </p:pic>
      <p:pic>
        <p:nvPicPr>
          <p:cNvPr id="13" name="Picture 12"/>
          <p:cNvPicPr>
            <a:picLocks noChangeAspect="1"/>
          </p:cNvPicPr>
          <p:nvPr/>
        </p:nvPicPr>
        <p:blipFill>
          <a:blip r:embed="rId5" cstate="print"/>
          <a:stretch>
            <a:fillRect/>
          </a:stretch>
        </p:blipFill>
        <p:spPr>
          <a:xfrm>
            <a:off x="4988280" y="2768651"/>
            <a:ext cx="2265293" cy="1122711"/>
          </a:xfrm>
          <a:prstGeom prst="rect">
            <a:avLst/>
          </a:prstGeom>
          <a:effectLst>
            <a:glow rad="127000">
              <a:schemeClr val="accent1">
                <a:alpha val="0"/>
              </a:schemeClr>
            </a:glow>
            <a:outerShdw blurRad="63500" sx="102000" sy="102000" algn="ctr" rotWithShape="0">
              <a:prstClr val="black">
                <a:alpha val="0"/>
              </a:prstClr>
            </a:outerShdw>
            <a:reflection stA="0" endPos="65000" dist="50800" dir="5400000" sy="-100000" algn="bl" rotWithShape="0"/>
            <a:softEdge rad="24130"/>
          </a:effectLst>
        </p:spPr>
      </p:pic>
      <p:pic>
        <p:nvPicPr>
          <p:cNvPr id="14" name="Picture 13"/>
          <p:cNvPicPr>
            <a:picLocks noChangeAspect="1"/>
          </p:cNvPicPr>
          <p:nvPr/>
        </p:nvPicPr>
        <p:blipFill>
          <a:blip r:embed="rId6" cstate="print"/>
          <a:stretch>
            <a:fillRect/>
          </a:stretch>
        </p:blipFill>
        <p:spPr>
          <a:xfrm>
            <a:off x="5546845" y="2483575"/>
            <a:ext cx="1215424" cy="602381"/>
          </a:xfrm>
          <a:prstGeom prst="rect">
            <a:avLst/>
          </a:prstGeom>
          <a:effectLst>
            <a:outerShdw blurRad="50800" dist="38100" dir="8100000" algn="tr" rotWithShape="0">
              <a:prstClr val="black">
                <a:alpha val="40000"/>
              </a:prstClr>
            </a:outerShdw>
            <a:softEdge rad="25400"/>
          </a:effectLst>
        </p:spPr>
      </p:pic>
      <p:pic>
        <p:nvPicPr>
          <p:cNvPr id="15" name="Picture 14">
            <a:extLst>
              <a:ext uri="{FF2B5EF4-FFF2-40B4-BE49-F238E27FC236}">
                <a16:creationId xmlns:a16="http://schemas.microsoft.com/office/drawing/2014/main" id="{BADF2A6E-15B9-904B-8909-DB6D1D61CC2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5606716"/>
          </a:xfrm>
          <a:prstGeom prst="rect">
            <a:avLst/>
          </a:prstGeom>
        </p:spPr>
      </p:pic>
      <p:sp>
        <p:nvSpPr>
          <p:cNvPr id="16" name="직사각형 2">
            <a:extLst>
              <a:ext uri="{FF2B5EF4-FFF2-40B4-BE49-F238E27FC236}">
                <a16:creationId xmlns:a16="http://schemas.microsoft.com/office/drawing/2014/main" id="{6A537839-99AE-E544-BF4A-EF0B01080542}"/>
              </a:ext>
            </a:extLst>
          </p:cNvPr>
          <p:cNvSpPr/>
          <p:nvPr userDrawn="1"/>
        </p:nvSpPr>
        <p:spPr>
          <a:xfrm>
            <a:off x="-1" y="5422901"/>
            <a:ext cx="12192000" cy="1435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7" name="직사각형 2">
            <a:extLst>
              <a:ext uri="{FF2B5EF4-FFF2-40B4-BE49-F238E27FC236}">
                <a16:creationId xmlns:a16="http://schemas.microsoft.com/office/drawing/2014/main" id="{CF795DC2-3D58-934E-AB49-0B051DEB8A32}"/>
              </a:ext>
            </a:extLst>
          </p:cNvPr>
          <p:cNvSpPr/>
          <p:nvPr userDrawn="1"/>
        </p:nvSpPr>
        <p:spPr>
          <a:xfrm>
            <a:off x="-4" y="5420753"/>
            <a:ext cx="12192000" cy="58057"/>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400"/>
          </a:p>
        </p:txBody>
      </p:sp>
      <p:pic>
        <p:nvPicPr>
          <p:cNvPr id="19" name="Picture 18" descr="300x300 - Transparrent.png">
            <a:extLst>
              <a:ext uri="{FF2B5EF4-FFF2-40B4-BE49-F238E27FC236}">
                <a16:creationId xmlns:a16="http://schemas.microsoft.com/office/drawing/2014/main" id="{AC2F5931-4AF6-CE48-93D9-DA10D3F0D98E}"/>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t="29011" b="33729"/>
          <a:stretch/>
        </p:blipFill>
        <p:spPr>
          <a:xfrm>
            <a:off x="4470050" y="2909939"/>
            <a:ext cx="3245513" cy="1209291"/>
          </a:xfrm>
          <a:prstGeom prst="rect">
            <a:avLst/>
          </a:prstGeom>
          <a:ln>
            <a:noFill/>
          </a:ln>
          <a:effectLst>
            <a:outerShdw blurRad="50800" dist="38100" dir="5400000" sx="104000" sy="104000" algn="t" rotWithShape="0">
              <a:prstClr val="black">
                <a:alpha val="40000"/>
              </a:prstClr>
            </a:outerShdw>
          </a:effectLst>
        </p:spPr>
      </p:pic>
      <p:pic>
        <p:nvPicPr>
          <p:cNvPr id="20" name="Picture 4" descr="http://www.clker.com/cliparts/2/e/0/7/12422395911228769102Copyright_thin.svg.med.png">
            <a:extLst>
              <a:ext uri="{FF2B5EF4-FFF2-40B4-BE49-F238E27FC236}">
                <a16:creationId xmlns:a16="http://schemas.microsoft.com/office/drawing/2014/main" id="{310B3673-DC88-714A-A108-398B6F8F796A}"/>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78485" y="6591071"/>
            <a:ext cx="197295" cy="197295"/>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0">
            <a:extLst>
              <a:ext uri="{FF2B5EF4-FFF2-40B4-BE49-F238E27FC236}">
                <a16:creationId xmlns:a16="http://schemas.microsoft.com/office/drawing/2014/main" id="{5F7E662A-C08E-464F-9B90-CF402418E30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988279" y="2095542"/>
            <a:ext cx="2265293" cy="1122711"/>
          </a:xfrm>
          <a:prstGeom prst="rect">
            <a:avLst/>
          </a:prstGeom>
          <a:effectLst>
            <a:glow rad="127000">
              <a:schemeClr val="accent1">
                <a:alpha val="0"/>
              </a:schemeClr>
            </a:glow>
            <a:outerShdw blurRad="63500" sx="102000" sy="102000" algn="ctr" rotWithShape="0">
              <a:prstClr val="black">
                <a:alpha val="0"/>
              </a:prstClr>
            </a:outerShdw>
            <a:reflection stA="0" endPos="65000" dist="50800" dir="5400000" sy="-100000" algn="bl" rotWithShape="0"/>
            <a:softEdge rad="24130"/>
          </a:effectLst>
        </p:spPr>
      </p:pic>
      <p:pic>
        <p:nvPicPr>
          <p:cNvPr id="22" name="Picture 21">
            <a:extLst>
              <a:ext uri="{FF2B5EF4-FFF2-40B4-BE49-F238E27FC236}">
                <a16:creationId xmlns:a16="http://schemas.microsoft.com/office/drawing/2014/main" id="{43463D85-5334-B348-A1D0-23146CE04B3A}"/>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546845" y="1810474"/>
            <a:ext cx="1215424" cy="602381"/>
          </a:xfrm>
          <a:prstGeom prst="rect">
            <a:avLst/>
          </a:prstGeom>
          <a:effectLst>
            <a:outerShdw blurRad="50800" dist="38100" dir="8100000" algn="tr" rotWithShape="0">
              <a:prstClr val="black">
                <a:alpha val="40000"/>
              </a:prstClr>
            </a:outerShdw>
            <a:softEdge rad="25400"/>
          </a:effectLst>
        </p:spPr>
      </p:pic>
    </p:spTree>
    <p:extLst>
      <p:ext uri="{BB962C8B-B14F-4D97-AF65-F5344CB8AC3E}">
        <p14:creationId xmlns:p14="http://schemas.microsoft.com/office/powerpoint/2010/main" val="1854034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0" y="0"/>
            <a:ext cx="12192000" cy="6858000"/>
          </a:xfrm>
          <a:prstGeom prst="rect">
            <a:avLst/>
          </a:prstGeom>
        </p:spPr>
      </p:pic>
      <p:sp>
        <p:nvSpPr>
          <p:cNvPr id="45" name="Title 1"/>
          <p:cNvSpPr>
            <a:spLocks noGrp="1"/>
          </p:cNvSpPr>
          <p:nvPr>
            <p:ph type="ctrTitle" hasCustomPrompt="1"/>
          </p:nvPr>
        </p:nvSpPr>
        <p:spPr>
          <a:xfrm>
            <a:off x="7200727" y="4199409"/>
            <a:ext cx="4946316" cy="966959"/>
          </a:xfrm>
        </p:spPr>
        <p:txBody>
          <a:bodyPr>
            <a:normAutofit/>
          </a:bodyPr>
          <a:lstStyle>
            <a:lvl1pPr algn="l">
              <a:defRPr sz="4000">
                <a:ln>
                  <a:noFill/>
                </a:ln>
                <a:solidFill>
                  <a:schemeClr val="bg1"/>
                </a:solidFill>
              </a:defRPr>
            </a:lvl1pPr>
          </a:lstStyle>
          <a:p>
            <a:r>
              <a:rPr lang="en-GB" dirty="0"/>
              <a:t>Title</a:t>
            </a:r>
            <a:endParaRPr lang="en-ZA" dirty="0"/>
          </a:p>
        </p:txBody>
      </p:sp>
      <p:sp>
        <p:nvSpPr>
          <p:cNvPr id="47" name="Date Placeholder 3"/>
          <p:cNvSpPr>
            <a:spLocks noGrp="1"/>
          </p:cNvSpPr>
          <p:nvPr>
            <p:ph type="dt" sz="half" idx="10"/>
          </p:nvPr>
        </p:nvSpPr>
        <p:spPr>
          <a:xfrm>
            <a:off x="7200727" y="5830377"/>
            <a:ext cx="4946316" cy="226715"/>
          </a:xfrm>
        </p:spPr>
        <p:txBody>
          <a:bodyPr/>
          <a:lstStyle>
            <a:lvl1pPr>
              <a:defRPr sz="2400">
                <a:ln>
                  <a:noFill/>
                </a:ln>
                <a:solidFill>
                  <a:schemeClr val="bg1"/>
                </a:solidFill>
                <a:latin typeface="Futura"/>
                <a:cs typeface="Futura"/>
              </a:defRPr>
            </a:lvl1pPr>
          </a:lstStyle>
          <a:p>
            <a:fld id="{D334613F-07B6-704A-9C2B-66DC015AADC9}" type="datetime1">
              <a:rPr lang="en-ZA" smtClean="0"/>
              <a:pPr/>
              <a:t>2024/07/14</a:t>
            </a:fld>
            <a:endParaRPr lang="en-ZA" dirty="0"/>
          </a:p>
        </p:txBody>
      </p:sp>
      <p:cxnSp>
        <p:nvCxnSpPr>
          <p:cNvPr id="48" name="Straight Connector 47"/>
          <p:cNvCxnSpPr/>
          <p:nvPr/>
        </p:nvCxnSpPr>
        <p:spPr>
          <a:xfrm>
            <a:off x="7200727" y="4191601"/>
            <a:ext cx="12028" cy="188648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Subtitle 2"/>
          <p:cNvSpPr>
            <a:spLocks noGrp="1"/>
          </p:cNvSpPr>
          <p:nvPr>
            <p:ph type="subTitle" idx="1" hasCustomPrompt="1"/>
          </p:nvPr>
        </p:nvSpPr>
        <p:spPr>
          <a:xfrm>
            <a:off x="7200727" y="5276471"/>
            <a:ext cx="4946316" cy="443815"/>
          </a:xfrm>
        </p:spPr>
        <p:txBody>
          <a:bodyPr lIns="107984" rIns="107984" anchor="ctr"/>
          <a:lstStyle>
            <a:lvl1pPr marL="0" indent="0" algn="l">
              <a:buNone/>
              <a:defRPr>
                <a:solidFill>
                  <a:schemeClr val="bg1"/>
                </a:solidFill>
                <a:latin typeface="Futura"/>
                <a:cs typeface="Futur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120" indent="0" algn="ctr">
              <a:buNone/>
              <a:defRPr>
                <a:solidFill>
                  <a:schemeClr val="tx1">
                    <a:tint val="75000"/>
                  </a:schemeClr>
                </a:solidFill>
              </a:defRPr>
            </a:lvl4pPr>
            <a:lvl5pPr marL="2437704" indent="0" algn="ctr">
              <a:buNone/>
              <a:defRPr>
                <a:solidFill>
                  <a:schemeClr val="tx1">
                    <a:tint val="75000"/>
                  </a:schemeClr>
                </a:solidFill>
              </a:defRPr>
            </a:lvl5pPr>
            <a:lvl6pPr marL="3047289" indent="0" algn="ctr">
              <a:buNone/>
              <a:defRPr>
                <a:solidFill>
                  <a:schemeClr val="tx1">
                    <a:tint val="75000"/>
                  </a:schemeClr>
                </a:solidFill>
              </a:defRPr>
            </a:lvl6pPr>
            <a:lvl7pPr marL="3656874" indent="0" algn="ctr">
              <a:buNone/>
              <a:defRPr>
                <a:solidFill>
                  <a:schemeClr val="tx1">
                    <a:tint val="75000"/>
                  </a:schemeClr>
                </a:solidFill>
              </a:defRPr>
            </a:lvl7pPr>
            <a:lvl8pPr marL="4266459" indent="0" algn="ctr">
              <a:buNone/>
              <a:defRPr>
                <a:solidFill>
                  <a:schemeClr val="tx1">
                    <a:tint val="75000"/>
                  </a:schemeClr>
                </a:solidFill>
              </a:defRPr>
            </a:lvl8pPr>
            <a:lvl9pPr marL="4876043" indent="0" algn="ctr">
              <a:buNone/>
              <a:defRPr>
                <a:solidFill>
                  <a:schemeClr val="tx1">
                    <a:tint val="75000"/>
                  </a:schemeClr>
                </a:solidFill>
              </a:defRPr>
            </a:lvl9pPr>
          </a:lstStyle>
          <a:p>
            <a:r>
              <a:rPr lang="en-GB" dirty="0"/>
              <a:t>Presenter</a:t>
            </a:r>
            <a:endParaRPr lang="en-ZA" dirty="0"/>
          </a:p>
        </p:txBody>
      </p:sp>
      <p:grpSp>
        <p:nvGrpSpPr>
          <p:cNvPr id="44" name="Group 43"/>
          <p:cNvGrpSpPr/>
          <p:nvPr/>
        </p:nvGrpSpPr>
        <p:grpSpPr>
          <a:xfrm>
            <a:off x="-783090" y="-1096497"/>
            <a:ext cx="10744956" cy="7544624"/>
            <a:chOff x="-334442" y="590482"/>
            <a:chExt cx="8058717" cy="5658468"/>
          </a:xfrm>
        </p:grpSpPr>
        <p:sp>
          <p:nvSpPr>
            <p:cNvPr id="46" name="Rectangle 45"/>
            <p:cNvSpPr/>
            <p:nvPr/>
          </p:nvSpPr>
          <p:spPr>
            <a:xfrm>
              <a:off x="3666400" y="3415896"/>
              <a:ext cx="4057875" cy="14679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5900" dirty="0">
                  <a:solidFill>
                    <a:prstClr val="white">
                      <a:lumMod val="85000"/>
                    </a:prstClr>
                  </a:solidFill>
                  <a:latin typeface="Futura"/>
                  <a:cs typeface="Futura"/>
                </a:rPr>
                <a:t>Quality</a:t>
              </a:r>
            </a:p>
          </p:txBody>
        </p:sp>
        <p:sp>
          <p:nvSpPr>
            <p:cNvPr id="50" name="Rectangle 49"/>
            <p:cNvSpPr/>
            <p:nvPr/>
          </p:nvSpPr>
          <p:spPr>
            <a:xfrm rot="16200000">
              <a:off x="332590" y="4456744"/>
              <a:ext cx="1724787"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85000"/>
                    </a:prstClr>
                  </a:solidFill>
                  <a:latin typeface="Futura"/>
                  <a:cs typeface="Futura"/>
                </a:rPr>
                <a:t>Migration</a:t>
              </a:r>
            </a:p>
          </p:txBody>
        </p:sp>
        <p:sp>
          <p:nvSpPr>
            <p:cNvPr id="51" name="Rectangle 50"/>
            <p:cNvSpPr/>
            <p:nvPr/>
          </p:nvSpPr>
          <p:spPr>
            <a:xfrm rot="16200000">
              <a:off x="2867592" y="4229730"/>
              <a:ext cx="3353615" cy="6848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4800" dirty="0">
                  <a:solidFill>
                    <a:prstClr val="white">
                      <a:lumMod val="85000"/>
                    </a:prstClr>
                  </a:solidFill>
                  <a:latin typeface="Futura"/>
                  <a:cs typeface="Futura"/>
                </a:rPr>
                <a:t>Barcoding</a:t>
              </a:r>
            </a:p>
          </p:txBody>
        </p:sp>
        <p:sp>
          <p:nvSpPr>
            <p:cNvPr id="52" name="Rectangle 51"/>
            <p:cNvSpPr/>
            <p:nvPr/>
          </p:nvSpPr>
          <p:spPr>
            <a:xfrm rot="16200000">
              <a:off x="5052440" y="1851691"/>
              <a:ext cx="1827890" cy="8267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85000"/>
                    </a:prstClr>
                  </a:solidFill>
                  <a:latin typeface="Futura"/>
                  <a:cs typeface="Futura"/>
                </a:rPr>
                <a:t>Governance</a:t>
              </a:r>
            </a:p>
          </p:txBody>
        </p:sp>
        <p:sp>
          <p:nvSpPr>
            <p:cNvPr id="53" name="Rectangle 52"/>
            <p:cNvSpPr/>
            <p:nvPr/>
          </p:nvSpPr>
          <p:spPr>
            <a:xfrm>
              <a:off x="2271395" y="3603155"/>
              <a:ext cx="172478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85000"/>
                    </a:prstClr>
                  </a:solidFill>
                  <a:latin typeface="Futura"/>
                  <a:cs typeface="Futura"/>
                </a:rPr>
                <a:t>portals</a:t>
              </a:r>
            </a:p>
          </p:txBody>
        </p:sp>
        <p:sp>
          <p:nvSpPr>
            <p:cNvPr id="54" name="Rectangle 53"/>
            <p:cNvSpPr/>
            <p:nvPr/>
          </p:nvSpPr>
          <p:spPr>
            <a:xfrm>
              <a:off x="1562810" y="2937836"/>
              <a:ext cx="483900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8300" b="1" dirty="0">
                  <a:solidFill>
                    <a:srgbClr val="CC0000"/>
                  </a:solidFill>
                  <a:latin typeface="Futura"/>
                  <a:cs typeface="Futura"/>
                </a:rPr>
                <a:t>Master Data</a:t>
              </a:r>
            </a:p>
          </p:txBody>
        </p:sp>
        <p:sp>
          <p:nvSpPr>
            <p:cNvPr id="55" name="Rectangle 54"/>
            <p:cNvSpPr/>
            <p:nvPr/>
          </p:nvSpPr>
          <p:spPr>
            <a:xfrm>
              <a:off x="4579503" y="3470077"/>
              <a:ext cx="1818750" cy="547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85000"/>
                    </a:prstClr>
                  </a:solidFill>
                  <a:latin typeface="Futura"/>
                  <a:cs typeface="Futura"/>
                </a:rPr>
                <a:t>ISO-8000</a:t>
              </a:r>
            </a:p>
          </p:txBody>
        </p:sp>
        <p:sp>
          <p:nvSpPr>
            <p:cNvPr id="56" name="Rectangle 55"/>
            <p:cNvSpPr/>
            <p:nvPr/>
          </p:nvSpPr>
          <p:spPr>
            <a:xfrm>
              <a:off x="3227966" y="2209377"/>
              <a:ext cx="198804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1900" dirty="0">
                  <a:solidFill>
                    <a:prstClr val="white">
                      <a:lumMod val="85000"/>
                    </a:prstClr>
                  </a:solidFill>
                  <a:latin typeface="Futura"/>
                  <a:cs typeface="Futura"/>
                </a:rPr>
                <a:t>Cataloguing</a:t>
              </a:r>
            </a:p>
          </p:txBody>
        </p:sp>
        <p:sp>
          <p:nvSpPr>
            <p:cNvPr id="57" name="Rectangle 56"/>
            <p:cNvSpPr/>
            <p:nvPr/>
          </p:nvSpPr>
          <p:spPr>
            <a:xfrm rot="16200000">
              <a:off x="2540678" y="2051912"/>
              <a:ext cx="210310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400" dirty="0">
                  <a:solidFill>
                    <a:prstClr val="white">
                      <a:lumMod val="85000"/>
                    </a:prstClr>
                  </a:solidFill>
                  <a:latin typeface="Futura"/>
                  <a:cs typeface="Futura"/>
                </a:rPr>
                <a:t>optimization</a:t>
              </a:r>
            </a:p>
          </p:txBody>
        </p:sp>
        <p:sp>
          <p:nvSpPr>
            <p:cNvPr id="58" name="Rectangle 57"/>
            <p:cNvSpPr/>
            <p:nvPr/>
          </p:nvSpPr>
          <p:spPr>
            <a:xfrm rot="16200000">
              <a:off x="2748614" y="4371212"/>
              <a:ext cx="284165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85000"/>
                    </a:prstClr>
                  </a:solidFill>
                  <a:latin typeface="Futura"/>
                  <a:cs typeface="Futura"/>
                </a:rPr>
                <a:t>conformance</a:t>
              </a:r>
            </a:p>
          </p:txBody>
        </p:sp>
        <p:sp>
          <p:nvSpPr>
            <p:cNvPr id="59" name="Rectangle 58"/>
            <p:cNvSpPr/>
            <p:nvPr/>
          </p:nvSpPr>
          <p:spPr>
            <a:xfrm>
              <a:off x="3538823" y="2569088"/>
              <a:ext cx="1549515"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GB" sz="2100" dirty="0">
                  <a:solidFill>
                    <a:prstClr val="white">
                      <a:lumMod val="85000"/>
                    </a:prstClr>
                  </a:solidFill>
                  <a:latin typeface="Futura"/>
                  <a:cs typeface="Futura"/>
                </a:rPr>
                <a:t>ontology</a:t>
              </a:r>
              <a:endParaRPr lang="en-ZA" sz="2100" dirty="0">
                <a:solidFill>
                  <a:prstClr val="white">
                    <a:lumMod val="85000"/>
                  </a:prstClr>
                </a:solidFill>
                <a:latin typeface="Futura"/>
                <a:cs typeface="Futura"/>
              </a:endParaRPr>
            </a:p>
          </p:txBody>
        </p:sp>
        <p:sp>
          <p:nvSpPr>
            <p:cNvPr id="60" name="Rectangle 59"/>
            <p:cNvSpPr/>
            <p:nvPr/>
          </p:nvSpPr>
          <p:spPr>
            <a:xfrm rot="16200000">
              <a:off x="2513736" y="4422041"/>
              <a:ext cx="276532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85000"/>
                    </a:prstClr>
                  </a:solidFill>
                  <a:latin typeface="Futura"/>
                  <a:cs typeface="Futura"/>
                </a:rPr>
                <a:t>Multiple languages</a:t>
              </a:r>
            </a:p>
          </p:txBody>
        </p:sp>
        <p:sp>
          <p:nvSpPr>
            <p:cNvPr id="61" name="Rectangle 60"/>
            <p:cNvSpPr/>
            <p:nvPr/>
          </p:nvSpPr>
          <p:spPr>
            <a:xfrm>
              <a:off x="1002427" y="2460683"/>
              <a:ext cx="331884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400" dirty="0">
                  <a:solidFill>
                    <a:prstClr val="white">
                      <a:lumMod val="85000"/>
                    </a:prstClr>
                  </a:solidFill>
                  <a:latin typeface="Futura"/>
                  <a:cs typeface="Futura"/>
                </a:rPr>
                <a:t>standardization</a:t>
              </a:r>
            </a:p>
          </p:txBody>
        </p:sp>
        <p:sp>
          <p:nvSpPr>
            <p:cNvPr id="62" name="Rectangle 61"/>
            <p:cNvSpPr/>
            <p:nvPr/>
          </p:nvSpPr>
          <p:spPr>
            <a:xfrm rot="16200000">
              <a:off x="-153841" y="2066012"/>
              <a:ext cx="351576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85000"/>
                    </a:prstClr>
                  </a:solidFill>
                  <a:latin typeface="Futura"/>
                  <a:cs typeface="Futura"/>
                </a:rPr>
                <a:t>Consulting</a:t>
              </a:r>
            </a:p>
          </p:txBody>
        </p:sp>
        <p:sp>
          <p:nvSpPr>
            <p:cNvPr id="63" name="Rectangle 62"/>
            <p:cNvSpPr/>
            <p:nvPr/>
          </p:nvSpPr>
          <p:spPr>
            <a:xfrm>
              <a:off x="1867142" y="3896269"/>
              <a:ext cx="257489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700" dirty="0">
                  <a:solidFill>
                    <a:prstClr val="white">
                      <a:lumMod val="85000"/>
                    </a:prstClr>
                  </a:solidFill>
                  <a:latin typeface="Futura"/>
                  <a:cs typeface="Futura"/>
                </a:rPr>
                <a:t>Data Packs</a:t>
              </a:r>
            </a:p>
          </p:txBody>
        </p:sp>
        <p:sp>
          <p:nvSpPr>
            <p:cNvPr id="64" name="Rectangle 63"/>
            <p:cNvSpPr/>
            <p:nvPr/>
          </p:nvSpPr>
          <p:spPr>
            <a:xfrm rot="16200000">
              <a:off x="590102" y="4289432"/>
              <a:ext cx="171151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85000"/>
                    </a:prstClr>
                  </a:solidFill>
                  <a:latin typeface="Futura"/>
                  <a:cs typeface="Futura"/>
                </a:rPr>
                <a:t>testing</a:t>
              </a:r>
            </a:p>
          </p:txBody>
        </p:sp>
        <p:sp>
          <p:nvSpPr>
            <p:cNvPr id="65" name="Rectangle 64"/>
            <p:cNvSpPr/>
            <p:nvPr/>
          </p:nvSpPr>
          <p:spPr>
            <a:xfrm rot="16200000">
              <a:off x="4087968" y="2070429"/>
              <a:ext cx="1555921" cy="466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400" dirty="0">
                  <a:solidFill>
                    <a:prstClr val="white">
                      <a:lumMod val="85000"/>
                    </a:prstClr>
                  </a:solidFill>
                  <a:latin typeface="Futura"/>
                  <a:cs typeface="Futura"/>
                </a:rPr>
                <a:t>descriptions</a:t>
              </a:r>
            </a:p>
          </p:txBody>
        </p:sp>
        <p:sp>
          <p:nvSpPr>
            <p:cNvPr id="66" name="Rectangle 65"/>
            <p:cNvSpPr/>
            <p:nvPr/>
          </p:nvSpPr>
          <p:spPr>
            <a:xfrm>
              <a:off x="1342839" y="3921591"/>
              <a:ext cx="109859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85000"/>
                    </a:prstClr>
                  </a:solidFill>
                  <a:latin typeface="Futura"/>
                  <a:cs typeface="Futura"/>
                </a:rPr>
                <a:t>OTD</a:t>
              </a:r>
            </a:p>
          </p:txBody>
        </p:sp>
        <p:sp>
          <p:nvSpPr>
            <p:cNvPr id="67" name="Rectangle 66"/>
            <p:cNvSpPr/>
            <p:nvPr/>
          </p:nvSpPr>
          <p:spPr>
            <a:xfrm rot="16200000">
              <a:off x="5255081" y="3144420"/>
              <a:ext cx="207093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100" dirty="0">
                  <a:solidFill>
                    <a:prstClr val="white">
                      <a:lumMod val="85000"/>
                    </a:prstClr>
                  </a:solidFill>
                  <a:latin typeface="Futura"/>
                  <a:cs typeface="Futura"/>
                </a:rPr>
                <a:t>integration</a:t>
              </a:r>
              <a:endParaRPr lang="en-ZA" sz="2100" dirty="0">
                <a:solidFill>
                  <a:prstClr val="white">
                    <a:lumMod val="85000"/>
                  </a:prstClr>
                </a:solidFill>
                <a:latin typeface="Futura"/>
                <a:cs typeface="Futura"/>
              </a:endParaRPr>
            </a:p>
          </p:txBody>
        </p:sp>
        <p:sp>
          <p:nvSpPr>
            <p:cNvPr id="68" name="Rectangle 67"/>
            <p:cNvSpPr/>
            <p:nvPr/>
          </p:nvSpPr>
          <p:spPr>
            <a:xfrm>
              <a:off x="5704925" y="2498349"/>
              <a:ext cx="181681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85000"/>
                    </a:prstClr>
                  </a:solidFill>
                  <a:latin typeface="Futura"/>
                  <a:cs typeface="Futura"/>
                </a:rPr>
                <a:t>Solutions</a:t>
              </a:r>
            </a:p>
          </p:txBody>
        </p:sp>
        <p:sp>
          <p:nvSpPr>
            <p:cNvPr id="69" name="Rectangle 68"/>
            <p:cNvSpPr/>
            <p:nvPr/>
          </p:nvSpPr>
          <p:spPr>
            <a:xfrm>
              <a:off x="751216" y="3309088"/>
              <a:ext cx="1295906"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85000"/>
                    </a:prstClr>
                  </a:solidFill>
                  <a:latin typeface="Futura"/>
                  <a:cs typeface="Futura"/>
                </a:rPr>
                <a:t>Content</a:t>
              </a:r>
            </a:p>
          </p:txBody>
        </p:sp>
        <p:sp>
          <p:nvSpPr>
            <p:cNvPr id="70" name="Rectangle 69"/>
            <p:cNvSpPr/>
            <p:nvPr/>
          </p:nvSpPr>
          <p:spPr>
            <a:xfrm>
              <a:off x="6250603" y="3553077"/>
              <a:ext cx="834408"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85000"/>
                    </a:prstClr>
                  </a:solidFill>
                  <a:latin typeface="Futura"/>
                  <a:cs typeface="Futura"/>
                </a:rPr>
                <a:t>ERP</a:t>
              </a:r>
            </a:p>
          </p:txBody>
        </p:sp>
        <p:sp>
          <p:nvSpPr>
            <p:cNvPr id="71" name="Rectangle 70"/>
            <p:cNvSpPr/>
            <p:nvPr/>
          </p:nvSpPr>
          <p:spPr>
            <a:xfrm rot="16200000">
              <a:off x="1236567" y="4078937"/>
              <a:ext cx="207990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85000"/>
                    </a:prstClr>
                  </a:solidFill>
                  <a:latin typeface="Futura"/>
                  <a:cs typeface="Futura"/>
                </a:rPr>
                <a:t>inventory</a:t>
              </a:r>
            </a:p>
          </p:txBody>
        </p:sp>
        <p:sp>
          <p:nvSpPr>
            <p:cNvPr id="72" name="Rectangle 71"/>
            <p:cNvSpPr/>
            <p:nvPr/>
          </p:nvSpPr>
          <p:spPr>
            <a:xfrm>
              <a:off x="1958656" y="3382129"/>
              <a:ext cx="214632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85000"/>
                    </a:prstClr>
                  </a:solidFill>
                  <a:latin typeface="Futura"/>
                  <a:cs typeface="Futura"/>
                </a:rPr>
                <a:t>Acquisitioning</a:t>
              </a:r>
            </a:p>
          </p:txBody>
        </p:sp>
        <p:sp>
          <p:nvSpPr>
            <p:cNvPr id="73" name="Rectangle 72"/>
            <p:cNvSpPr/>
            <p:nvPr/>
          </p:nvSpPr>
          <p:spPr>
            <a:xfrm>
              <a:off x="-334442" y="3553077"/>
              <a:ext cx="365004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5300" dirty="0">
                  <a:solidFill>
                    <a:prstClr val="white">
                      <a:lumMod val="85000"/>
                    </a:prstClr>
                  </a:solidFill>
                  <a:latin typeface="Futura"/>
                  <a:cs typeface="Futura"/>
                </a:rPr>
                <a:t>Cloud</a:t>
              </a:r>
            </a:p>
          </p:txBody>
        </p:sp>
        <p:sp>
          <p:nvSpPr>
            <p:cNvPr id="74" name="Rectangle 73"/>
            <p:cNvSpPr/>
            <p:nvPr/>
          </p:nvSpPr>
          <p:spPr>
            <a:xfrm rot="16200000">
              <a:off x="518695" y="2384448"/>
              <a:ext cx="1632025"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85000"/>
                    </a:prstClr>
                  </a:solidFill>
                  <a:latin typeface="Futura"/>
                  <a:cs typeface="Futura"/>
                </a:rPr>
                <a:t>dictionary</a:t>
              </a:r>
            </a:p>
          </p:txBody>
        </p:sp>
        <p:sp>
          <p:nvSpPr>
            <p:cNvPr id="75" name="Rectangle 74"/>
            <p:cNvSpPr/>
            <p:nvPr/>
          </p:nvSpPr>
          <p:spPr>
            <a:xfrm>
              <a:off x="-317403" y="2945172"/>
              <a:ext cx="272597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700" dirty="0">
                  <a:solidFill>
                    <a:prstClr val="white">
                      <a:lumMod val="85000"/>
                    </a:prstClr>
                  </a:solidFill>
                  <a:latin typeface="Futura"/>
                  <a:cs typeface="Futura"/>
                </a:rPr>
                <a:t>Translations</a:t>
              </a:r>
            </a:p>
          </p:txBody>
        </p:sp>
      </p:grpSp>
      <p:pic>
        <p:nvPicPr>
          <p:cNvPr id="78" name="Picture 4" descr="http://www.clker.com/cliparts/2/e/0/7/12422395911228769102Copyright_thin.svg.med.png"/>
          <p:cNvPicPr>
            <a:picLocks noChangeAspect="1" noChangeArrowheads="1"/>
          </p:cNvPicPr>
          <p:nvPr/>
        </p:nvPicPr>
        <p:blipFill>
          <a:blip r:embed="rId3" cstate="print"/>
          <a:srcRect/>
          <a:stretch>
            <a:fillRect/>
          </a:stretch>
        </p:blipFill>
        <p:spPr bwMode="auto">
          <a:xfrm>
            <a:off x="78494" y="6591081"/>
            <a:ext cx="197295" cy="197295"/>
          </a:xfrm>
          <a:prstGeom prst="rect">
            <a:avLst/>
          </a:prstGeom>
          <a:noFill/>
        </p:spPr>
      </p:pic>
      <p:sp>
        <p:nvSpPr>
          <p:cNvPr id="4" name="Round Diagonal Corner Rectangle 3"/>
          <p:cNvSpPr/>
          <p:nvPr/>
        </p:nvSpPr>
        <p:spPr>
          <a:xfrm>
            <a:off x="10407080" y="10"/>
            <a:ext cx="1784920" cy="1167319"/>
          </a:xfrm>
          <a:prstGeom prst="round2Diag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lIns="47992" tIns="0" rIns="47992" bIns="0" rtlCol="0" anchor="ctr"/>
          <a:lstStyle/>
          <a:p>
            <a:pPr algn="ctr" defTabSz="609585"/>
            <a:endParaRPr lang="en-ZA" sz="1600" dirty="0">
              <a:solidFill>
                <a:prstClr val="black"/>
              </a:solidFill>
              <a:latin typeface="Arial" panose="020B0604020202020204"/>
              <a:cs typeface="Arial" panose="020B0604020202020204"/>
            </a:endParaRPr>
          </a:p>
        </p:txBody>
      </p:sp>
      <p:pic>
        <p:nvPicPr>
          <p:cNvPr id="76" name="Picture 75"/>
          <p:cNvPicPr>
            <a:picLocks noChangeAspect="1"/>
          </p:cNvPicPr>
          <p:nvPr/>
        </p:nvPicPr>
        <p:blipFill>
          <a:blip r:embed="rId4" cstate="print"/>
          <a:stretch>
            <a:fillRect/>
          </a:stretch>
        </p:blipFill>
        <p:spPr>
          <a:xfrm>
            <a:off x="10121891" y="10506"/>
            <a:ext cx="2355300" cy="1167319"/>
          </a:xfrm>
          <a:prstGeom prst="rect">
            <a:avLst/>
          </a:prstGeom>
          <a:effectLst/>
        </p:spPr>
      </p:pic>
      <p:pic>
        <p:nvPicPr>
          <p:cNvPr id="38" name="Picture 37">
            <a:extLst>
              <a:ext uri="{FF2B5EF4-FFF2-40B4-BE49-F238E27FC236}">
                <a16:creationId xmlns:a16="http://schemas.microsoft.com/office/drawing/2014/main" id="{2FE2578B-A4CB-8A4D-A803-63D6CDE4DC7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cxnSp>
        <p:nvCxnSpPr>
          <p:cNvPr id="39" name="Straight Connector 38">
            <a:extLst>
              <a:ext uri="{FF2B5EF4-FFF2-40B4-BE49-F238E27FC236}">
                <a16:creationId xmlns:a16="http://schemas.microsoft.com/office/drawing/2014/main" id="{8B3A49CA-7630-544B-8A56-9B64BF71CF2D}"/>
              </a:ext>
            </a:extLst>
          </p:cNvPr>
          <p:cNvCxnSpPr/>
          <p:nvPr userDrawn="1"/>
        </p:nvCxnSpPr>
        <p:spPr>
          <a:xfrm>
            <a:off x="7200725" y="4191601"/>
            <a:ext cx="12028" cy="188648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992E39D1-B65D-934D-975D-2BAEF6AB0E31}"/>
              </a:ext>
            </a:extLst>
          </p:cNvPr>
          <p:cNvGrpSpPr/>
          <p:nvPr userDrawn="1"/>
        </p:nvGrpSpPr>
        <p:grpSpPr>
          <a:xfrm>
            <a:off x="-783091" y="-1096497"/>
            <a:ext cx="10744956" cy="7544624"/>
            <a:chOff x="-334442" y="590482"/>
            <a:chExt cx="8058717" cy="5658468"/>
          </a:xfrm>
        </p:grpSpPr>
        <p:sp>
          <p:nvSpPr>
            <p:cNvPr id="41" name="Rectangle 40">
              <a:extLst>
                <a:ext uri="{FF2B5EF4-FFF2-40B4-BE49-F238E27FC236}">
                  <a16:creationId xmlns:a16="http://schemas.microsoft.com/office/drawing/2014/main" id="{88235C7C-B9EA-FE4C-A70E-6DF635BD2278}"/>
                </a:ext>
              </a:extLst>
            </p:cNvPr>
            <p:cNvSpPr/>
            <p:nvPr/>
          </p:nvSpPr>
          <p:spPr>
            <a:xfrm>
              <a:off x="3666400" y="3415896"/>
              <a:ext cx="4057875" cy="14679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5867" dirty="0">
                  <a:solidFill>
                    <a:schemeClr val="bg1">
                      <a:lumMod val="85000"/>
                    </a:schemeClr>
                  </a:solidFill>
                  <a:latin typeface="Futura"/>
                  <a:cs typeface="Futura"/>
                </a:rPr>
                <a:t>Quality</a:t>
              </a:r>
            </a:p>
          </p:txBody>
        </p:sp>
        <p:sp>
          <p:nvSpPr>
            <p:cNvPr id="43" name="Rectangle 42">
              <a:extLst>
                <a:ext uri="{FF2B5EF4-FFF2-40B4-BE49-F238E27FC236}">
                  <a16:creationId xmlns:a16="http://schemas.microsoft.com/office/drawing/2014/main" id="{31752460-6B84-6E4A-AE92-41D7C2418E47}"/>
                </a:ext>
              </a:extLst>
            </p:cNvPr>
            <p:cNvSpPr/>
            <p:nvPr/>
          </p:nvSpPr>
          <p:spPr>
            <a:xfrm rot="16200000">
              <a:off x="332590" y="4456744"/>
              <a:ext cx="1724787"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Migration</a:t>
              </a:r>
            </a:p>
          </p:txBody>
        </p:sp>
        <p:sp>
          <p:nvSpPr>
            <p:cNvPr id="49" name="Rectangle 48">
              <a:extLst>
                <a:ext uri="{FF2B5EF4-FFF2-40B4-BE49-F238E27FC236}">
                  <a16:creationId xmlns:a16="http://schemas.microsoft.com/office/drawing/2014/main" id="{363BCB70-2EFB-7F44-BACD-0BF8F0D0C1F7}"/>
                </a:ext>
              </a:extLst>
            </p:cNvPr>
            <p:cNvSpPr/>
            <p:nvPr/>
          </p:nvSpPr>
          <p:spPr>
            <a:xfrm rot="16200000">
              <a:off x="2867592" y="4229730"/>
              <a:ext cx="3353615" cy="6848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4800" dirty="0">
                  <a:solidFill>
                    <a:schemeClr val="bg1">
                      <a:lumMod val="85000"/>
                    </a:schemeClr>
                  </a:solidFill>
                  <a:latin typeface="Futura"/>
                  <a:cs typeface="Futura"/>
                </a:rPr>
                <a:t>Barcoding</a:t>
              </a:r>
            </a:p>
          </p:txBody>
        </p:sp>
        <p:sp>
          <p:nvSpPr>
            <p:cNvPr id="77" name="Rectangle 76">
              <a:extLst>
                <a:ext uri="{FF2B5EF4-FFF2-40B4-BE49-F238E27FC236}">
                  <a16:creationId xmlns:a16="http://schemas.microsoft.com/office/drawing/2014/main" id="{8FFEA0F7-CE76-7D4F-99C4-DF82CCB49ACB}"/>
                </a:ext>
              </a:extLst>
            </p:cNvPr>
            <p:cNvSpPr/>
            <p:nvPr/>
          </p:nvSpPr>
          <p:spPr>
            <a:xfrm rot="16200000">
              <a:off x="5052440" y="1851691"/>
              <a:ext cx="1827890" cy="8267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Governance</a:t>
              </a:r>
            </a:p>
          </p:txBody>
        </p:sp>
        <p:sp>
          <p:nvSpPr>
            <p:cNvPr id="79" name="Rectangle 78">
              <a:extLst>
                <a:ext uri="{FF2B5EF4-FFF2-40B4-BE49-F238E27FC236}">
                  <a16:creationId xmlns:a16="http://schemas.microsoft.com/office/drawing/2014/main" id="{438CF07C-BEFD-E64E-A3CE-FADFFD39D2B9}"/>
                </a:ext>
              </a:extLst>
            </p:cNvPr>
            <p:cNvSpPr/>
            <p:nvPr/>
          </p:nvSpPr>
          <p:spPr>
            <a:xfrm>
              <a:off x="2271395" y="3603155"/>
              <a:ext cx="172478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portals</a:t>
              </a:r>
            </a:p>
          </p:txBody>
        </p:sp>
        <p:sp>
          <p:nvSpPr>
            <p:cNvPr id="80" name="Rectangle 79">
              <a:extLst>
                <a:ext uri="{FF2B5EF4-FFF2-40B4-BE49-F238E27FC236}">
                  <a16:creationId xmlns:a16="http://schemas.microsoft.com/office/drawing/2014/main" id="{C0BCC5BB-D81F-5D41-AC8D-6CE1FD67BDE0}"/>
                </a:ext>
              </a:extLst>
            </p:cNvPr>
            <p:cNvSpPr/>
            <p:nvPr/>
          </p:nvSpPr>
          <p:spPr>
            <a:xfrm>
              <a:off x="1562810" y="2937836"/>
              <a:ext cx="483900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8266" b="1" dirty="0">
                  <a:solidFill>
                    <a:srgbClr val="CC0000"/>
                  </a:solidFill>
                  <a:latin typeface="Futura"/>
                  <a:cs typeface="Futura"/>
                </a:rPr>
                <a:t>Master Data</a:t>
              </a:r>
            </a:p>
          </p:txBody>
        </p:sp>
        <p:sp>
          <p:nvSpPr>
            <p:cNvPr id="81" name="Rectangle 80">
              <a:extLst>
                <a:ext uri="{FF2B5EF4-FFF2-40B4-BE49-F238E27FC236}">
                  <a16:creationId xmlns:a16="http://schemas.microsoft.com/office/drawing/2014/main" id="{5D4CF5DE-DCA6-0F4C-9F5E-9B479B6D47BF}"/>
                </a:ext>
              </a:extLst>
            </p:cNvPr>
            <p:cNvSpPr/>
            <p:nvPr/>
          </p:nvSpPr>
          <p:spPr>
            <a:xfrm>
              <a:off x="4579503" y="3470077"/>
              <a:ext cx="1818750" cy="547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ISO-8000</a:t>
              </a:r>
            </a:p>
          </p:txBody>
        </p:sp>
        <p:sp>
          <p:nvSpPr>
            <p:cNvPr id="82" name="Rectangle 81">
              <a:extLst>
                <a:ext uri="{FF2B5EF4-FFF2-40B4-BE49-F238E27FC236}">
                  <a16:creationId xmlns:a16="http://schemas.microsoft.com/office/drawing/2014/main" id="{6273C650-8DCE-C549-8DF0-AC892D1A052E}"/>
                </a:ext>
              </a:extLst>
            </p:cNvPr>
            <p:cNvSpPr/>
            <p:nvPr/>
          </p:nvSpPr>
          <p:spPr>
            <a:xfrm>
              <a:off x="3227966" y="2209377"/>
              <a:ext cx="198804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1867" dirty="0">
                  <a:solidFill>
                    <a:schemeClr val="bg1">
                      <a:lumMod val="85000"/>
                    </a:schemeClr>
                  </a:solidFill>
                  <a:latin typeface="Futura"/>
                  <a:cs typeface="Futura"/>
                </a:rPr>
                <a:t>Cataloguing</a:t>
              </a:r>
            </a:p>
          </p:txBody>
        </p:sp>
        <p:sp>
          <p:nvSpPr>
            <p:cNvPr id="83" name="Rectangle 82">
              <a:extLst>
                <a:ext uri="{FF2B5EF4-FFF2-40B4-BE49-F238E27FC236}">
                  <a16:creationId xmlns:a16="http://schemas.microsoft.com/office/drawing/2014/main" id="{EFB12009-F5D9-6949-84E9-025ACE882133}"/>
                </a:ext>
              </a:extLst>
            </p:cNvPr>
            <p:cNvSpPr/>
            <p:nvPr/>
          </p:nvSpPr>
          <p:spPr>
            <a:xfrm rot="16200000">
              <a:off x="2540678" y="2051912"/>
              <a:ext cx="210310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400" dirty="0">
                  <a:solidFill>
                    <a:schemeClr val="bg1">
                      <a:lumMod val="85000"/>
                    </a:schemeClr>
                  </a:solidFill>
                  <a:latin typeface="Futura"/>
                  <a:cs typeface="Futura"/>
                </a:rPr>
                <a:t>optimization</a:t>
              </a:r>
            </a:p>
          </p:txBody>
        </p:sp>
        <p:sp>
          <p:nvSpPr>
            <p:cNvPr id="84" name="Rectangle 83">
              <a:extLst>
                <a:ext uri="{FF2B5EF4-FFF2-40B4-BE49-F238E27FC236}">
                  <a16:creationId xmlns:a16="http://schemas.microsoft.com/office/drawing/2014/main" id="{526F731A-8C63-E84F-B5C8-86CDC5777F69}"/>
                </a:ext>
              </a:extLst>
            </p:cNvPr>
            <p:cNvSpPr/>
            <p:nvPr/>
          </p:nvSpPr>
          <p:spPr>
            <a:xfrm rot="16200000">
              <a:off x="2748614" y="4371212"/>
              <a:ext cx="284165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conformance</a:t>
              </a:r>
            </a:p>
          </p:txBody>
        </p:sp>
        <p:sp>
          <p:nvSpPr>
            <p:cNvPr id="85" name="Rectangle 84">
              <a:extLst>
                <a:ext uri="{FF2B5EF4-FFF2-40B4-BE49-F238E27FC236}">
                  <a16:creationId xmlns:a16="http://schemas.microsoft.com/office/drawing/2014/main" id="{B1192537-5420-C94E-B69F-0C95FF1CF169}"/>
                </a:ext>
              </a:extLst>
            </p:cNvPr>
            <p:cNvSpPr/>
            <p:nvPr/>
          </p:nvSpPr>
          <p:spPr>
            <a:xfrm>
              <a:off x="3538823" y="2569088"/>
              <a:ext cx="1549515"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133" dirty="0">
                  <a:solidFill>
                    <a:schemeClr val="bg1">
                      <a:lumMod val="85000"/>
                    </a:schemeClr>
                  </a:solidFill>
                  <a:latin typeface="Futura"/>
                  <a:cs typeface="Futura"/>
                </a:rPr>
                <a:t>ontology</a:t>
              </a:r>
              <a:endParaRPr lang="en-ZA" sz="2133" dirty="0">
                <a:solidFill>
                  <a:schemeClr val="bg1">
                    <a:lumMod val="85000"/>
                  </a:schemeClr>
                </a:solidFill>
                <a:latin typeface="Futura"/>
                <a:cs typeface="Futura"/>
              </a:endParaRPr>
            </a:p>
          </p:txBody>
        </p:sp>
        <p:sp>
          <p:nvSpPr>
            <p:cNvPr id="86" name="Rectangle 85">
              <a:extLst>
                <a:ext uri="{FF2B5EF4-FFF2-40B4-BE49-F238E27FC236}">
                  <a16:creationId xmlns:a16="http://schemas.microsoft.com/office/drawing/2014/main" id="{1D2B7B17-6826-9D48-9FDB-2861C82E0B69}"/>
                </a:ext>
              </a:extLst>
            </p:cNvPr>
            <p:cNvSpPr/>
            <p:nvPr/>
          </p:nvSpPr>
          <p:spPr>
            <a:xfrm rot="16200000">
              <a:off x="2513736" y="4422041"/>
              <a:ext cx="276532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Multiple languages</a:t>
              </a:r>
            </a:p>
          </p:txBody>
        </p:sp>
        <p:sp>
          <p:nvSpPr>
            <p:cNvPr id="87" name="Rectangle 86">
              <a:extLst>
                <a:ext uri="{FF2B5EF4-FFF2-40B4-BE49-F238E27FC236}">
                  <a16:creationId xmlns:a16="http://schemas.microsoft.com/office/drawing/2014/main" id="{73F3E074-6562-564D-9436-BD23EC7A121F}"/>
                </a:ext>
              </a:extLst>
            </p:cNvPr>
            <p:cNvSpPr/>
            <p:nvPr/>
          </p:nvSpPr>
          <p:spPr>
            <a:xfrm>
              <a:off x="1002427" y="2460683"/>
              <a:ext cx="331884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400" dirty="0">
                  <a:solidFill>
                    <a:schemeClr val="bg1">
                      <a:lumMod val="85000"/>
                    </a:schemeClr>
                  </a:solidFill>
                  <a:latin typeface="Futura"/>
                  <a:cs typeface="Futura"/>
                </a:rPr>
                <a:t>standardization</a:t>
              </a:r>
            </a:p>
          </p:txBody>
        </p:sp>
        <p:sp>
          <p:nvSpPr>
            <p:cNvPr id="88" name="Rectangle 87">
              <a:extLst>
                <a:ext uri="{FF2B5EF4-FFF2-40B4-BE49-F238E27FC236}">
                  <a16:creationId xmlns:a16="http://schemas.microsoft.com/office/drawing/2014/main" id="{664AE519-405E-F047-8A21-9CC523E54B12}"/>
                </a:ext>
              </a:extLst>
            </p:cNvPr>
            <p:cNvSpPr/>
            <p:nvPr/>
          </p:nvSpPr>
          <p:spPr>
            <a:xfrm rot="16200000">
              <a:off x="-153841" y="2066012"/>
              <a:ext cx="351576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Consulting</a:t>
              </a:r>
            </a:p>
          </p:txBody>
        </p:sp>
        <p:sp>
          <p:nvSpPr>
            <p:cNvPr id="89" name="Rectangle 88">
              <a:extLst>
                <a:ext uri="{FF2B5EF4-FFF2-40B4-BE49-F238E27FC236}">
                  <a16:creationId xmlns:a16="http://schemas.microsoft.com/office/drawing/2014/main" id="{F32297BA-DB79-9E4D-BE57-42BAB7D88A52}"/>
                </a:ext>
              </a:extLst>
            </p:cNvPr>
            <p:cNvSpPr/>
            <p:nvPr/>
          </p:nvSpPr>
          <p:spPr>
            <a:xfrm>
              <a:off x="1867142" y="3896269"/>
              <a:ext cx="257489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667" dirty="0">
                  <a:solidFill>
                    <a:schemeClr val="bg1">
                      <a:lumMod val="85000"/>
                    </a:schemeClr>
                  </a:solidFill>
                  <a:latin typeface="Futura"/>
                  <a:cs typeface="Futura"/>
                </a:rPr>
                <a:t>Data Packs</a:t>
              </a:r>
            </a:p>
          </p:txBody>
        </p:sp>
        <p:sp>
          <p:nvSpPr>
            <p:cNvPr id="90" name="Rectangle 89">
              <a:extLst>
                <a:ext uri="{FF2B5EF4-FFF2-40B4-BE49-F238E27FC236}">
                  <a16:creationId xmlns:a16="http://schemas.microsoft.com/office/drawing/2014/main" id="{B4B51B7C-1580-2446-B08D-A9E9E23D47AE}"/>
                </a:ext>
              </a:extLst>
            </p:cNvPr>
            <p:cNvSpPr/>
            <p:nvPr/>
          </p:nvSpPr>
          <p:spPr>
            <a:xfrm rot="16200000">
              <a:off x="590102" y="4289432"/>
              <a:ext cx="171151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testing</a:t>
              </a:r>
            </a:p>
          </p:txBody>
        </p:sp>
        <p:sp>
          <p:nvSpPr>
            <p:cNvPr id="91" name="Rectangle 90">
              <a:extLst>
                <a:ext uri="{FF2B5EF4-FFF2-40B4-BE49-F238E27FC236}">
                  <a16:creationId xmlns:a16="http://schemas.microsoft.com/office/drawing/2014/main" id="{8E893233-FB9E-2C4A-9B9D-828F78E384C6}"/>
                </a:ext>
              </a:extLst>
            </p:cNvPr>
            <p:cNvSpPr/>
            <p:nvPr/>
          </p:nvSpPr>
          <p:spPr>
            <a:xfrm rot="16200000">
              <a:off x="4087968" y="2070429"/>
              <a:ext cx="1555921" cy="466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400" dirty="0">
                  <a:solidFill>
                    <a:schemeClr val="bg1">
                      <a:lumMod val="85000"/>
                    </a:schemeClr>
                  </a:solidFill>
                  <a:latin typeface="Futura"/>
                  <a:cs typeface="Futura"/>
                </a:rPr>
                <a:t>descriptions</a:t>
              </a:r>
            </a:p>
          </p:txBody>
        </p:sp>
        <p:sp>
          <p:nvSpPr>
            <p:cNvPr id="92" name="Rectangle 91">
              <a:extLst>
                <a:ext uri="{FF2B5EF4-FFF2-40B4-BE49-F238E27FC236}">
                  <a16:creationId xmlns:a16="http://schemas.microsoft.com/office/drawing/2014/main" id="{86700631-4F8E-3E4F-A6A8-1E284F98AA0D}"/>
                </a:ext>
              </a:extLst>
            </p:cNvPr>
            <p:cNvSpPr/>
            <p:nvPr/>
          </p:nvSpPr>
          <p:spPr>
            <a:xfrm>
              <a:off x="1342839" y="3921591"/>
              <a:ext cx="109859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OTD</a:t>
              </a:r>
            </a:p>
          </p:txBody>
        </p:sp>
        <p:sp>
          <p:nvSpPr>
            <p:cNvPr id="93" name="Rectangle 92">
              <a:extLst>
                <a:ext uri="{FF2B5EF4-FFF2-40B4-BE49-F238E27FC236}">
                  <a16:creationId xmlns:a16="http://schemas.microsoft.com/office/drawing/2014/main" id="{84EB9BC1-248D-7E40-809E-06502B7D67D4}"/>
                </a:ext>
              </a:extLst>
            </p:cNvPr>
            <p:cNvSpPr/>
            <p:nvPr/>
          </p:nvSpPr>
          <p:spPr>
            <a:xfrm rot="16200000">
              <a:off x="5255081" y="3144420"/>
              <a:ext cx="207093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85000"/>
                    </a:schemeClr>
                  </a:solidFill>
                  <a:latin typeface="Futura"/>
                  <a:cs typeface="Futura"/>
                </a:rPr>
                <a:t>integration</a:t>
              </a:r>
              <a:endParaRPr lang="en-ZA" sz="2133" dirty="0">
                <a:solidFill>
                  <a:schemeClr val="bg1">
                    <a:lumMod val="85000"/>
                  </a:schemeClr>
                </a:solidFill>
                <a:latin typeface="Futura"/>
                <a:cs typeface="Futura"/>
              </a:endParaRPr>
            </a:p>
          </p:txBody>
        </p:sp>
        <p:sp>
          <p:nvSpPr>
            <p:cNvPr id="94" name="Rectangle 93">
              <a:extLst>
                <a:ext uri="{FF2B5EF4-FFF2-40B4-BE49-F238E27FC236}">
                  <a16:creationId xmlns:a16="http://schemas.microsoft.com/office/drawing/2014/main" id="{8421C506-5B35-3A40-BE19-E540EA06BEB8}"/>
                </a:ext>
              </a:extLst>
            </p:cNvPr>
            <p:cNvSpPr/>
            <p:nvPr/>
          </p:nvSpPr>
          <p:spPr>
            <a:xfrm>
              <a:off x="5704925" y="2498349"/>
              <a:ext cx="181681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Solutions</a:t>
              </a:r>
            </a:p>
          </p:txBody>
        </p:sp>
        <p:sp>
          <p:nvSpPr>
            <p:cNvPr id="95" name="Rectangle 94">
              <a:extLst>
                <a:ext uri="{FF2B5EF4-FFF2-40B4-BE49-F238E27FC236}">
                  <a16:creationId xmlns:a16="http://schemas.microsoft.com/office/drawing/2014/main" id="{1DF47990-EBB3-7C41-9438-9ADB4E06B85B}"/>
                </a:ext>
              </a:extLst>
            </p:cNvPr>
            <p:cNvSpPr/>
            <p:nvPr/>
          </p:nvSpPr>
          <p:spPr>
            <a:xfrm>
              <a:off x="751216" y="3309088"/>
              <a:ext cx="1295906"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Content</a:t>
              </a:r>
            </a:p>
          </p:txBody>
        </p:sp>
        <p:sp>
          <p:nvSpPr>
            <p:cNvPr id="96" name="Rectangle 95">
              <a:extLst>
                <a:ext uri="{FF2B5EF4-FFF2-40B4-BE49-F238E27FC236}">
                  <a16:creationId xmlns:a16="http://schemas.microsoft.com/office/drawing/2014/main" id="{6A1ABB18-8292-3C4E-A575-E8B87C026F59}"/>
                </a:ext>
              </a:extLst>
            </p:cNvPr>
            <p:cNvSpPr/>
            <p:nvPr/>
          </p:nvSpPr>
          <p:spPr>
            <a:xfrm>
              <a:off x="6250603" y="3553077"/>
              <a:ext cx="834408"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ERP</a:t>
              </a:r>
            </a:p>
          </p:txBody>
        </p:sp>
        <p:sp>
          <p:nvSpPr>
            <p:cNvPr id="97" name="Rectangle 96">
              <a:extLst>
                <a:ext uri="{FF2B5EF4-FFF2-40B4-BE49-F238E27FC236}">
                  <a16:creationId xmlns:a16="http://schemas.microsoft.com/office/drawing/2014/main" id="{2F68E75D-67C6-0D41-8519-B1D1F99BFCAA}"/>
                </a:ext>
              </a:extLst>
            </p:cNvPr>
            <p:cNvSpPr/>
            <p:nvPr/>
          </p:nvSpPr>
          <p:spPr>
            <a:xfrm rot="16200000">
              <a:off x="1236567" y="4078937"/>
              <a:ext cx="207990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inventory</a:t>
              </a:r>
            </a:p>
          </p:txBody>
        </p:sp>
        <p:sp>
          <p:nvSpPr>
            <p:cNvPr id="98" name="Rectangle 97">
              <a:extLst>
                <a:ext uri="{FF2B5EF4-FFF2-40B4-BE49-F238E27FC236}">
                  <a16:creationId xmlns:a16="http://schemas.microsoft.com/office/drawing/2014/main" id="{CDA3DFD9-660E-CE4F-A8A2-AB80AD7E329D}"/>
                </a:ext>
              </a:extLst>
            </p:cNvPr>
            <p:cNvSpPr/>
            <p:nvPr/>
          </p:nvSpPr>
          <p:spPr>
            <a:xfrm>
              <a:off x="1958656" y="3382129"/>
              <a:ext cx="214632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Acquisitioning</a:t>
              </a:r>
            </a:p>
          </p:txBody>
        </p:sp>
        <p:sp>
          <p:nvSpPr>
            <p:cNvPr id="99" name="Rectangle 98">
              <a:extLst>
                <a:ext uri="{FF2B5EF4-FFF2-40B4-BE49-F238E27FC236}">
                  <a16:creationId xmlns:a16="http://schemas.microsoft.com/office/drawing/2014/main" id="{08EACA8D-41E1-0C46-8E8D-AD6AD2239A4F}"/>
                </a:ext>
              </a:extLst>
            </p:cNvPr>
            <p:cNvSpPr/>
            <p:nvPr/>
          </p:nvSpPr>
          <p:spPr>
            <a:xfrm>
              <a:off x="-334442" y="3553077"/>
              <a:ext cx="365004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5333" dirty="0">
                  <a:solidFill>
                    <a:schemeClr val="bg1">
                      <a:lumMod val="85000"/>
                    </a:schemeClr>
                  </a:solidFill>
                  <a:latin typeface="Futura"/>
                  <a:cs typeface="Futura"/>
                </a:rPr>
                <a:t>Cloud</a:t>
              </a:r>
            </a:p>
          </p:txBody>
        </p:sp>
        <p:sp>
          <p:nvSpPr>
            <p:cNvPr id="100" name="Rectangle 99">
              <a:extLst>
                <a:ext uri="{FF2B5EF4-FFF2-40B4-BE49-F238E27FC236}">
                  <a16:creationId xmlns:a16="http://schemas.microsoft.com/office/drawing/2014/main" id="{E5BED4AA-EC9C-BD4D-B563-CA770B113987}"/>
                </a:ext>
              </a:extLst>
            </p:cNvPr>
            <p:cNvSpPr/>
            <p:nvPr/>
          </p:nvSpPr>
          <p:spPr>
            <a:xfrm rot="16200000">
              <a:off x="518695" y="2384448"/>
              <a:ext cx="1632025"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dictionary</a:t>
              </a:r>
            </a:p>
          </p:txBody>
        </p:sp>
        <p:sp>
          <p:nvSpPr>
            <p:cNvPr id="101" name="Rectangle 100">
              <a:extLst>
                <a:ext uri="{FF2B5EF4-FFF2-40B4-BE49-F238E27FC236}">
                  <a16:creationId xmlns:a16="http://schemas.microsoft.com/office/drawing/2014/main" id="{FC9BED58-6801-0A46-B9F4-E090A77949A4}"/>
                </a:ext>
              </a:extLst>
            </p:cNvPr>
            <p:cNvSpPr/>
            <p:nvPr/>
          </p:nvSpPr>
          <p:spPr>
            <a:xfrm>
              <a:off x="-317403" y="2945172"/>
              <a:ext cx="272597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667" dirty="0">
                  <a:solidFill>
                    <a:schemeClr val="bg1">
                      <a:lumMod val="85000"/>
                    </a:schemeClr>
                  </a:solidFill>
                  <a:latin typeface="Futura"/>
                  <a:cs typeface="Futura"/>
                </a:rPr>
                <a:t>Translations</a:t>
              </a:r>
            </a:p>
          </p:txBody>
        </p:sp>
      </p:grpSp>
      <p:pic>
        <p:nvPicPr>
          <p:cNvPr id="102" name="Picture 4" descr="http://www.clker.com/cliparts/2/e/0/7/12422395911228769102Copyright_thin.svg.med.png">
            <a:extLst>
              <a:ext uri="{FF2B5EF4-FFF2-40B4-BE49-F238E27FC236}">
                <a16:creationId xmlns:a16="http://schemas.microsoft.com/office/drawing/2014/main" id="{6B7F3C1A-1ED6-FE43-8B41-41631B2C8D24}"/>
              </a:ext>
            </a:extLst>
          </p:cNvPr>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78485" y="6591071"/>
            <a:ext cx="197295" cy="197295"/>
          </a:xfrm>
          <a:prstGeom prst="rect">
            <a:avLst/>
          </a:prstGeom>
          <a:noFill/>
          <a:extLst>
            <a:ext uri="{909E8E84-426E-40dd-AFC4-6F175D3DCCD1}">
              <a14:hiddenFill xmlns:a14="http://schemas.microsoft.com/office/drawing/2010/main" xmlns="">
                <a:solidFill>
                  <a:srgbClr val="FFFFFF"/>
                </a:solidFill>
              </a14:hiddenFill>
            </a:ext>
          </a:extLst>
        </p:spPr>
      </p:pic>
      <p:sp>
        <p:nvSpPr>
          <p:cNvPr id="103" name="Round Diagonal Corner Rectangle 102">
            <a:extLst>
              <a:ext uri="{FF2B5EF4-FFF2-40B4-BE49-F238E27FC236}">
                <a16:creationId xmlns:a16="http://schemas.microsoft.com/office/drawing/2014/main" id="{71386AAC-627A-FC44-8F25-ECF6B178F2EC}"/>
              </a:ext>
            </a:extLst>
          </p:cNvPr>
          <p:cNvSpPr/>
          <p:nvPr userDrawn="1"/>
        </p:nvSpPr>
        <p:spPr>
          <a:xfrm>
            <a:off x="10407080" y="1"/>
            <a:ext cx="1784920" cy="1167319"/>
          </a:xfrm>
          <a:prstGeom prst="round2Diag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lIns="48000" tIns="0" rIns="48000" bIns="0" rtlCol="0" anchor="ctr"/>
          <a:lstStyle/>
          <a:p>
            <a:pPr algn="ctr"/>
            <a:endParaRPr lang="en-ZA" sz="1600" dirty="0">
              <a:solidFill>
                <a:schemeClr val="tx1"/>
              </a:solidFill>
              <a:latin typeface="Arial"/>
              <a:cs typeface="Arial"/>
            </a:endParaRPr>
          </a:p>
        </p:txBody>
      </p:sp>
      <p:pic>
        <p:nvPicPr>
          <p:cNvPr id="104" name="Picture 103">
            <a:extLst>
              <a:ext uri="{FF2B5EF4-FFF2-40B4-BE49-F238E27FC236}">
                <a16:creationId xmlns:a16="http://schemas.microsoft.com/office/drawing/2014/main" id="{57493E7F-C6A5-824E-A11E-9A8DA4AE944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21890" y="10497"/>
            <a:ext cx="2355300" cy="1167319"/>
          </a:xfrm>
          <a:prstGeom prst="rect">
            <a:avLst/>
          </a:prstGeom>
          <a:effectLst/>
        </p:spPr>
      </p:pic>
    </p:spTree>
    <p:extLst>
      <p:ext uri="{BB962C8B-B14F-4D97-AF65-F5344CB8AC3E}">
        <p14:creationId xmlns:p14="http://schemas.microsoft.com/office/powerpoint/2010/main" val="417224179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5" name="Picture 2" descr="http://www.voice-ev.org/veranstaltungen/entscheiderforum/bundles/home/images/bg_header.jpg"/>
          <p:cNvPicPr>
            <a:picLocks noChangeAspect="1" noChangeArrowheads="1"/>
          </p:cNvPicPr>
          <p:nvPr/>
        </p:nvPicPr>
        <p:blipFill>
          <a:blip r:embed="rId2">
            <a:lum bright="1000"/>
          </a:blip>
          <a:srcRect/>
          <a:stretch>
            <a:fillRect/>
          </a:stretch>
        </p:blipFill>
        <p:spPr bwMode="auto">
          <a:xfrm>
            <a:off x="0" y="0"/>
            <a:ext cx="12192000" cy="6858000"/>
          </a:xfrm>
          <a:prstGeom prst="rect">
            <a:avLst/>
          </a:prstGeom>
          <a:noFill/>
        </p:spPr>
      </p:pic>
      <p:sp>
        <p:nvSpPr>
          <p:cNvPr id="2" name="Title 1"/>
          <p:cNvSpPr>
            <a:spLocks noGrp="1"/>
          </p:cNvSpPr>
          <p:nvPr>
            <p:ph type="ctrTitle" hasCustomPrompt="1"/>
          </p:nvPr>
        </p:nvSpPr>
        <p:spPr>
          <a:xfrm>
            <a:off x="7200727" y="4259173"/>
            <a:ext cx="4946316" cy="966959"/>
          </a:xfrm>
        </p:spPr>
        <p:txBody>
          <a:bodyPr>
            <a:normAutofit/>
          </a:bodyPr>
          <a:lstStyle>
            <a:lvl1pPr algn="l">
              <a:defRPr sz="4000">
                <a:ln>
                  <a:solidFill>
                    <a:schemeClr val="bg1"/>
                  </a:solidFill>
                </a:ln>
                <a:solidFill>
                  <a:schemeClr val="bg1"/>
                </a:solidFill>
              </a:defRPr>
            </a:lvl1pPr>
          </a:lstStyle>
          <a:p>
            <a:r>
              <a:rPr lang="en-GB" dirty="0"/>
              <a:t>Title</a:t>
            </a:r>
            <a:endParaRPr lang="en-ZA" dirty="0"/>
          </a:p>
        </p:txBody>
      </p:sp>
      <p:sp>
        <p:nvSpPr>
          <p:cNvPr id="3" name="Subtitle 2"/>
          <p:cNvSpPr>
            <a:spLocks noGrp="1"/>
          </p:cNvSpPr>
          <p:nvPr>
            <p:ph type="subTitle" idx="1" hasCustomPrompt="1"/>
          </p:nvPr>
        </p:nvSpPr>
        <p:spPr>
          <a:xfrm>
            <a:off x="7200727" y="5336235"/>
            <a:ext cx="4946316" cy="443815"/>
          </a:xfrm>
        </p:spPr>
        <p:txBody>
          <a:bodyPr lIns="107984" rIns="107984" anchor="ctr"/>
          <a:lstStyle>
            <a:lvl1pPr marL="0" indent="0" algn="l">
              <a:buNone/>
              <a:defRPr sz="3200">
                <a:ln>
                  <a:solidFill>
                    <a:srgbClr val="FFFFFF"/>
                  </a:solidFill>
                </a:ln>
                <a:solidFill>
                  <a:schemeClr val="bg1"/>
                </a:solidFill>
                <a:latin typeface="Futura"/>
                <a:cs typeface="Futur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120" indent="0" algn="ctr">
              <a:buNone/>
              <a:defRPr>
                <a:solidFill>
                  <a:schemeClr val="tx1">
                    <a:tint val="75000"/>
                  </a:schemeClr>
                </a:solidFill>
              </a:defRPr>
            </a:lvl4pPr>
            <a:lvl5pPr marL="2437704" indent="0" algn="ctr">
              <a:buNone/>
              <a:defRPr>
                <a:solidFill>
                  <a:schemeClr val="tx1">
                    <a:tint val="75000"/>
                  </a:schemeClr>
                </a:solidFill>
              </a:defRPr>
            </a:lvl5pPr>
            <a:lvl6pPr marL="3047289" indent="0" algn="ctr">
              <a:buNone/>
              <a:defRPr>
                <a:solidFill>
                  <a:schemeClr val="tx1">
                    <a:tint val="75000"/>
                  </a:schemeClr>
                </a:solidFill>
              </a:defRPr>
            </a:lvl6pPr>
            <a:lvl7pPr marL="3656874" indent="0" algn="ctr">
              <a:buNone/>
              <a:defRPr>
                <a:solidFill>
                  <a:schemeClr val="tx1">
                    <a:tint val="75000"/>
                  </a:schemeClr>
                </a:solidFill>
              </a:defRPr>
            </a:lvl7pPr>
            <a:lvl8pPr marL="4266459" indent="0" algn="ctr">
              <a:buNone/>
              <a:defRPr>
                <a:solidFill>
                  <a:schemeClr val="tx1">
                    <a:tint val="75000"/>
                  </a:schemeClr>
                </a:solidFill>
              </a:defRPr>
            </a:lvl8pPr>
            <a:lvl9pPr marL="4876043" indent="0" algn="ctr">
              <a:buNone/>
              <a:defRPr>
                <a:solidFill>
                  <a:schemeClr val="tx1">
                    <a:tint val="75000"/>
                  </a:schemeClr>
                </a:solidFill>
              </a:defRPr>
            </a:lvl9pPr>
          </a:lstStyle>
          <a:p>
            <a:r>
              <a:rPr lang="en-GB" dirty="0"/>
              <a:t>Presenter</a:t>
            </a:r>
            <a:endParaRPr lang="en-ZA" dirty="0"/>
          </a:p>
        </p:txBody>
      </p:sp>
      <p:sp>
        <p:nvSpPr>
          <p:cNvPr id="4" name="Date Placeholder 3"/>
          <p:cNvSpPr>
            <a:spLocks noGrp="1"/>
          </p:cNvSpPr>
          <p:nvPr>
            <p:ph type="dt" sz="half" idx="10"/>
          </p:nvPr>
        </p:nvSpPr>
        <p:spPr>
          <a:xfrm>
            <a:off x="7200727" y="5890141"/>
            <a:ext cx="4946316" cy="226715"/>
          </a:xfrm>
        </p:spPr>
        <p:txBody>
          <a:bodyPr/>
          <a:lstStyle>
            <a:lvl1pPr>
              <a:defRPr sz="2400">
                <a:ln>
                  <a:solidFill>
                    <a:srgbClr val="FFFFFF"/>
                  </a:solidFill>
                </a:ln>
                <a:solidFill>
                  <a:schemeClr val="bg1"/>
                </a:solidFill>
                <a:latin typeface="Futura"/>
                <a:cs typeface="Futura"/>
              </a:defRPr>
            </a:lvl1pPr>
          </a:lstStyle>
          <a:p>
            <a:fld id="{D334613F-07B6-704A-9C2B-66DC015AADC9}" type="datetime1">
              <a:rPr lang="en-ZA" smtClean="0"/>
              <a:pPr/>
              <a:t>2024/07/14</a:t>
            </a:fld>
            <a:endParaRPr lang="en-ZA" dirty="0"/>
          </a:p>
        </p:txBody>
      </p:sp>
      <p:cxnSp>
        <p:nvCxnSpPr>
          <p:cNvPr id="42" name="Straight Connector 41"/>
          <p:cNvCxnSpPr/>
          <p:nvPr/>
        </p:nvCxnSpPr>
        <p:spPr>
          <a:xfrm>
            <a:off x="7200727" y="4251365"/>
            <a:ext cx="12028" cy="188648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766769" y="-1154313"/>
            <a:ext cx="10744956" cy="7544624"/>
            <a:chOff x="-334442" y="590482"/>
            <a:chExt cx="8058717" cy="5658468"/>
          </a:xfrm>
        </p:grpSpPr>
        <p:sp>
          <p:nvSpPr>
            <p:cNvPr id="41" name="Rectangle 40"/>
            <p:cNvSpPr/>
            <p:nvPr/>
          </p:nvSpPr>
          <p:spPr>
            <a:xfrm>
              <a:off x="3666400" y="3415896"/>
              <a:ext cx="4057875" cy="14679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5900" dirty="0">
                  <a:solidFill>
                    <a:prstClr val="white">
                      <a:lumMod val="95000"/>
                    </a:prstClr>
                  </a:solidFill>
                  <a:latin typeface="Futura"/>
                  <a:cs typeface="Futura"/>
                </a:rPr>
                <a:t>Quality</a:t>
              </a:r>
            </a:p>
          </p:txBody>
        </p:sp>
        <p:sp>
          <p:nvSpPr>
            <p:cNvPr id="43" name="Rectangle 42"/>
            <p:cNvSpPr/>
            <p:nvPr/>
          </p:nvSpPr>
          <p:spPr>
            <a:xfrm rot="16200000">
              <a:off x="332590" y="4456744"/>
              <a:ext cx="1724787"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95000"/>
                    </a:prstClr>
                  </a:solidFill>
                  <a:latin typeface="Futura"/>
                  <a:cs typeface="Futura"/>
                </a:rPr>
                <a:t>Migration</a:t>
              </a:r>
            </a:p>
          </p:txBody>
        </p:sp>
        <p:sp>
          <p:nvSpPr>
            <p:cNvPr id="44" name="Rectangle 43"/>
            <p:cNvSpPr/>
            <p:nvPr/>
          </p:nvSpPr>
          <p:spPr>
            <a:xfrm rot="16200000">
              <a:off x="2867592" y="4229730"/>
              <a:ext cx="3353615" cy="6848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4800" dirty="0">
                  <a:solidFill>
                    <a:prstClr val="white">
                      <a:lumMod val="95000"/>
                    </a:prstClr>
                  </a:solidFill>
                  <a:latin typeface="Futura"/>
                  <a:cs typeface="Futura"/>
                </a:rPr>
                <a:t>Barcoding</a:t>
              </a:r>
            </a:p>
          </p:txBody>
        </p:sp>
        <p:sp>
          <p:nvSpPr>
            <p:cNvPr id="74" name="Rectangle 73"/>
            <p:cNvSpPr/>
            <p:nvPr/>
          </p:nvSpPr>
          <p:spPr>
            <a:xfrm rot="16200000">
              <a:off x="5052440" y="1886965"/>
              <a:ext cx="1827890" cy="8267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95000"/>
                    </a:prstClr>
                  </a:solidFill>
                  <a:latin typeface="Futura"/>
                  <a:cs typeface="Futura"/>
                </a:rPr>
                <a:t>Governance</a:t>
              </a:r>
            </a:p>
          </p:txBody>
        </p:sp>
        <p:sp>
          <p:nvSpPr>
            <p:cNvPr id="75" name="Rectangle 74"/>
            <p:cNvSpPr/>
            <p:nvPr/>
          </p:nvSpPr>
          <p:spPr>
            <a:xfrm>
              <a:off x="2271395" y="3603155"/>
              <a:ext cx="172478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95000"/>
                    </a:prstClr>
                  </a:solidFill>
                  <a:latin typeface="Futura"/>
                  <a:cs typeface="Futura"/>
                </a:rPr>
                <a:t>portals</a:t>
              </a:r>
            </a:p>
          </p:txBody>
        </p:sp>
        <p:sp>
          <p:nvSpPr>
            <p:cNvPr id="76" name="Rectangle 75"/>
            <p:cNvSpPr/>
            <p:nvPr/>
          </p:nvSpPr>
          <p:spPr>
            <a:xfrm>
              <a:off x="997320" y="2937836"/>
              <a:ext cx="595892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579841"/>
              <a:r>
                <a:rPr lang="en-ZA" sz="8500" b="1" dirty="0">
                  <a:ln w="24130">
                    <a:solidFill>
                      <a:prstClr val="white">
                        <a:lumMod val="85000"/>
                      </a:prstClr>
                    </a:solidFill>
                  </a:ln>
                  <a:solidFill>
                    <a:srgbClr val="C00000"/>
                  </a:solidFill>
                  <a:effectLst>
                    <a:outerShdw blurRad="63500" sx="102000" sy="102000" algn="ctr" rotWithShape="0">
                      <a:prstClr val="black">
                        <a:alpha val="40000"/>
                      </a:prstClr>
                    </a:outerShdw>
                  </a:effectLst>
                  <a:latin typeface="Britannic Bold" panose="020B0903060703020204" pitchFamily="34" charset="0"/>
                  <a:cs typeface="Futura"/>
                </a:rPr>
                <a:t>Master Data</a:t>
              </a:r>
            </a:p>
          </p:txBody>
        </p:sp>
        <p:sp>
          <p:nvSpPr>
            <p:cNvPr id="77" name="Rectangle 76"/>
            <p:cNvSpPr/>
            <p:nvPr/>
          </p:nvSpPr>
          <p:spPr>
            <a:xfrm>
              <a:off x="4579503" y="3470077"/>
              <a:ext cx="1818750" cy="547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95000"/>
                    </a:prstClr>
                  </a:solidFill>
                  <a:latin typeface="Futura"/>
                  <a:cs typeface="Futura"/>
                </a:rPr>
                <a:t>ISO-8000</a:t>
              </a:r>
            </a:p>
          </p:txBody>
        </p:sp>
        <p:sp>
          <p:nvSpPr>
            <p:cNvPr id="78" name="Rectangle 77"/>
            <p:cNvSpPr/>
            <p:nvPr/>
          </p:nvSpPr>
          <p:spPr>
            <a:xfrm>
              <a:off x="3227966" y="2209377"/>
              <a:ext cx="198804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1900" dirty="0">
                  <a:solidFill>
                    <a:prstClr val="white">
                      <a:lumMod val="95000"/>
                    </a:prstClr>
                  </a:solidFill>
                  <a:latin typeface="Futura"/>
                  <a:cs typeface="Futura"/>
                </a:rPr>
                <a:t>Cataloguing</a:t>
              </a:r>
            </a:p>
          </p:txBody>
        </p:sp>
        <p:sp>
          <p:nvSpPr>
            <p:cNvPr id="79" name="Rectangle 78"/>
            <p:cNvSpPr/>
            <p:nvPr/>
          </p:nvSpPr>
          <p:spPr>
            <a:xfrm rot="16200000">
              <a:off x="2540678" y="2051912"/>
              <a:ext cx="210310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400" dirty="0">
                  <a:solidFill>
                    <a:prstClr val="white">
                      <a:lumMod val="95000"/>
                    </a:prstClr>
                  </a:solidFill>
                  <a:latin typeface="Futura"/>
                  <a:cs typeface="Futura"/>
                </a:rPr>
                <a:t>optimization</a:t>
              </a:r>
            </a:p>
          </p:txBody>
        </p:sp>
        <p:sp>
          <p:nvSpPr>
            <p:cNvPr id="80" name="Rectangle 79"/>
            <p:cNvSpPr/>
            <p:nvPr/>
          </p:nvSpPr>
          <p:spPr>
            <a:xfrm rot="16200000">
              <a:off x="2748614" y="4371212"/>
              <a:ext cx="284165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95000"/>
                    </a:prstClr>
                  </a:solidFill>
                  <a:latin typeface="Futura"/>
                  <a:cs typeface="Futura"/>
                </a:rPr>
                <a:t>conformance</a:t>
              </a:r>
            </a:p>
          </p:txBody>
        </p:sp>
        <p:sp>
          <p:nvSpPr>
            <p:cNvPr id="81" name="Rectangle 80"/>
            <p:cNvSpPr/>
            <p:nvPr/>
          </p:nvSpPr>
          <p:spPr>
            <a:xfrm>
              <a:off x="3538823" y="2569088"/>
              <a:ext cx="1549515"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GB" sz="2100" dirty="0">
                  <a:solidFill>
                    <a:prstClr val="white">
                      <a:lumMod val="95000"/>
                    </a:prstClr>
                  </a:solidFill>
                  <a:latin typeface="Futura"/>
                  <a:cs typeface="Futura"/>
                </a:rPr>
                <a:t>ontology</a:t>
              </a:r>
              <a:endParaRPr lang="en-ZA" sz="2100" dirty="0">
                <a:solidFill>
                  <a:prstClr val="white">
                    <a:lumMod val="95000"/>
                  </a:prstClr>
                </a:solidFill>
                <a:latin typeface="Futura"/>
                <a:cs typeface="Futura"/>
              </a:endParaRPr>
            </a:p>
          </p:txBody>
        </p:sp>
        <p:sp>
          <p:nvSpPr>
            <p:cNvPr id="82" name="Rectangle 81"/>
            <p:cNvSpPr/>
            <p:nvPr/>
          </p:nvSpPr>
          <p:spPr>
            <a:xfrm rot="16200000">
              <a:off x="2513736" y="4422041"/>
              <a:ext cx="276532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95000"/>
                    </a:prstClr>
                  </a:solidFill>
                  <a:latin typeface="Futura"/>
                  <a:cs typeface="Futura"/>
                </a:rPr>
                <a:t>Multiple languages</a:t>
              </a:r>
            </a:p>
          </p:txBody>
        </p:sp>
        <p:sp>
          <p:nvSpPr>
            <p:cNvPr id="83" name="Rectangle 82"/>
            <p:cNvSpPr/>
            <p:nvPr/>
          </p:nvSpPr>
          <p:spPr>
            <a:xfrm>
              <a:off x="1002427" y="2460683"/>
              <a:ext cx="331884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400" dirty="0">
                  <a:solidFill>
                    <a:prstClr val="white">
                      <a:lumMod val="95000"/>
                    </a:prstClr>
                  </a:solidFill>
                  <a:latin typeface="Futura"/>
                  <a:cs typeface="Futura"/>
                </a:rPr>
                <a:t>standardization</a:t>
              </a:r>
            </a:p>
          </p:txBody>
        </p:sp>
        <p:sp>
          <p:nvSpPr>
            <p:cNvPr id="84" name="Rectangle 83"/>
            <p:cNvSpPr/>
            <p:nvPr/>
          </p:nvSpPr>
          <p:spPr>
            <a:xfrm rot="16200000">
              <a:off x="-153841" y="2066012"/>
              <a:ext cx="351576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95000"/>
                    </a:prstClr>
                  </a:solidFill>
                  <a:latin typeface="Futura"/>
                  <a:cs typeface="Futura"/>
                </a:rPr>
                <a:t>Consulting</a:t>
              </a:r>
            </a:p>
          </p:txBody>
        </p:sp>
        <p:sp>
          <p:nvSpPr>
            <p:cNvPr id="85" name="Rectangle 84"/>
            <p:cNvSpPr/>
            <p:nvPr/>
          </p:nvSpPr>
          <p:spPr>
            <a:xfrm>
              <a:off x="1867142" y="3896269"/>
              <a:ext cx="257489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700" dirty="0">
                  <a:solidFill>
                    <a:prstClr val="white">
                      <a:lumMod val="95000"/>
                    </a:prstClr>
                  </a:solidFill>
                  <a:latin typeface="Futura"/>
                  <a:cs typeface="Futura"/>
                </a:rPr>
                <a:t>Data Packs</a:t>
              </a:r>
            </a:p>
          </p:txBody>
        </p:sp>
        <p:sp>
          <p:nvSpPr>
            <p:cNvPr id="86" name="Rectangle 85"/>
            <p:cNvSpPr/>
            <p:nvPr/>
          </p:nvSpPr>
          <p:spPr>
            <a:xfrm rot="16200000">
              <a:off x="590102" y="4289432"/>
              <a:ext cx="171151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95000"/>
                    </a:prstClr>
                  </a:solidFill>
                  <a:latin typeface="Futura"/>
                  <a:cs typeface="Futura"/>
                </a:rPr>
                <a:t>testing</a:t>
              </a:r>
            </a:p>
          </p:txBody>
        </p:sp>
        <p:sp>
          <p:nvSpPr>
            <p:cNvPr id="87" name="Rectangle 86"/>
            <p:cNvSpPr/>
            <p:nvPr/>
          </p:nvSpPr>
          <p:spPr>
            <a:xfrm rot="16200000">
              <a:off x="4141051" y="2056700"/>
              <a:ext cx="1414474"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400" dirty="0">
                  <a:solidFill>
                    <a:prstClr val="white">
                      <a:lumMod val="95000"/>
                    </a:prstClr>
                  </a:solidFill>
                  <a:latin typeface="Futura"/>
                  <a:cs typeface="Futura"/>
                </a:rPr>
                <a:t>descriptions</a:t>
              </a:r>
            </a:p>
          </p:txBody>
        </p:sp>
        <p:sp>
          <p:nvSpPr>
            <p:cNvPr id="88" name="Rectangle 87"/>
            <p:cNvSpPr/>
            <p:nvPr/>
          </p:nvSpPr>
          <p:spPr>
            <a:xfrm>
              <a:off x="1342839" y="3921591"/>
              <a:ext cx="109859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95000"/>
                    </a:prstClr>
                  </a:solidFill>
                  <a:latin typeface="Futura"/>
                  <a:cs typeface="Futura"/>
                </a:rPr>
                <a:t>OTD</a:t>
              </a:r>
            </a:p>
          </p:txBody>
        </p:sp>
        <p:sp>
          <p:nvSpPr>
            <p:cNvPr id="89" name="Rectangle 88"/>
            <p:cNvSpPr/>
            <p:nvPr/>
          </p:nvSpPr>
          <p:spPr>
            <a:xfrm rot="16200000">
              <a:off x="5255081" y="3144420"/>
              <a:ext cx="207093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100" dirty="0">
                  <a:solidFill>
                    <a:prstClr val="white">
                      <a:lumMod val="95000"/>
                    </a:prstClr>
                  </a:solidFill>
                  <a:latin typeface="Futura"/>
                  <a:cs typeface="Futura"/>
                </a:rPr>
                <a:t>integration</a:t>
              </a:r>
              <a:endParaRPr lang="en-ZA" sz="2100" dirty="0">
                <a:solidFill>
                  <a:prstClr val="white">
                    <a:lumMod val="95000"/>
                  </a:prstClr>
                </a:solidFill>
                <a:latin typeface="Futura"/>
                <a:cs typeface="Futura"/>
              </a:endParaRPr>
            </a:p>
          </p:txBody>
        </p:sp>
        <p:sp>
          <p:nvSpPr>
            <p:cNvPr id="90" name="Rectangle 89"/>
            <p:cNvSpPr/>
            <p:nvPr/>
          </p:nvSpPr>
          <p:spPr>
            <a:xfrm>
              <a:off x="5704925" y="2498349"/>
              <a:ext cx="181681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95000"/>
                    </a:prstClr>
                  </a:solidFill>
                  <a:latin typeface="Futura"/>
                  <a:cs typeface="Futura"/>
                </a:rPr>
                <a:t>Solutions</a:t>
              </a:r>
            </a:p>
          </p:txBody>
        </p:sp>
        <p:sp>
          <p:nvSpPr>
            <p:cNvPr id="91" name="Rectangle 90"/>
            <p:cNvSpPr/>
            <p:nvPr/>
          </p:nvSpPr>
          <p:spPr>
            <a:xfrm>
              <a:off x="751216" y="3309088"/>
              <a:ext cx="1295906"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95000"/>
                    </a:prstClr>
                  </a:solidFill>
                  <a:latin typeface="Futura"/>
                  <a:cs typeface="Futura"/>
                </a:rPr>
                <a:t>Content</a:t>
              </a:r>
            </a:p>
          </p:txBody>
        </p:sp>
        <p:sp>
          <p:nvSpPr>
            <p:cNvPr id="92" name="Rectangle 91"/>
            <p:cNvSpPr/>
            <p:nvPr/>
          </p:nvSpPr>
          <p:spPr>
            <a:xfrm>
              <a:off x="6250603" y="3553077"/>
              <a:ext cx="834408"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85000"/>
                    </a:prstClr>
                  </a:solidFill>
                  <a:latin typeface="Futura"/>
                  <a:cs typeface="Futura"/>
                </a:rPr>
                <a:t>ERP</a:t>
              </a:r>
            </a:p>
          </p:txBody>
        </p:sp>
        <p:sp>
          <p:nvSpPr>
            <p:cNvPr id="93" name="Rectangle 92"/>
            <p:cNvSpPr/>
            <p:nvPr/>
          </p:nvSpPr>
          <p:spPr>
            <a:xfrm rot="16200000">
              <a:off x="1236567" y="4078937"/>
              <a:ext cx="207990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3200" dirty="0">
                  <a:solidFill>
                    <a:prstClr val="white">
                      <a:lumMod val="95000"/>
                    </a:prstClr>
                  </a:solidFill>
                  <a:latin typeface="Futura"/>
                  <a:cs typeface="Futura"/>
                </a:rPr>
                <a:t>inventory</a:t>
              </a:r>
            </a:p>
          </p:txBody>
        </p:sp>
        <p:sp>
          <p:nvSpPr>
            <p:cNvPr id="94" name="Rectangle 93"/>
            <p:cNvSpPr/>
            <p:nvPr/>
          </p:nvSpPr>
          <p:spPr>
            <a:xfrm>
              <a:off x="1958656" y="3382129"/>
              <a:ext cx="214632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95000"/>
                    </a:prstClr>
                  </a:solidFill>
                  <a:latin typeface="Futura"/>
                  <a:cs typeface="Futura"/>
                </a:rPr>
                <a:t>Acquisitioning</a:t>
              </a:r>
            </a:p>
          </p:txBody>
        </p:sp>
        <p:sp>
          <p:nvSpPr>
            <p:cNvPr id="95" name="Rectangle 94"/>
            <p:cNvSpPr/>
            <p:nvPr/>
          </p:nvSpPr>
          <p:spPr>
            <a:xfrm>
              <a:off x="-334442" y="3553077"/>
              <a:ext cx="365004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5300" dirty="0">
                  <a:solidFill>
                    <a:prstClr val="white">
                      <a:lumMod val="95000"/>
                    </a:prstClr>
                  </a:solidFill>
                  <a:latin typeface="Futura"/>
                  <a:cs typeface="Futura"/>
                </a:rPr>
                <a:t>Cloud</a:t>
              </a:r>
            </a:p>
          </p:txBody>
        </p:sp>
        <p:sp>
          <p:nvSpPr>
            <p:cNvPr id="96" name="Rectangle 95"/>
            <p:cNvSpPr/>
            <p:nvPr/>
          </p:nvSpPr>
          <p:spPr>
            <a:xfrm rot="16200000">
              <a:off x="518695" y="2384448"/>
              <a:ext cx="1632025"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100" dirty="0">
                  <a:solidFill>
                    <a:prstClr val="white">
                      <a:lumMod val="95000"/>
                    </a:prstClr>
                  </a:solidFill>
                  <a:latin typeface="Futura"/>
                  <a:cs typeface="Futura"/>
                </a:rPr>
                <a:t>dictionary</a:t>
              </a:r>
            </a:p>
          </p:txBody>
        </p:sp>
        <p:sp>
          <p:nvSpPr>
            <p:cNvPr id="97" name="Rectangle 96"/>
            <p:cNvSpPr/>
            <p:nvPr/>
          </p:nvSpPr>
          <p:spPr>
            <a:xfrm>
              <a:off x="-317403" y="2945172"/>
              <a:ext cx="272597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ZA" sz="2700" dirty="0">
                  <a:solidFill>
                    <a:prstClr val="white">
                      <a:lumMod val="95000"/>
                    </a:prstClr>
                  </a:solidFill>
                  <a:latin typeface="Futura"/>
                  <a:cs typeface="Futura"/>
                </a:rPr>
                <a:t>Translations</a:t>
              </a:r>
            </a:p>
          </p:txBody>
        </p:sp>
      </p:grpSp>
      <p:pic>
        <p:nvPicPr>
          <p:cNvPr id="99" name="Picture 98"/>
          <p:cNvPicPr>
            <a:picLocks noChangeAspect="1"/>
          </p:cNvPicPr>
          <p:nvPr/>
        </p:nvPicPr>
        <p:blipFill>
          <a:blip r:embed="rId3" cstate="print"/>
          <a:stretch>
            <a:fillRect/>
          </a:stretch>
        </p:blipFill>
        <p:spPr>
          <a:xfrm>
            <a:off x="9695168" y="5828981"/>
            <a:ext cx="2847917" cy="1411467"/>
          </a:xfrm>
          <a:prstGeom prst="rect">
            <a:avLst/>
          </a:prstGeom>
          <a:effectLst/>
        </p:spPr>
      </p:pic>
      <p:pic>
        <p:nvPicPr>
          <p:cNvPr id="101" name="Picture 4" descr="http://www.clker.com/cliparts/2/e/0/7/12422395911228769102Copyright_thin.svg.med.png"/>
          <p:cNvPicPr>
            <a:picLocks noChangeAspect="1" noChangeArrowheads="1"/>
          </p:cNvPicPr>
          <p:nvPr/>
        </p:nvPicPr>
        <p:blipFill>
          <a:blip r:embed="rId4" cstate="print"/>
          <a:srcRect/>
          <a:stretch>
            <a:fillRect/>
          </a:stretch>
        </p:blipFill>
        <p:spPr bwMode="auto">
          <a:xfrm>
            <a:off x="78494" y="6591081"/>
            <a:ext cx="197295" cy="197295"/>
          </a:xfrm>
          <a:prstGeom prst="rect">
            <a:avLst/>
          </a:prstGeom>
          <a:noFill/>
        </p:spPr>
      </p:pic>
      <p:pic>
        <p:nvPicPr>
          <p:cNvPr id="37" name="Picture 2" descr="http://www.voice-ev.org/veranstaltungen/entscheiderforum/bundles/home/images/bg_header.jpg">
            <a:extLst>
              <a:ext uri="{FF2B5EF4-FFF2-40B4-BE49-F238E27FC236}">
                <a16:creationId xmlns:a16="http://schemas.microsoft.com/office/drawing/2014/main" id="{841A3278-9B90-F346-9637-5BE666A15FAD}"/>
              </a:ext>
            </a:extLst>
          </p:cNvPr>
          <p:cNvPicPr>
            <a:picLocks noChangeAspect="1" noChangeArrowheads="1"/>
          </p:cNvPicPr>
          <p:nvPr userDrawn="1"/>
        </p:nvPicPr>
        <p:blipFill>
          <a:blip r:embed="rId2">
            <a:lum bright="1000"/>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38" name="Straight Connector 37">
            <a:extLst>
              <a:ext uri="{FF2B5EF4-FFF2-40B4-BE49-F238E27FC236}">
                <a16:creationId xmlns:a16="http://schemas.microsoft.com/office/drawing/2014/main" id="{316EED81-231B-0643-9AD1-D4A53D302863}"/>
              </a:ext>
            </a:extLst>
          </p:cNvPr>
          <p:cNvCxnSpPr/>
          <p:nvPr userDrawn="1"/>
        </p:nvCxnSpPr>
        <p:spPr>
          <a:xfrm>
            <a:off x="7200725" y="4251365"/>
            <a:ext cx="12028" cy="188648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43AE68F6-8A78-E342-A531-C5F8EC51CAA2}"/>
              </a:ext>
            </a:extLst>
          </p:cNvPr>
          <p:cNvGrpSpPr/>
          <p:nvPr userDrawn="1"/>
        </p:nvGrpSpPr>
        <p:grpSpPr>
          <a:xfrm>
            <a:off x="-766769" y="-1154313"/>
            <a:ext cx="10744956" cy="7544624"/>
            <a:chOff x="-334442" y="590482"/>
            <a:chExt cx="8058717" cy="5658468"/>
          </a:xfrm>
        </p:grpSpPr>
        <p:sp>
          <p:nvSpPr>
            <p:cNvPr id="46" name="Rectangle 45">
              <a:extLst>
                <a:ext uri="{FF2B5EF4-FFF2-40B4-BE49-F238E27FC236}">
                  <a16:creationId xmlns:a16="http://schemas.microsoft.com/office/drawing/2014/main" id="{799AA749-F19B-FE44-B5DF-FE6C6AFA3916}"/>
                </a:ext>
              </a:extLst>
            </p:cNvPr>
            <p:cNvSpPr/>
            <p:nvPr/>
          </p:nvSpPr>
          <p:spPr>
            <a:xfrm>
              <a:off x="3666400" y="3415896"/>
              <a:ext cx="4057875" cy="14679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5867" dirty="0">
                  <a:solidFill>
                    <a:schemeClr val="bg1">
                      <a:lumMod val="95000"/>
                    </a:schemeClr>
                  </a:solidFill>
                  <a:latin typeface="Futura"/>
                  <a:cs typeface="Futura"/>
                </a:rPr>
                <a:t>Quality</a:t>
              </a:r>
            </a:p>
          </p:txBody>
        </p:sp>
        <p:sp>
          <p:nvSpPr>
            <p:cNvPr id="47" name="Rectangle 46">
              <a:extLst>
                <a:ext uri="{FF2B5EF4-FFF2-40B4-BE49-F238E27FC236}">
                  <a16:creationId xmlns:a16="http://schemas.microsoft.com/office/drawing/2014/main" id="{77969A52-AFBD-B74A-8422-69315A4BF20C}"/>
                </a:ext>
              </a:extLst>
            </p:cNvPr>
            <p:cNvSpPr/>
            <p:nvPr/>
          </p:nvSpPr>
          <p:spPr>
            <a:xfrm rot="16200000">
              <a:off x="332590" y="4456744"/>
              <a:ext cx="1724787"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95000"/>
                    </a:schemeClr>
                  </a:solidFill>
                  <a:latin typeface="Futura"/>
                  <a:cs typeface="Futura"/>
                </a:rPr>
                <a:t>Migration</a:t>
              </a:r>
            </a:p>
          </p:txBody>
        </p:sp>
        <p:sp>
          <p:nvSpPr>
            <p:cNvPr id="48" name="Rectangle 47">
              <a:extLst>
                <a:ext uri="{FF2B5EF4-FFF2-40B4-BE49-F238E27FC236}">
                  <a16:creationId xmlns:a16="http://schemas.microsoft.com/office/drawing/2014/main" id="{04D2E059-0BAB-FD46-B6DA-0CF0FF5F4C13}"/>
                </a:ext>
              </a:extLst>
            </p:cNvPr>
            <p:cNvSpPr/>
            <p:nvPr/>
          </p:nvSpPr>
          <p:spPr>
            <a:xfrm rot="16200000">
              <a:off x="2867592" y="4229730"/>
              <a:ext cx="3353615" cy="6848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4800" dirty="0">
                  <a:solidFill>
                    <a:schemeClr val="bg1">
                      <a:lumMod val="95000"/>
                    </a:schemeClr>
                  </a:solidFill>
                  <a:latin typeface="Futura"/>
                  <a:cs typeface="Futura"/>
                </a:rPr>
                <a:t>Barcoding</a:t>
              </a:r>
            </a:p>
          </p:txBody>
        </p:sp>
        <p:sp>
          <p:nvSpPr>
            <p:cNvPr id="49" name="Rectangle 48">
              <a:extLst>
                <a:ext uri="{FF2B5EF4-FFF2-40B4-BE49-F238E27FC236}">
                  <a16:creationId xmlns:a16="http://schemas.microsoft.com/office/drawing/2014/main" id="{7C9E44B7-B43C-0B44-B11A-EADA59BAEF56}"/>
                </a:ext>
              </a:extLst>
            </p:cNvPr>
            <p:cNvSpPr/>
            <p:nvPr/>
          </p:nvSpPr>
          <p:spPr>
            <a:xfrm rot="16200000">
              <a:off x="5052440" y="1886965"/>
              <a:ext cx="1827890" cy="8267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95000"/>
                    </a:schemeClr>
                  </a:solidFill>
                  <a:latin typeface="Futura"/>
                  <a:cs typeface="Futura"/>
                </a:rPr>
                <a:t>Governance</a:t>
              </a:r>
            </a:p>
          </p:txBody>
        </p:sp>
        <p:sp>
          <p:nvSpPr>
            <p:cNvPr id="50" name="Rectangle 49">
              <a:extLst>
                <a:ext uri="{FF2B5EF4-FFF2-40B4-BE49-F238E27FC236}">
                  <a16:creationId xmlns:a16="http://schemas.microsoft.com/office/drawing/2014/main" id="{FC298585-C4A8-7D40-88CE-63A595D71726}"/>
                </a:ext>
              </a:extLst>
            </p:cNvPr>
            <p:cNvSpPr/>
            <p:nvPr/>
          </p:nvSpPr>
          <p:spPr>
            <a:xfrm>
              <a:off x="2271395" y="3603155"/>
              <a:ext cx="172478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95000"/>
                    </a:schemeClr>
                  </a:solidFill>
                  <a:latin typeface="Futura"/>
                  <a:cs typeface="Futura"/>
                </a:rPr>
                <a:t>portals</a:t>
              </a:r>
            </a:p>
          </p:txBody>
        </p:sp>
        <p:sp>
          <p:nvSpPr>
            <p:cNvPr id="51" name="Rectangle 50">
              <a:extLst>
                <a:ext uri="{FF2B5EF4-FFF2-40B4-BE49-F238E27FC236}">
                  <a16:creationId xmlns:a16="http://schemas.microsoft.com/office/drawing/2014/main" id="{E5FF7375-8B94-594D-AAA3-0753A80F5BD7}"/>
                </a:ext>
              </a:extLst>
            </p:cNvPr>
            <p:cNvSpPr/>
            <p:nvPr/>
          </p:nvSpPr>
          <p:spPr>
            <a:xfrm>
              <a:off x="997320" y="2937836"/>
              <a:ext cx="595892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579942"/>
              <a:r>
                <a:rPr lang="en-ZA" sz="8533" b="1" dirty="0">
                  <a:ln w="24130">
                    <a:solidFill>
                      <a:schemeClr val="bg1">
                        <a:lumMod val="85000"/>
                      </a:schemeClr>
                    </a:solidFill>
                  </a:ln>
                  <a:solidFill>
                    <a:srgbClr val="C00000"/>
                  </a:solidFill>
                  <a:effectLst>
                    <a:outerShdw blurRad="63500" sx="102000" sy="102000" algn="ctr" rotWithShape="0">
                      <a:prstClr val="black">
                        <a:alpha val="40000"/>
                      </a:prstClr>
                    </a:outerShdw>
                  </a:effectLst>
                  <a:latin typeface="Britannic Bold" panose="020B0903060703020204" pitchFamily="34" charset="0"/>
                  <a:cs typeface="Futura"/>
                </a:rPr>
                <a:t>Master Data</a:t>
              </a:r>
            </a:p>
          </p:txBody>
        </p:sp>
        <p:sp>
          <p:nvSpPr>
            <p:cNvPr id="52" name="Rectangle 51">
              <a:extLst>
                <a:ext uri="{FF2B5EF4-FFF2-40B4-BE49-F238E27FC236}">
                  <a16:creationId xmlns:a16="http://schemas.microsoft.com/office/drawing/2014/main" id="{C42BC93A-D046-484C-8F3E-9DC7EFA7F75B}"/>
                </a:ext>
              </a:extLst>
            </p:cNvPr>
            <p:cNvSpPr/>
            <p:nvPr/>
          </p:nvSpPr>
          <p:spPr>
            <a:xfrm>
              <a:off x="4579503" y="3470077"/>
              <a:ext cx="1818750" cy="547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95000"/>
                    </a:schemeClr>
                  </a:solidFill>
                  <a:latin typeface="Futura"/>
                  <a:cs typeface="Futura"/>
                </a:rPr>
                <a:t>ISO-8000</a:t>
              </a:r>
            </a:p>
          </p:txBody>
        </p:sp>
        <p:sp>
          <p:nvSpPr>
            <p:cNvPr id="53" name="Rectangle 52">
              <a:extLst>
                <a:ext uri="{FF2B5EF4-FFF2-40B4-BE49-F238E27FC236}">
                  <a16:creationId xmlns:a16="http://schemas.microsoft.com/office/drawing/2014/main" id="{983F3677-E199-F643-AF71-A8A7F7A49F51}"/>
                </a:ext>
              </a:extLst>
            </p:cNvPr>
            <p:cNvSpPr/>
            <p:nvPr/>
          </p:nvSpPr>
          <p:spPr>
            <a:xfrm>
              <a:off x="3227966" y="2209377"/>
              <a:ext cx="198804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1867" dirty="0">
                  <a:solidFill>
                    <a:schemeClr val="bg1">
                      <a:lumMod val="95000"/>
                    </a:schemeClr>
                  </a:solidFill>
                  <a:latin typeface="Futura"/>
                  <a:cs typeface="Futura"/>
                </a:rPr>
                <a:t>Cataloguing</a:t>
              </a:r>
            </a:p>
          </p:txBody>
        </p:sp>
        <p:sp>
          <p:nvSpPr>
            <p:cNvPr id="54" name="Rectangle 53">
              <a:extLst>
                <a:ext uri="{FF2B5EF4-FFF2-40B4-BE49-F238E27FC236}">
                  <a16:creationId xmlns:a16="http://schemas.microsoft.com/office/drawing/2014/main" id="{73FC6665-1616-EB45-838A-43BB588D700E}"/>
                </a:ext>
              </a:extLst>
            </p:cNvPr>
            <p:cNvSpPr/>
            <p:nvPr/>
          </p:nvSpPr>
          <p:spPr>
            <a:xfrm rot="16200000">
              <a:off x="2540678" y="2051912"/>
              <a:ext cx="210310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400" dirty="0">
                  <a:solidFill>
                    <a:schemeClr val="bg1">
                      <a:lumMod val="95000"/>
                    </a:schemeClr>
                  </a:solidFill>
                  <a:latin typeface="Futura"/>
                  <a:cs typeface="Futura"/>
                </a:rPr>
                <a:t>optimization</a:t>
              </a:r>
            </a:p>
          </p:txBody>
        </p:sp>
        <p:sp>
          <p:nvSpPr>
            <p:cNvPr id="55" name="Rectangle 54">
              <a:extLst>
                <a:ext uri="{FF2B5EF4-FFF2-40B4-BE49-F238E27FC236}">
                  <a16:creationId xmlns:a16="http://schemas.microsoft.com/office/drawing/2014/main" id="{5921E020-D3F5-504B-8760-4F0171CE8B1B}"/>
                </a:ext>
              </a:extLst>
            </p:cNvPr>
            <p:cNvSpPr/>
            <p:nvPr/>
          </p:nvSpPr>
          <p:spPr>
            <a:xfrm rot="16200000">
              <a:off x="2748614" y="4371212"/>
              <a:ext cx="284165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95000"/>
                    </a:schemeClr>
                  </a:solidFill>
                  <a:latin typeface="Futura"/>
                  <a:cs typeface="Futura"/>
                </a:rPr>
                <a:t>conformance</a:t>
              </a:r>
            </a:p>
          </p:txBody>
        </p:sp>
        <p:sp>
          <p:nvSpPr>
            <p:cNvPr id="56" name="Rectangle 55">
              <a:extLst>
                <a:ext uri="{FF2B5EF4-FFF2-40B4-BE49-F238E27FC236}">
                  <a16:creationId xmlns:a16="http://schemas.microsoft.com/office/drawing/2014/main" id="{08C2E3F9-0635-6149-9A6C-479023535254}"/>
                </a:ext>
              </a:extLst>
            </p:cNvPr>
            <p:cNvSpPr/>
            <p:nvPr/>
          </p:nvSpPr>
          <p:spPr>
            <a:xfrm>
              <a:off x="3538823" y="2569088"/>
              <a:ext cx="1549515"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133" dirty="0">
                  <a:solidFill>
                    <a:schemeClr val="bg1">
                      <a:lumMod val="95000"/>
                    </a:schemeClr>
                  </a:solidFill>
                  <a:latin typeface="Futura"/>
                  <a:cs typeface="Futura"/>
                </a:rPr>
                <a:t>ontology</a:t>
              </a:r>
              <a:endParaRPr lang="en-ZA" sz="2133" dirty="0">
                <a:solidFill>
                  <a:schemeClr val="bg1">
                    <a:lumMod val="95000"/>
                  </a:schemeClr>
                </a:solidFill>
                <a:latin typeface="Futura"/>
                <a:cs typeface="Futura"/>
              </a:endParaRPr>
            </a:p>
          </p:txBody>
        </p:sp>
        <p:sp>
          <p:nvSpPr>
            <p:cNvPr id="57" name="Rectangle 56">
              <a:extLst>
                <a:ext uri="{FF2B5EF4-FFF2-40B4-BE49-F238E27FC236}">
                  <a16:creationId xmlns:a16="http://schemas.microsoft.com/office/drawing/2014/main" id="{55F6BA5E-12A5-4548-8ACB-0501B4D41272}"/>
                </a:ext>
              </a:extLst>
            </p:cNvPr>
            <p:cNvSpPr/>
            <p:nvPr/>
          </p:nvSpPr>
          <p:spPr>
            <a:xfrm rot="16200000">
              <a:off x="2513736" y="4422041"/>
              <a:ext cx="276532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95000"/>
                    </a:schemeClr>
                  </a:solidFill>
                  <a:latin typeface="Futura"/>
                  <a:cs typeface="Futura"/>
                </a:rPr>
                <a:t>Multiple languages</a:t>
              </a:r>
            </a:p>
          </p:txBody>
        </p:sp>
        <p:sp>
          <p:nvSpPr>
            <p:cNvPr id="58" name="Rectangle 57">
              <a:extLst>
                <a:ext uri="{FF2B5EF4-FFF2-40B4-BE49-F238E27FC236}">
                  <a16:creationId xmlns:a16="http://schemas.microsoft.com/office/drawing/2014/main" id="{9DD833D5-5E21-7B43-B3C0-848146359A76}"/>
                </a:ext>
              </a:extLst>
            </p:cNvPr>
            <p:cNvSpPr/>
            <p:nvPr/>
          </p:nvSpPr>
          <p:spPr>
            <a:xfrm>
              <a:off x="1002427" y="2460683"/>
              <a:ext cx="331884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400" dirty="0">
                  <a:solidFill>
                    <a:schemeClr val="bg1">
                      <a:lumMod val="95000"/>
                    </a:schemeClr>
                  </a:solidFill>
                  <a:latin typeface="Futura"/>
                  <a:cs typeface="Futura"/>
                </a:rPr>
                <a:t>standardization</a:t>
              </a:r>
            </a:p>
          </p:txBody>
        </p:sp>
        <p:sp>
          <p:nvSpPr>
            <p:cNvPr id="59" name="Rectangle 58">
              <a:extLst>
                <a:ext uri="{FF2B5EF4-FFF2-40B4-BE49-F238E27FC236}">
                  <a16:creationId xmlns:a16="http://schemas.microsoft.com/office/drawing/2014/main" id="{6472E4B5-2B37-1540-B352-0F1B9E663376}"/>
                </a:ext>
              </a:extLst>
            </p:cNvPr>
            <p:cNvSpPr/>
            <p:nvPr/>
          </p:nvSpPr>
          <p:spPr>
            <a:xfrm rot="16200000">
              <a:off x="-153841" y="2066012"/>
              <a:ext cx="351576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95000"/>
                    </a:schemeClr>
                  </a:solidFill>
                  <a:latin typeface="Futura"/>
                  <a:cs typeface="Futura"/>
                </a:rPr>
                <a:t>Consulting</a:t>
              </a:r>
            </a:p>
          </p:txBody>
        </p:sp>
        <p:sp>
          <p:nvSpPr>
            <p:cNvPr id="60" name="Rectangle 59">
              <a:extLst>
                <a:ext uri="{FF2B5EF4-FFF2-40B4-BE49-F238E27FC236}">
                  <a16:creationId xmlns:a16="http://schemas.microsoft.com/office/drawing/2014/main" id="{9DC2957D-86D7-3349-9E91-1BDA482828C1}"/>
                </a:ext>
              </a:extLst>
            </p:cNvPr>
            <p:cNvSpPr/>
            <p:nvPr/>
          </p:nvSpPr>
          <p:spPr>
            <a:xfrm>
              <a:off x="1867142" y="3896269"/>
              <a:ext cx="257489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667" dirty="0">
                  <a:solidFill>
                    <a:schemeClr val="bg1">
                      <a:lumMod val="95000"/>
                    </a:schemeClr>
                  </a:solidFill>
                  <a:latin typeface="Futura"/>
                  <a:cs typeface="Futura"/>
                </a:rPr>
                <a:t>Data Packs</a:t>
              </a:r>
            </a:p>
          </p:txBody>
        </p:sp>
        <p:sp>
          <p:nvSpPr>
            <p:cNvPr id="61" name="Rectangle 60">
              <a:extLst>
                <a:ext uri="{FF2B5EF4-FFF2-40B4-BE49-F238E27FC236}">
                  <a16:creationId xmlns:a16="http://schemas.microsoft.com/office/drawing/2014/main" id="{4B5CDEB0-8C98-404A-95BD-D04C97F8D410}"/>
                </a:ext>
              </a:extLst>
            </p:cNvPr>
            <p:cNvSpPr/>
            <p:nvPr/>
          </p:nvSpPr>
          <p:spPr>
            <a:xfrm rot="16200000">
              <a:off x="590102" y="4289432"/>
              <a:ext cx="171151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95000"/>
                    </a:schemeClr>
                  </a:solidFill>
                  <a:latin typeface="Futura"/>
                  <a:cs typeface="Futura"/>
                </a:rPr>
                <a:t>testing</a:t>
              </a:r>
            </a:p>
          </p:txBody>
        </p:sp>
        <p:sp>
          <p:nvSpPr>
            <p:cNvPr id="62" name="Rectangle 61">
              <a:extLst>
                <a:ext uri="{FF2B5EF4-FFF2-40B4-BE49-F238E27FC236}">
                  <a16:creationId xmlns:a16="http://schemas.microsoft.com/office/drawing/2014/main" id="{EFC67D36-8A21-014E-83E1-311CEEF3573D}"/>
                </a:ext>
              </a:extLst>
            </p:cNvPr>
            <p:cNvSpPr/>
            <p:nvPr/>
          </p:nvSpPr>
          <p:spPr>
            <a:xfrm rot="16200000">
              <a:off x="4141051" y="2056700"/>
              <a:ext cx="1414474"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400" dirty="0">
                  <a:solidFill>
                    <a:schemeClr val="bg1">
                      <a:lumMod val="95000"/>
                    </a:schemeClr>
                  </a:solidFill>
                  <a:latin typeface="Futura"/>
                  <a:cs typeface="Futura"/>
                </a:rPr>
                <a:t>descriptions</a:t>
              </a:r>
            </a:p>
          </p:txBody>
        </p:sp>
        <p:sp>
          <p:nvSpPr>
            <p:cNvPr id="63" name="Rectangle 62">
              <a:extLst>
                <a:ext uri="{FF2B5EF4-FFF2-40B4-BE49-F238E27FC236}">
                  <a16:creationId xmlns:a16="http://schemas.microsoft.com/office/drawing/2014/main" id="{FA6157A5-8C86-A849-A2F9-58C07CE3B5E5}"/>
                </a:ext>
              </a:extLst>
            </p:cNvPr>
            <p:cNvSpPr/>
            <p:nvPr/>
          </p:nvSpPr>
          <p:spPr>
            <a:xfrm>
              <a:off x="1342839" y="3921591"/>
              <a:ext cx="109859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95000"/>
                    </a:schemeClr>
                  </a:solidFill>
                  <a:latin typeface="Futura"/>
                  <a:cs typeface="Futura"/>
                </a:rPr>
                <a:t>OTD</a:t>
              </a:r>
            </a:p>
          </p:txBody>
        </p:sp>
        <p:sp>
          <p:nvSpPr>
            <p:cNvPr id="64" name="Rectangle 63">
              <a:extLst>
                <a:ext uri="{FF2B5EF4-FFF2-40B4-BE49-F238E27FC236}">
                  <a16:creationId xmlns:a16="http://schemas.microsoft.com/office/drawing/2014/main" id="{9F972E59-5924-D146-8BFE-57D1EBB5FF06}"/>
                </a:ext>
              </a:extLst>
            </p:cNvPr>
            <p:cNvSpPr/>
            <p:nvPr/>
          </p:nvSpPr>
          <p:spPr>
            <a:xfrm rot="16200000">
              <a:off x="5255081" y="3144420"/>
              <a:ext cx="207093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95000"/>
                    </a:schemeClr>
                  </a:solidFill>
                  <a:latin typeface="Futura"/>
                  <a:cs typeface="Futura"/>
                </a:rPr>
                <a:t>integration</a:t>
              </a:r>
              <a:endParaRPr lang="en-ZA" sz="2133" dirty="0">
                <a:solidFill>
                  <a:schemeClr val="bg1">
                    <a:lumMod val="95000"/>
                  </a:schemeClr>
                </a:solidFill>
                <a:latin typeface="Futura"/>
                <a:cs typeface="Futura"/>
              </a:endParaRPr>
            </a:p>
          </p:txBody>
        </p:sp>
        <p:sp>
          <p:nvSpPr>
            <p:cNvPr id="65" name="Rectangle 64">
              <a:extLst>
                <a:ext uri="{FF2B5EF4-FFF2-40B4-BE49-F238E27FC236}">
                  <a16:creationId xmlns:a16="http://schemas.microsoft.com/office/drawing/2014/main" id="{3454A70A-6689-1E4E-82E3-AE847E683515}"/>
                </a:ext>
              </a:extLst>
            </p:cNvPr>
            <p:cNvSpPr/>
            <p:nvPr/>
          </p:nvSpPr>
          <p:spPr>
            <a:xfrm>
              <a:off x="5704925" y="2498349"/>
              <a:ext cx="181681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95000"/>
                    </a:schemeClr>
                  </a:solidFill>
                  <a:latin typeface="Futura"/>
                  <a:cs typeface="Futura"/>
                </a:rPr>
                <a:t>Solutions</a:t>
              </a:r>
            </a:p>
          </p:txBody>
        </p:sp>
        <p:sp>
          <p:nvSpPr>
            <p:cNvPr id="66" name="Rectangle 65">
              <a:extLst>
                <a:ext uri="{FF2B5EF4-FFF2-40B4-BE49-F238E27FC236}">
                  <a16:creationId xmlns:a16="http://schemas.microsoft.com/office/drawing/2014/main" id="{34BFD53B-9744-0344-88C6-558E127F0345}"/>
                </a:ext>
              </a:extLst>
            </p:cNvPr>
            <p:cNvSpPr/>
            <p:nvPr/>
          </p:nvSpPr>
          <p:spPr>
            <a:xfrm>
              <a:off x="751216" y="3309088"/>
              <a:ext cx="1295906"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95000"/>
                    </a:schemeClr>
                  </a:solidFill>
                  <a:latin typeface="Futura"/>
                  <a:cs typeface="Futura"/>
                </a:rPr>
                <a:t>Content</a:t>
              </a:r>
            </a:p>
          </p:txBody>
        </p:sp>
        <p:sp>
          <p:nvSpPr>
            <p:cNvPr id="67" name="Rectangle 66">
              <a:extLst>
                <a:ext uri="{FF2B5EF4-FFF2-40B4-BE49-F238E27FC236}">
                  <a16:creationId xmlns:a16="http://schemas.microsoft.com/office/drawing/2014/main" id="{A862A70E-A525-744E-9306-063D7D066163}"/>
                </a:ext>
              </a:extLst>
            </p:cNvPr>
            <p:cNvSpPr/>
            <p:nvPr/>
          </p:nvSpPr>
          <p:spPr>
            <a:xfrm>
              <a:off x="6250603" y="3553077"/>
              <a:ext cx="834408"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ERP</a:t>
              </a:r>
            </a:p>
          </p:txBody>
        </p:sp>
        <p:sp>
          <p:nvSpPr>
            <p:cNvPr id="68" name="Rectangle 67">
              <a:extLst>
                <a:ext uri="{FF2B5EF4-FFF2-40B4-BE49-F238E27FC236}">
                  <a16:creationId xmlns:a16="http://schemas.microsoft.com/office/drawing/2014/main" id="{0DE4D6B8-DB22-E34F-BBDA-267A940DC761}"/>
                </a:ext>
              </a:extLst>
            </p:cNvPr>
            <p:cNvSpPr/>
            <p:nvPr/>
          </p:nvSpPr>
          <p:spPr>
            <a:xfrm rot="16200000">
              <a:off x="1236567" y="4078937"/>
              <a:ext cx="207990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95000"/>
                    </a:schemeClr>
                  </a:solidFill>
                  <a:latin typeface="Futura"/>
                  <a:cs typeface="Futura"/>
                </a:rPr>
                <a:t>inventory</a:t>
              </a:r>
            </a:p>
          </p:txBody>
        </p:sp>
        <p:sp>
          <p:nvSpPr>
            <p:cNvPr id="69" name="Rectangle 68">
              <a:extLst>
                <a:ext uri="{FF2B5EF4-FFF2-40B4-BE49-F238E27FC236}">
                  <a16:creationId xmlns:a16="http://schemas.microsoft.com/office/drawing/2014/main" id="{5A7E8049-A933-904D-9E20-8477297A2132}"/>
                </a:ext>
              </a:extLst>
            </p:cNvPr>
            <p:cNvSpPr/>
            <p:nvPr/>
          </p:nvSpPr>
          <p:spPr>
            <a:xfrm>
              <a:off x="1958656" y="3382129"/>
              <a:ext cx="214632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95000"/>
                    </a:schemeClr>
                  </a:solidFill>
                  <a:latin typeface="Futura"/>
                  <a:cs typeface="Futura"/>
                </a:rPr>
                <a:t>Acquisitioning</a:t>
              </a:r>
            </a:p>
          </p:txBody>
        </p:sp>
        <p:sp>
          <p:nvSpPr>
            <p:cNvPr id="70" name="Rectangle 69">
              <a:extLst>
                <a:ext uri="{FF2B5EF4-FFF2-40B4-BE49-F238E27FC236}">
                  <a16:creationId xmlns:a16="http://schemas.microsoft.com/office/drawing/2014/main" id="{7944B936-6107-5747-AB6F-B34147E1A7D7}"/>
                </a:ext>
              </a:extLst>
            </p:cNvPr>
            <p:cNvSpPr/>
            <p:nvPr/>
          </p:nvSpPr>
          <p:spPr>
            <a:xfrm>
              <a:off x="-334442" y="3553077"/>
              <a:ext cx="365004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5333" dirty="0">
                  <a:solidFill>
                    <a:schemeClr val="bg1">
                      <a:lumMod val="95000"/>
                    </a:schemeClr>
                  </a:solidFill>
                  <a:latin typeface="Futura"/>
                  <a:cs typeface="Futura"/>
                </a:rPr>
                <a:t>Cloud</a:t>
              </a:r>
            </a:p>
          </p:txBody>
        </p:sp>
        <p:sp>
          <p:nvSpPr>
            <p:cNvPr id="71" name="Rectangle 70">
              <a:extLst>
                <a:ext uri="{FF2B5EF4-FFF2-40B4-BE49-F238E27FC236}">
                  <a16:creationId xmlns:a16="http://schemas.microsoft.com/office/drawing/2014/main" id="{267C9521-C7CA-7247-893A-9CEF898DB108}"/>
                </a:ext>
              </a:extLst>
            </p:cNvPr>
            <p:cNvSpPr/>
            <p:nvPr/>
          </p:nvSpPr>
          <p:spPr>
            <a:xfrm rot="16200000">
              <a:off x="518695" y="2384448"/>
              <a:ext cx="1632025"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95000"/>
                    </a:schemeClr>
                  </a:solidFill>
                  <a:latin typeface="Futura"/>
                  <a:cs typeface="Futura"/>
                </a:rPr>
                <a:t>dictionary</a:t>
              </a:r>
            </a:p>
          </p:txBody>
        </p:sp>
        <p:sp>
          <p:nvSpPr>
            <p:cNvPr id="72" name="Rectangle 71">
              <a:extLst>
                <a:ext uri="{FF2B5EF4-FFF2-40B4-BE49-F238E27FC236}">
                  <a16:creationId xmlns:a16="http://schemas.microsoft.com/office/drawing/2014/main" id="{73C97612-0CDD-FD4B-A693-5DAF2F3A9EBA}"/>
                </a:ext>
              </a:extLst>
            </p:cNvPr>
            <p:cNvSpPr/>
            <p:nvPr/>
          </p:nvSpPr>
          <p:spPr>
            <a:xfrm>
              <a:off x="-317403" y="2945172"/>
              <a:ext cx="272597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667" dirty="0">
                  <a:solidFill>
                    <a:schemeClr val="bg1">
                      <a:lumMod val="95000"/>
                    </a:schemeClr>
                  </a:solidFill>
                  <a:latin typeface="Futura"/>
                  <a:cs typeface="Futura"/>
                </a:rPr>
                <a:t>Translations</a:t>
              </a:r>
            </a:p>
          </p:txBody>
        </p:sp>
      </p:grpSp>
      <p:pic>
        <p:nvPicPr>
          <p:cNvPr id="73" name="Picture 72">
            <a:extLst>
              <a:ext uri="{FF2B5EF4-FFF2-40B4-BE49-F238E27FC236}">
                <a16:creationId xmlns:a16="http://schemas.microsoft.com/office/drawing/2014/main" id="{C186B0AD-1D53-3847-86E7-2D49543A17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695168" y="5828979"/>
            <a:ext cx="2847917" cy="1411467"/>
          </a:xfrm>
          <a:prstGeom prst="rect">
            <a:avLst/>
          </a:prstGeom>
          <a:effectLst/>
        </p:spPr>
      </p:pic>
      <p:pic>
        <p:nvPicPr>
          <p:cNvPr id="98" name="Picture 4" descr="http://www.clker.com/cliparts/2/e/0/7/12422395911228769102Copyright_thin.svg.med.png">
            <a:extLst>
              <a:ext uri="{FF2B5EF4-FFF2-40B4-BE49-F238E27FC236}">
                <a16:creationId xmlns:a16="http://schemas.microsoft.com/office/drawing/2014/main" id="{1AE262A7-5445-F64B-B73E-8FB705808E4C}"/>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78485" y="6591071"/>
            <a:ext cx="197295" cy="19729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4940599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Date Placeholder 3"/>
          <p:cNvSpPr>
            <a:spLocks noGrp="1"/>
          </p:cNvSpPr>
          <p:nvPr>
            <p:ph type="dt" sz="half" idx="10"/>
          </p:nvPr>
        </p:nvSpPr>
        <p:spPr/>
        <p:txBody>
          <a:bodyPr/>
          <a:lstStyle/>
          <a:p>
            <a:fld id="{A4BFBE2D-5FC5-F541-BAC3-A4A4545E0F98}" type="datetime1">
              <a:rPr lang="en-ZA" smtClean="0"/>
              <a:pPr/>
              <a:t>2024/07/14</a:t>
            </a:fld>
            <a:endParaRPr lang="en-ZA" dirty="0"/>
          </a:p>
        </p:txBody>
      </p:sp>
      <p:sp>
        <p:nvSpPr>
          <p:cNvPr id="5" name="Footer Placeholder 4"/>
          <p:cNvSpPr>
            <a:spLocks noGrp="1"/>
          </p:cNvSpPr>
          <p:nvPr>
            <p:ph type="ftr" sz="quarter" idx="11"/>
          </p:nvPr>
        </p:nvSpPr>
        <p:spPr/>
        <p:txBody>
          <a:bodyPr/>
          <a:lstStyle/>
          <a:p>
            <a:r>
              <a:rPr lang="en-ZA"/>
              <a:t>www.piloggroup.com</a:t>
            </a:r>
            <a:endParaRPr lang="en-ZA" dirty="0"/>
          </a:p>
        </p:txBody>
      </p:sp>
      <p:sp>
        <p:nvSpPr>
          <p:cNvPr id="6" name="Slide Number Placeholder 5"/>
          <p:cNvSpPr>
            <a:spLocks noGrp="1"/>
          </p:cNvSpPr>
          <p:nvPr>
            <p:ph type="sldNum" sz="quarter" idx="12"/>
          </p:nvPr>
        </p:nvSpPr>
        <p:spPr/>
        <p:txBody>
          <a:bodyPr/>
          <a:lstStyle/>
          <a:p>
            <a:fld id="{F79FC5F6-1581-D948-A184-FDB0977145C6}" type="slidenum">
              <a:rPr lang="en-ZA" smtClean="0"/>
              <a:pPr/>
              <a:t>‹#›</a:t>
            </a:fld>
            <a:endParaRPr lang="en-ZA" dirty="0"/>
          </a:p>
        </p:txBody>
      </p:sp>
    </p:spTree>
    <p:extLst>
      <p:ext uri="{BB962C8B-B14F-4D97-AF65-F5344CB8AC3E}">
        <p14:creationId xmlns:p14="http://schemas.microsoft.com/office/powerpoint/2010/main" val="762053464"/>
      </p:ext>
    </p:extLst>
  </p:cSld>
  <p:clrMapOvr>
    <a:masterClrMapping/>
  </p:clrMapOvr>
  <p:hf hdr="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0" name="직사각형 2"/>
          <p:cNvSpPr/>
          <p:nvPr/>
        </p:nvSpPr>
        <p:spPr>
          <a:xfrm>
            <a:off x="0" y="5705068"/>
            <a:ext cx="12192000" cy="1152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9" rIns="91428" bIns="45719" rtlCol="0" anchor="ctr"/>
          <a:lstStyle/>
          <a:p>
            <a:pPr algn="ctr" defTabSz="609585"/>
            <a:endParaRPr lang="ko-KR" altLang="en-US" sz="2400" dirty="0">
              <a:solidFill>
                <a:prstClr val="white"/>
              </a:solidFill>
            </a:endParaRPr>
          </a:p>
        </p:txBody>
      </p:sp>
      <p:sp>
        <p:nvSpPr>
          <p:cNvPr id="4" name="Date Placeholder 3"/>
          <p:cNvSpPr>
            <a:spLocks noGrp="1"/>
          </p:cNvSpPr>
          <p:nvPr>
            <p:ph type="dt" sz="half" idx="10"/>
          </p:nvPr>
        </p:nvSpPr>
        <p:spPr/>
        <p:txBody>
          <a:bodyPr/>
          <a:lstStyle>
            <a:lvl1pPr>
              <a:defRPr>
                <a:solidFill>
                  <a:schemeClr val="tx1"/>
                </a:solidFill>
              </a:defRPr>
            </a:lvl1pPr>
          </a:lstStyle>
          <a:p>
            <a:fld id="{DFF327E2-E867-9C47-9431-7F284F51CFF2}" type="datetime1">
              <a:rPr lang="en-ZA" smtClean="0"/>
              <a:pPr/>
              <a:t>2024/07/14</a:t>
            </a:fld>
            <a:endParaRPr lang="en-ZA" dirty="0"/>
          </a:p>
        </p:txBody>
      </p:sp>
      <p:sp>
        <p:nvSpPr>
          <p:cNvPr id="6" name="Slide Number Placeholder 5"/>
          <p:cNvSpPr>
            <a:spLocks noGrp="1"/>
          </p:cNvSpPr>
          <p:nvPr>
            <p:ph type="sldNum" sz="quarter" idx="12"/>
          </p:nvPr>
        </p:nvSpPr>
        <p:spPr/>
        <p:txBody>
          <a:bodyPr/>
          <a:lstStyle>
            <a:lvl1pPr>
              <a:defRPr>
                <a:solidFill>
                  <a:srgbClr val="000000"/>
                </a:solidFill>
              </a:defRPr>
            </a:lvl1pPr>
          </a:lstStyle>
          <a:p>
            <a:fld id="{F79FC5F6-1581-D948-A184-FDB0977145C6}" type="slidenum">
              <a:rPr lang="en-ZA" smtClean="0"/>
              <a:pPr/>
              <a:t>‹#›</a:t>
            </a:fld>
            <a:endParaRPr lang="en-ZA" dirty="0"/>
          </a:p>
        </p:txBody>
      </p:sp>
      <p:sp>
        <p:nvSpPr>
          <p:cNvPr id="7" name="직사각형 2"/>
          <p:cNvSpPr/>
          <p:nvPr/>
        </p:nvSpPr>
        <p:spPr>
          <a:xfrm>
            <a:off x="4593596" y="3539629"/>
            <a:ext cx="7598405" cy="1964291"/>
          </a:xfrm>
          <a:prstGeom prst="rect">
            <a:avLst/>
          </a:prstGeom>
          <a:solidFill>
            <a:srgbClr val="10479B"/>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9" rIns="91428" bIns="45719" rtlCol="0" anchor="ctr"/>
          <a:lstStyle/>
          <a:p>
            <a:pPr algn="ctr" defTabSz="609585"/>
            <a:endParaRPr lang="ko-KR" altLang="en-US" sz="2400" dirty="0">
              <a:solidFill>
                <a:prstClr val="white"/>
              </a:solidFill>
            </a:endParaRPr>
          </a:p>
        </p:txBody>
      </p:sp>
      <p:sp>
        <p:nvSpPr>
          <p:cNvPr id="8" name="직사각형 2"/>
          <p:cNvSpPr/>
          <p:nvPr/>
        </p:nvSpPr>
        <p:spPr>
          <a:xfrm>
            <a:off x="4593593" y="3537491"/>
            <a:ext cx="7598403" cy="58057"/>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8" tIns="45719" rIns="91428" bIns="45719" rtlCol="0" anchor="ctr"/>
          <a:lstStyle/>
          <a:p>
            <a:pPr algn="ctr" defTabSz="609585"/>
            <a:endParaRPr lang="ko-KR" altLang="en-US" sz="2400" dirty="0">
              <a:solidFill>
                <a:prstClr val="white"/>
              </a:solidFill>
            </a:endParaRPr>
          </a:p>
        </p:txBody>
      </p:sp>
      <p:sp>
        <p:nvSpPr>
          <p:cNvPr id="11" name="직사각형 2"/>
          <p:cNvSpPr/>
          <p:nvPr/>
        </p:nvSpPr>
        <p:spPr>
          <a:xfrm>
            <a:off x="-4800" y="385998"/>
            <a:ext cx="12192000" cy="886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9" rIns="91428" bIns="45719" rtlCol="0" anchor="ctr"/>
          <a:lstStyle/>
          <a:p>
            <a:pPr algn="ctr" defTabSz="609585"/>
            <a:endParaRPr lang="ko-KR" altLang="en-US" sz="2400" dirty="0">
              <a:solidFill>
                <a:prstClr val="white"/>
              </a:solidFill>
            </a:endParaRPr>
          </a:p>
        </p:txBody>
      </p:sp>
      <p:sp>
        <p:nvSpPr>
          <p:cNvPr id="14" name="Title 1"/>
          <p:cNvSpPr>
            <a:spLocks noGrp="1"/>
          </p:cNvSpPr>
          <p:nvPr>
            <p:ph type="ctrTitle" hasCustomPrompt="1"/>
          </p:nvPr>
        </p:nvSpPr>
        <p:spPr>
          <a:xfrm>
            <a:off x="4697351" y="3644012"/>
            <a:ext cx="7390900" cy="1755525"/>
          </a:xfrm>
        </p:spPr>
        <p:txBody>
          <a:bodyPr>
            <a:normAutofit/>
          </a:bodyPr>
          <a:lstStyle>
            <a:lvl1pPr algn="r">
              <a:defRPr sz="5300">
                <a:solidFill>
                  <a:srgbClr val="FFFFFF"/>
                </a:solidFill>
              </a:defRPr>
            </a:lvl1pPr>
          </a:lstStyle>
          <a:p>
            <a:r>
              <a:rPr lang="en-GB" dirty="0"/>
              <a:t>Section Title</a:t>
            </a:r>
            <a:endParaRPr lang="en-ZA" dirty="0"/>
          </a:p>
        </p:txBody>
      </p:sp>
      <p:pic>
        <p:nvPicPr>
          <p:cNvPr id="12" name="Picture 4" descr="http://www.clker.com/cliparts/2/e/0/7/12422395911228769102Copyright_thin.svg.med.png"/>
          <p:cNvPicPr>
            <a:picLocks noChangeAspect="1" noChangeArrowheads="1"/>
          </p:cNvPicPr>
          <p:nvPr/>
        </p:nvPicPr>
        <p:blipFill>
          <a:blip r:embed="rId2" cstate="print"/>
          <a:srcRect/>
          <a:stretch>
            <a:fillRect/>
          </a:stretch>
        </p:blipFill>
        <p:spPr bwMode="auto">
          <a:xfrm>
            <a:off x="78494" y="6625286"/>
            <a:ext cx="197295" cy="197295"/>
          </a:xfrm>
          <a:prstGeom prst="rect">
            <a:avLst/>
          </a:prstGeom>
          <a:noFill/>
        </p:spPr>
      </p:pic>
      <p:sp>
        <p:nvSpPr>
          <p:cNvPr id="13" name="직사각형 2">
            <a:extLst>
              <a:ext uri="{FF2B5EF4-FFF2-40B4-BE49-F238E27FC236}">
                <a16:creationId xmlns:a16="http://schemas.microsoft.com/office/drawing/2014/main" id="{6ABB5135-D9B5-CB4F-BB0D-B866904DB71C}"/>
              </a:ext>
            </a:extLst>
          </p:cNvPr>
          <p:cNvSpPr/>
          <p:nvPr userDrawn="1"/>
        </p:nvSpPr>
        <p:spPr>
          <a:xfrm>
            <a:off x="0" y="5705068"/>
            <a:ext cx="12192000" cy="1152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5" name="직사각형 2">
            <a:extLst>
              <a:ext uri="{FF2B5EF4-FFF2-40B4-BE49-F238E27FC236}">
                <a16:creationId xmlns:a16="http://schemas.microsoft.com/office/drawing/2014/main" id="{DFC6B59D-91C6-0243-A3F9-FE3DB2ACE3A9}"/>
              </a:ext>
            </a:extLst>
          </p:cNvPr>
          <p:cNvSpPr/>
          <p:nvPr userDrawn="1"/>
        </p:nvSpPr>
        <p:spPr>
          <a:xfrm>
            <a:off x="4593594" y="3539629"/>
            <a:ext cx="7598405" cy="1964291"/>
          </a:xfrm>
          <a:prstGeom prst="rect">
            <a:avLst/>
          </a:prstGeom>
          <a:solidFill>
            <a:srgbClr val="104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6" name="직사각형 2">
            <a:extLst>
              <a:ext uri="{FF2B5EF4-FFF2-40B4-BE49-F238E27FC236}">
                <a16:creationId xmlns:a16="http://schemas.microsoft.com/office/drawing/2014/main" id="{26100527-1A84-BC44-8B58-1EAB676EE524}"/>
              </a:ext>
            </a:extLst>
          </p:cNvPr>
          <p:cNvSpPr/>
          <p:nvPr userDrawn="1"/>
        </p:nvSpPr>
        <p:spPr>
          <a:xfrm>
            <a:off x="4593593" y="3537482"/>
            <a:ext cx="7598403" cy="58057"/>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400"/>
          </a:p>
        </p:txBody>
      </p:sp>
      <p:sp>
        <p:nvSpPr>
          <p:cNvPr id="17" name="직사각형 2">
            <a:extLst>
              <a:ext uri="{FF2B5EF4-FFF2-40B4-BE49-F238E27FC236}">
                <a16:creationId xmlns:a16="http://schemas.microsoft.com/office/drawing/2014/main" id="{8FFC992E-82C1-E54A-A843-EAAD08E3BE6D}"/>
              </a:ext>
            </a:extLst>
          </p:cNvPr>
          <p:cNvSpPr/>
          <p:nvPr userDrawn="1"/>
        </p:nvSpPr>
        <p:spPr>
          <a:xfrm>
            <a:off x="-4800" y="385989"/>
            <a:ext cx="12192000" cy="886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18" name="Picture 4" descr="http://www.clker.com/cliparts/2/e/0/7/12422395911228769102Copyright_thin.svg.med.png">
            <a:extLst>
              <a:ext uri="{FF2B5EF4-FFF2-40B4-BE49-F238E27FC236}">
                <a16:creationId xmlns:a16="http://schemas.microsoft.com/office/drawing/2014/main" id="{347A96D6-64FE-8D4A-9DDE-ED42EC39FE3A}"/>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78485" y="6625277"/>
            <a:ext cx="197295" cy="19729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91335097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sz="half" idx="1"/>
          </p:nvPr>
        </p:nvSpPr>
        <p:spPr>
          <a:xfrm>
            <a:off x="241925" y="826613"/>
            <a:ext cx="5752475" cy="5582471"/>
          </a:xfrm>
        </p:spPr>
        <p:txBody>
          <a:bodyPr>
            <a:normAutofit/>
          </a:bodyPr>
          <a:lstStyle>
            <a:lvl1pPr>
              <a:defRPr sz="2900"/>
            </a:lvl1pPr>
            <a:lvl2pPr>
              <a:defRPr sz="2900"/>
            </a:lvl2pPr>
            <a:lvl3pPr>
              <a:defRPr sz="2900"/>
            </a:lvl3pPr>
            <a:lvl4pPr>
              <a:defRPr sz="2900"/>
            </a:lvl4pPr>
            <a:lvl5pPr>
              <a:defRPr sz="29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Content Placeholder 3"/>
          <p:cNvSpPr>
            <a:spLocks noGrp="1"/>
          </p:cNvSpPr>
          <p:nvPr>
            <p:ph sz="half" idx="2"/>
          </p:nvPr>
        </p:nvSpPr>
        <p:spPr>
          <a:xfrm>
            <a:off x="6197601" y="826613"/>
            <a:ext cx="5717195" cy="5582471"/>
          </a:xfrm>
        </p:spPr>
        <p:txBody>
          <a:bodyPr>
            <a:normAutofit/>
          </a:bodyPr>
          <a:lstStyle>
            <a:lvl1pPr>
              <a:defRPr sz="2900"/>
            </a:lvl1pPr>
            <a:lvl2pPr>
              <a:defRPr sz="2900"/>
            </a:lvl2pPr>
            <a:lvl3pPr>
              <a:defRPr sz="2900"/>
            </a:lvl3pPr>
            <a:lvl4pPr>
              <a:defRPr sz="2900"/>
            </a:lvl4pPr>
            <a:lvl5pPr>
              <a:defRPr sz="29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Date Placeholder 4"/>
          <p:cNvSpPr>
            <a:spLocks noGrp="1"/>
          </p:cNvSpPr>
          <p:nvPr>
            <p:ph type="dt" sz="half" idx="10"/>
          </p:nvPr>
        </p:nvSpPr>
        <p:spPr/>
        <p:txBody>
          <a:bodyPr/>
          <a:lstStyle/>
          <a:p>
            <a:fld id="{A4BFBE2D-5FC5-F541-BAC3-A4A4545E0F98}" type="datetime1">
              <a:rPr lang="en-ZA" smtClean="0"/>
              <a:pPr/>
              <a:t>2024/07/14</a:t>
            </a:fld>
            <a:endParaRPr lang="en-ZA" dirty="0"/>
          </a:p>
        </p:txBody>
      </p:sp>
      <p:sp>
        <p:nvSpPr>
          <p:cNvPr id="6" name="Footer Placeholder 5"/>
          <p:cNvSpPr>
            <a:spLocks noGrp="1"/>
          </p:cNvSpPr>
          <p:nvPr>
            <p:ph type="ftr" sz="quarter" idx="11"/>
          </p:nvPr>
        </p:nvSpPr>
        <p:spPr/>
        <p:txBody>
          <a:bodyPr/>
          <a:lstStyle/>
          <a:p>
            <a:r>
              <a:rPr lang="en-ZA"/>
              <a:t>www.piloggroup.com</a:t>
            </a:r>
            <a:endParaRPr lang="en-ZA" dirty="0"/>
          </a:p>
        </p:txBody>
      </p:sp>
      <p:sp>
        <p:nvSpPr>
          <p:cNvPr id="7" name="Slide Number Placeholder 6"/>
          <p:cNvSpPr>
            <a:spLocks noGrp="1"/>
          </p:cNvSpPr>
          <p:nvPr>
            <p:ph type="sldNum" sz="quarter" idx="12"/>
          </p:nvPr>
        </p:nvSpPr>
        <p:spPr/>
        <p:txBody>
          <a:bodyPr/>
          <a:lstStyle/>
          <a:p>
            <a:fld id="{F79FC5F6-1581-D948-A184-FDB0977145C6}" type="slidenum">
              <a:rPr lang="en-ZA" smtClean="0"/>
              <a:pPr/>
              <a:t>‹#›</a:t>
            </a:fld>
            <a:endParaRPr lang="en-ZA" dirty="0"/>
          </a:p>
        </p:txBody>
      </p:sp>
    </p:spTree>
    <p:extLst>
      <p:ext uri="{BB962C8B-B14F-4D97-AF65-F5344CB8AC3E}">
        <p14:creationId xmlns:p14="http://schemas.microsoft.com/office/powerpoint/2010/main" val="2686589336"/>
      </p:ext>
    </p:extLst>
  </p:cSld>
  <p:clrMapOvr>
    <a:masterClrMapping/>
  </p:clrMapOvr>
  <p:hf hdr="0"/>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Date Placeholder 2"/>
          <p:cNvSpPr>
            <a:spLocks noGrp="1"/>
          </p:cNvSpPr>
          <p:nvPr>
            <p:ph type="dt" sz="half" idx="10"/>
          </p:nvPr>
        </p:nvSpPr>
        <p:spPr/>
        <p:txBody>
          <a:bodyPr/>
          <a:lstStyle/>
          <a:p>
            <a:fld id="{A4BFBE2D-5FC5-F541-BAC3-A4A4545E0F98}" type="datetime1">
              <a:rPr lang="en-ZA" smtClean="0"/>
              <a:pPr/>
              <a:t>2024/07/14</a:t>
            </a:fld>
            <a:endParaRPr lang="en-ZA" dirty="0"/>
          </a:p>
        </p:txBody>
      </p:sp>
      <p:sp>
        <p:nvSpPr>
          <p:cNvPr id="4" name="Footer Placeholder 3"/>
          <p:cNvSpPr>
            <a:spLocks noGrp="1"/>
          </p:cNvSpPr>
          <p:nvPr>
            <p:ph type="ftr" sz="quarter" idx="11"/>
          </p:nvPr>
        </p:nvSpPr>
        <p:spPr/>
        <p:txBody>
          <a:bodyPr/>
          <a:lstStyle/>
          <a:p>
            <a:r>
              <a:rPr lang="en-ZA"/>
              <a:t>www.piloggroup.com</a:t>
            </a:r>
            <a:endParaRPr lang="en-ZA" dirty="0"/>
          </a:p>
        </p:txBody>
      </p:sp>
      <p:sp>
        <p:nvSpPr>
          <p:cNvPr id="5" name="Slide Number Placeholder 4"/>
          <p:cNvSpPr>
            <a:spLocks noGrp="1"/>
          </p:cNvSpPr>
          <p:nvPr>
            <p:ph type="sldNum" sz="quarter" idx="12"/>
          </p:nvPr>
        </p:nvSpPr>
        <p:spPr/>
        <p:txBody>
          <a:bodyPr/>
          <a:lstStyle/>
          <a:p>
            <a:fld id="{F79FC5F6-1581-D948-A184-FDB0977145C6}" type="slidenum">
              <a:rPr lang="en-ZA" smtClean="0"/>
              <a:pPr/>
              <a:t>‹#›</a:t>
            </a:fld>
            <a:endParaRPr lang="en-ZA" dirty="0"/>
          </a:p>
        </p:txBody>
      </p:sp>
    </p:spTree>
    <p:extLst>
      <p:ext uri="{BB962C8B-B14F-4D97-AF65-F5344CB8AC3E}">
        <p14:creationId xmlns:p14="http://schemas.microsoft.com/office/powerpoint/2010/main" val="989719062"/>
      </p:ext>
    </p:extLst>
  </p:cSld>
  <p:clrMapOvr>
    <a:masterClrMapping/>
  </p:clrMapOvr>
  <p:hf hdr="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846757"/>
            <a:ext cx="7164931" cy="5591515"/>
          </a:xfrm>
        </p:spPr>
        <p:txBody>
          <a:bodyPr lIns="35998" rIns="35998">
            <a:normAutofit/>
          </a:bodyPr>
          <a:lstStyle>
            <a:lvl1pPr>
              <a:defRPr sz="2900"/>
            </a:lvl1pPr>
            <a:lvl2pPr>
              <a:defRPr sz="2900"/>
            </a:lvl2pPr>
            <a:lvl3pPr>
              <a:defRPr sz="2900"/>
            </a:lvl3pPr>
            <a:lvl4pPr>
              <a:defRPr sz="2900"/>
            </a:lvl4pPr>
            <a:lvl5pPr>
              <a:defRPr sz="29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Text Placeholder 3"/>
          <p:cNvSpPr>
            <a:spLocks noGrp="1"/>
          </p:cNvSpPr>
          <p:nvPr>
            <p:ph type="body" sz="half" idx="2"/>
          </p:nvPr>
        </p:nvSpPr>
        <p:spPr>
          <a:xfrm>
            <a:off x="266883" y="846763"/>
            <a:ext cx="4353804" cy="5591513"/>
          </a:xfrm>
        </p:spPr>
        <p:txBody>
          <a:bodyPr lIns="35998" rIns="35998">
            <a:normAutofit/>
          </a:bodyPr>
          <a:lstStyle>
            <a:lvl1pPr marL="0" indent="0">
              <a:buNone/>
              <a:defRPr sz="2100"/>
            </a:lvl1pPr>
            <a:lvl2pPr marL="609585" indent="0">
              <a:buNone/>
              <a:defRPr sz="1600"/>
            </a:lvl2pPr>
            <a:lvl3pPr marL="1219170" indent="0">
              <a:buNone/>
              <a:defRPr sz="1300"/>
            </a:lvl3pPr>
            <a:lvl4pPr marL="1828120" indent="0">
              <a:buNone/>
              <a:defRPr sz="1200"/>
            </a:lvl4pPr>
            <a:lvl5pPr marL="2437704" indent="0">
              <a:buNone/>
              <a:defRPr sz="1200"/>
            </a:lvl5pPr>
            <a:lvl6pPr marL="3047289" indent="0">
              <a:buNone/>
              <a:defRPr sz="1200"/>
            </a:lvl6pPr>
            <a:lvl7pPr marL="3656874" indent="0">
              <a:buNone/>
              <a:defRPr sz="1200"/>
            </a:lvl7pPr>
            <a:lvl8pPr marL="4266459" indent="0">
              <a:buNone/>
              <a:defRPr sz="1200"/>
            </a:lvl8pPr>
            <a:lvl9pPr marL="4876043"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A4BFBE2D-5FC5-F541-BAC3-A4A4545E0F98}" type="datetime1">
              <a:rPr lang="en-ZA" smtClean="0"/>
              <a:pPr/>
              <a:t>2024/07/14</a:t>
            </a:fld>
            <a:endParaRPr lang="en-ZA" dirty="0"/>
          </a:p>
        </p:txBody>
      </p:sp>
      <p:sp>
        <p:nvSpPr>
          <p:cNvPr id="6" name="Footer Placeholder 5"/>
          <p:cNvSpPr>
            <a:spLocks noGrp="1"/>
          </p:cNvSpPr>
          <p:nvPr>
            <p:ph type="ftr" sz="quarter" idx="11"/>
          </p:nvPr>
        </p:nvSpPr>
        <p:spPr/>
        <p:txBody>
          <a:bodyPr/>
          <a:lstStyle/>
          <a:p>
            <a:r>
              <a:rPr lang="en-ZA"/>
              <a:t>www.piloggroup.com</a:t>
            </a:r>
            <a:endParaRPr lang="en-ZA" dirty="0"/>
          </a:p>
        </p:txBody>
      </p:sp>
      <p:sp>
        <p:nvSpPr>
          <p:cNvPr id="7" name="Slide Number Placeholder 6"/>
          <p:cNvSpPr>
            <a:spLocks noGrp="1"/>
          </p:cNvSpPr>
          <p:nvPr>
            <p:ph type="sldNum" sz="quarter" idx="12"/>
          </p:nvPr>
        </p:nvSpPr>
        <p:spPr/>
        <p:txBody>
          <a:bodyPr/>
          <a:lstStyle/>
          <a:p>
            <a:fld id="{F79FC5F6-1581-D948-A184-FDB0977145C6}" type="slidenum">
              <a:rPr lang="en-ZA" smtClean="0"/>
              <a:pPr/>
              <a:t>‹#›</a:t>
            </a:fld>
            <a:endParaRPr lang="en-ZA" dirty="0"/>
          </a:p>
        </p:txBody>
      </p:sp>
      <p:sp>
        <p:nvSpPr>
          <p:cNvPr id="10" name="Title Placeholder 1"/>
          <p:cNvSpPr>
            <a:spLocks noGrp="1"/>
          </p:cNvSpPr>
          <p:nvPr>
            <p:ph type="title" hasCustomPrompt="1"/>
          </p:nvPr>
        </p:nvSpPr>
        <p:spPr>
          <a:xfrm>
            <a:off x="241928" y="274639"/>
            <a:ext cx="11672869" cy="551964"/>
          </a:xfrm>
          <a:prstGeom prst="rect">
            <a:avLst/>
          </a:prstGeom>
        </p:spPr>
        <p:txBody>
          <a:bodyPr vert="horz" lIns="91428" tIns="45718" rIns="91428" bIns="45718" rtlCol="0" anchor="ctr">
            <a:normAutofit/>
          </a:bodyPr>
          <a:lstStyle/>
          <a:p>
            <a:r>
              <a:rPr lang="en-GB" dirty="0"/>
              <a:t>Header</a:t>
            </a:r>
            <a:endParaRPr lang="en-ZA" dirty="0"/>
          </a:p>
        </p:txBody>
      </p:sp>
    </p:spTree>
    <p:extLst>
      <p:ext uri="{BB962C8B-B14F-4D97-AF65-F5344CB8AC3E}">
        <p14:creationId xmlns:p14="http://schemas.microsoft.com/office/powerpoint/2010/main" val="2063347405"/>
      </p:ext>
    </p:extLst>
  </p:cSld>
  <p:clrMapOvr>
    <a:masterClrMapping/>
  </p:clrMapOvr>
  <p:hf hdr="0"/>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4BFBE2D-5FC5-F541-BAC3-A4A4545E0F98}" type="datetime1">
              <a:rPr lang="en-ZA" smtClean="0"/>
              <a:pPr/>
              <a:t>2024/07/14</a:t>
            </a:fld>
            <a:endParaRPr lang="en-ZA" dirty="0"/>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a:t>www.piloggroup.com</a:t>
            </a:r>
            <a:endParaRPr lang="en-ZA" dirty="0"/>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pPr/>
              <a:t>‹#›</a:t>
            </a:fld>
            <a:endParaRPr lang="en-ZA" dirty="0"/>
          </a:p>
        </p:txBody>
      </p:sp>
      <p:sp>
        <p:nvSpPr>
          <p:cNvPr id="9" name="Text Placeholder 7"/>
          <p:cNvSpPr>
            <a:spLocks noGrp="1"/>
          </p:cNvSpPr>
          <p:nvPr>
            <p:ph type="body" sz="quarter" idx="13" hasCustomPrompt="1"/>
          </p:nvPr>
        </p:nvSpPr>
        <p:spPr>
          <a:xfrm>
            <a:off x="241302" y="6288190"/>
            <a:ext cx="3924300" cy="271793"/>
          </a:xfrm>
        </p:spPr>
        <p:txBody>
          <a:bodyPr lIns="72000" rIns="72000" anchor="ctr">
            <a:noAutofit/>
          </a:bodyPr>
          <a:lstStyle>
            <a:lvl1pPr marL="0" indent="0">
              <a:buNone/>
              <a:defRPr sz="1335" b="1" baseline="0">
                <a:solidFill>
                  <a:schemeClr val="accent1">
                    <a:lumMod val="50000"/>
                  </a:schemeClr>
                </a:solidFill>
              </a:defRPr>
            </a:lvl1pPr>
            <a:lvl2pPr>
              <a:defRPr sz="1335">
                <a:solidFill>
                  <a:srgbClr val="000000"/>
                </a:solidFill>
              </a:defRPr>
            </a:lvl2pPr>
            <a:lvl3pPr>
              <a:defRPr sz="1335">
                <a:solidFill>
                  <a:srgbClr val="000000"/>
                </a:solidFill>
              </a:defRPr>
            </a:lvl3pPr>
            <a:lvl4pPr>
              <a:defRPr sz="1335">
                <a:solidFill>
                  <a:srgbClr val="000000"/>
                </a:solidFill>
              </a:defRPr>
            </a:lvl4pPr>
            <a:lvl5pPr>
              <a:defRPr sz="1335">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537689224"/>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846757"/>
            <a:ext cx="7164931" cy="5591515"/>
          </a:xfrm>
        </p:spPr>
        <p:txBody>
          <a:bodyPr lIns="35998" rIns="35998">
            <a:normAutofit/>
          </a:bodyPr>
          <a:lstStyle>
            <a:lvl1pPr>
              <a:defRPr sz="2900"/>
            </a:lvl1pPr>
            <a:lvl2pPr>
              <a:defRPr sz="2900"/>
            </a:lvl2pPr>
            <a:lvl3pPr>
              <a:defRPr sz="2900"/>
            </a:lvl3pPr>
            <a:lvl4pPr>
              <a:defRPr sz="2900"/>
            </a:lvl4pPr>
            <a:lvl5pPr>
              <a:defRPr sz="2900"/>
            </a:lvl5pPr>
            <a:lvl6pPr>
              <a:defRPr sz="2700"/>
            </a:lvl6pPr>
            <a:lvl7pPr>
              <a:defRPr sz="2700"/>
            </a:lvl7pPr>
            <a:lvl8pPr>
              <a:defRPr sz="2700"/>
            </a:lvl8pPr>
            <a:lvl9pPr>
              <a:defRPr sz="27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Text Placeholder 3"/>
          <p:cNvSpPr>
            <a:spLocks noGrp="1"/>
          </p:cNvSpPr>
          <p:nvPr>
            <p:ph type="body" sz="half" idx="2"/>
          </p:nvPr>
        </p:nvSpPr>
        <p:spPr>
          <a:xfrm>
            <a:off x="266883" y="846763"/>
            <a:ext cx="4353804" cy="5591513"/>
          </a:xfrm>
        </p:spPr>
        <p:txBody>
          <a:bodyPr lIns="35998" rIns="35998">
            <a:normAutofit/>
          </a:bodyPr>
          <a:lstStyle>
            <a:lvl1pPr marL="0" indent="0">
              <a:buNone/>
              <a:defRPr sz="2100"/>
            </a:lvl1pPr>
            <a:lvl2pPr marL="609600" indent="0">
              <a:buNone/>
              <a:defRPr sz="1600"/>
            </a:lvl2pPr>
            <a:lvl3pPr marL="1219200" indent="0">
              <a:buNone/>
              <a:defRPr sz="1300"/>
            </a:lvl3pPr>
            <a:lvl4pPr marL="1828165"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0847C5FB-70AD-CA4B-B89C-7DA2A479DE54}" type="datetime1">
              <a:rPr lang="en-ZA" smtClean="0">
                <a:solidFill>
                  <a:prstClr val="white"/>
                </a:solidFill>
              </a:rPr>
              <a:t>2024/07/14</a:t>
            </a:fld>
            <a:endParaRPr lang="en-ZA" dirty="0">
              <a:solidFill>
                <a:prstClr val="white"/>
              </a:solidFill>
            </a:endParaRPr>
          </a:p>
        </p:txBody>
      </p:sp>
      <p:sp>
        <p:nvSpPr>
          <p:cNvPr id="6" name="Footer Placeholder 5"/>
          <p:cNvSpPr>
            <a:spLocks noGrp="1"/>
          </p:cNvSpPr>
          <p:nvPr>
            <p:ph type="ftr" sz="quarter" idx="11"/>
          </p:nvPr>
        </p:nvSpPr>
        <p:spPr/>
        <p:txBody>
          <a:bodyPr/>
          <a:lstStyle/>
          <a:p>
            <a:r>
              <a:rPr lang="en-ZA" dirty="0">
                <a:solidFill>
                  <a:srgbClr val="1F497D"/>
                </a:solidFill>
              </a:rPr>
              <a:t>www.pilogint.com</a:t>
            </a:r>
          </a:p>
        </p:txBody>
      </p:sp>
      <p:sp>
        <p:nvSpPr>
          <p:cNvPr id="7" name="Slide Number Placeholder 6"/>
          <p:cNvSpPr>
            <a:spLocks noGrp="1"/>
          </p:cNvSpPr>
          <p:nvPr>
            <p:ph type="sldNum" sz="quarter" idx="12"/>
          </p:nvPr>
        </p:nvSpPr>
        <p:spPr/>
        <p:txBody>
          <a:bodyPr/>
          <a:lstStyle/>
          <a:p>
            <a:fld id="{F79FC5F6-1581-D948-A184-FDB0977145C6}" type="slidenum">
              <a:rPr lang="en-ZA" smtClean="0"/>
              <a:t>‹#›</a:t>
            </a:fld>
            <a:endParaRPr lang="en-ZA" dirty="0"/>
          </a:p>
        </p:txBody>
      </p:sp>
      <p:sp>
        <p:nvSpPr>
          <p:cNvPr id="10" name="Title Placeholder 1"/>
          <p:cNvSpPr>
            <a:spLocks noGrp="1"/>
          </p:cNvSpPr>
          <p:nvPr>
            <p:ph type="title" hasCustomPrompt="1"/>
          </p:nvPr>
        </p:nvSpPr>
        <p:spPr>
          <a:xfrm>
            <a:off x="241928" y="274639"/>
            <a:ext cx="11672869" cy="551964"/>
          </a:xfrm>
          <a:prstGeom prst="rect">
            <a:avLst/>
          </a:prstGeom>
        </p:spPr>
        <p:txBody>
          <a:bodyPr vert="horz" lIns="91428" tIns="45718" rIns="91428" bIns="45718" rtlCol="0" anchor="ctr">
            <a:normAutofit/>
          </a:bodyPr>
          <a:lstStyle/>
          <a:p>
            <a:r>
              <a:rPr lang="en-GB" dirty="0"/>
              <a:t>Header</a:t>
            </a:r>
            <a:endParaRPr lang="en-ZA" dirty="0"/>
          </a:p>
        </p:txBody>
      </p:sp>
    </p:spTree>
    <p:extLst>
      <p:ext uri="{BB962C8B-B14F-4D97-AF65-F5344CB8AC3E}">
        <p14:creationId xmlns:p14="http://schemas.microsoft.com/office/powerpoint/2010/main" val="314151450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1099473" y="6698258"/>
            <a:ext cx="730711" cy="128588"/>
          </a:xfrm>
        </p:spPr>
        <p:txBody>
          <a:bodyPr/>
          <a:lstStyle>
            <a:lvl1pPr>
              <a:defRPr/>
            </a:lvl1pPr>
          </a:lstStyle>
          <a:p>
            <a:fld id="{F79FC5F6-1581-D948-A184-FDB0977145C6}" type="slidenum">
              <a:rPr lang="en-ZA" smtClean="0"/>
              <a:pPr/>
              <a:t>‹#›</a:t>
            </a:fld>
            <a:endParaRPr lang="en-ZA" dirty="0"/>
          </a:p>
        </p:txBody>
      </p:sp>
      <p:sp>
        <p:nvSpPr>
          <p:cNvPr id="5" name="Title 4"/>
          <p:cNvSpPr>
            <a:spLocks noGrp="1"/>
          </p:cNvSpPr>
          <p:nvPr>
            <p:ph type="title"/>
          </p:nvPr>
        </p:nvSpPr>
        <p:spPr/>
        <p:txBody>
          <a:bodyPr/>
          <a:lstStyle>
            <a:lvl1pPr>
              <a:defRPr/>
            </a:lvl1pPr>
          </a:lstStyle>
          <a:p>
            <a:r>
              <a:rPr lang="en-US"/>
              <a:t>Click to edit Master title style</a:t>
            </a:r>
            <a:endParaRPr lang="en-AU" dirty="0"/>
          </a:p>
        </p:txBody>
      </p:sp>
      <p:sp>
        <p:nvSpPr>
          <p:cNvPr id="6" name="Text Placeholder 16"/>
          <p:cNvSpPr>
            <a:spLocks noGrp="1"/>
          </p:cNvSpPr>
          <p:nvPr>
            <p:ph type="body" sz="quarter" idx="10"/>
          </p:nvPr>
        </p:nvSpPr>
        <p:spPr>
          <a:xfrm>
            <a:off x="465321" y="1163370"/>
            <a:ext cx="11258183" cy="395908"/>
          </a:xfrm>
          <a:prstGeom prst="rect">
            <a:avLst/>
          </a:prstGeom>
        </p:spPr>
        <p:txBody>
          <a:bodyPr lIns="0"/>
          <a:lstStyle>
            <a:lvl1pPr marL="0" indent="0">
              <a:buNone/>
              <a:defRPr sz="2000">
                <a:solidFill>
                  <a:schemeClr val="accent2"/>
                </a:solidFill>
              </a:defRPr>
            </a:lvl1pPr>
            <a:lvl2pPr>
              <a:defRPr sz="3500"/>
            </a:lvl2pPr>
            <a:lvl3pPr>
              <a:defRPr sz="3200"/>
            </a:lvl3pPr>
            <a:lvl4pPr>
              <a:defRPr sz="2900"/>
            </a:lvl4pPr>
            <a:lvl5pPr>
              <a:defRPr sz="2700"/>
            </a:lvl5pPr>
          </a:lstStyle>
          <a:p>
            <a:pPr lvl="0"/>
            <a:r>
              <a:rPr lang="en-US"/>
              <a:t>Click to edit Master text styles</a:t>
            </a:r>
          </a:p>
        </p:txBody>
      </p:sp>
      <p:sp>
        <p:nvSpPr>
          <p:cNvPr id="8" name="Footer Placeholder 4"/>
          <p:cNvSpPr>
            <a:spLocks noGrp="1"/>
          </p:cNvSpPr>
          <p:nvPr>
            <p:ph type="ftr" sz="quarter" idx="13"/>
          </p:nvPr>
        </p:nvSpPr>
        <p:spPr>
          <a:xfrm flipH="1">
            <a:off x="465321" y="6673879"/>
            <a:ext cx="5577479" cy="161888"/>
          </a:xfrm>
        </p:spPr>
        <p:txBody>
          <a:bodyPr/>
          <a:lstStyle>
            <a:lvl1pPr>
              <a:defRPr/>
            </a:lvl1pPr>
          </a:lstStyle>
          <a:p>
            <a:r>
              <a:rPr lang="en-ZA"/>
              <a:t>www.piloggroup.com</a:t>
            </a:r>
            <a:endParaRPr lang="en-ZA" dirty="0"/>
          </a:p>
        </p:txBody>
      </p:sp>
    </p:spTree>
    <p:extLst>
      <p:ext uri="{BB962C8B-B14F-4D97-AF65-F5344CB8AC3E}">
        <p14:creationId xmlns:p14="http://schemas.microsoft.com/office/powerpoint/2010/main" val="1935333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1_Four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11" name="Text Placeholder 11"/>
          <p:cNvSpPr>
            <a:spLocks noGrp="1"/>
          </p:cNvSpPr>
          <p:nvPr>
            <p:ph type="body" sz="quarter" idx="17" hasCustomPrompt="1"/>
          </p:nvPr>
        </p:nvSpPr>
        <p:spPr>
          <a:xfrm>
            <a:off x="457202" y="1527176"/>
            <a:ext cx="2563495" cy="4460875"/>
          </a:xfrm>
          <a:solidFill>
            <a:srgbClr val="F4F4F4"/>
          </a:solidFill>
        </p:spPr>
        <p:txBody>
          <a:bodyPr vert="horz" lIns="182880" tIns="182880" rIns="91440" bIns="182880" rtlCol="0">
            <a:noAutofit/>
          </a:bodyPr>
          <a:lstStyle>
            <a:lvl1pPr>
              <a:defRPr sz="2000"/>
            </a:lvl1pPr>
            <a:lvl2pPr>
              <a:defRPr lang="en-US" sz="2000" b="0" baseline="0" dirty="0" smtClean="0"/>
            </a:lvl2pPr>
            <a:lvl3pPr>
              <a:defRPr lang="en-US" sz="2000" b="0" dirty="0" smtClean="0"/>
            </a:lvl3pPr>
            <a:lvl4pPr>
              <a:defRPr lang="en-US" sz="2000" b="0" dirty="0" smtClean="0"/>
            </a:lvl4pPr>
            <a:lvl5pPr>
              <a:defRPr lang="en-US" sz="2000" b="0" dirty="0" smtClean="0"/>
            </a:lvl5pPr>
            <a:lvl6pPr>
              <a:defRPr lang="en-US" sz="2000" dirty="0"/>
            </a:lvl6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p:cNvSpPr>
            <a:spLocks noGrp="1"/>
          </p:cNvSpPr>
          <p:nvPr>
            <p:ph type="body" sz="quarter" idx="19" hasCustomPrompt="1"/>
          </p:nvPr>
        </p:nvSpPr>
        <p:spPr>
          <a:xfrm>
            <a:off x="3361374" y="1527176"/>
            <a:ext cx="2563495" cy="4460875"/>
          </a:xfrm>
          <a:solidFill>
            <a:srgbClr val="F4F4F4"/>
          </a:solidFill>
        </p:spPr>
        <p:txBody>
          <a:bodyPr vert="horz" lIns="182880" tIns="182880" rIns="91440" bIns="182880" rtlCol="0">
            <a:noAutofit/>
          </a:bodyPr>
          <a:lstStyle>
            <a:lvl1pPr>
              <a:defRPr lang="en-US" sz="2000" b="0" noProof="0" dirty="0" smtClean="0"/>
            </a:lvl1pPr>
            <a:lvl2pPr>
              <a:defRPr lang="en-US" sz="2000" noProof="0" dirty="0" smtClean="0"/>
            </a:lvl2pPr>
            <a:lvl3pPr>
              <a:defRPr lang="en-US" sz="2000" noProof="0" dirty="0" smtClean="0"/>
            </a:lvl3pPr>
            <a:lvl4pPr>
              <a:defRPr lang="en-US" sz="2000" noProof="0" dirty="0" smtClean="0"/>
            </a:lvl4pPr>
            <a:lvl5pPr>
              <a:defRPr lang="en-US" sz="2000" noProof="0" dirty="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1"/>
          <p:cNvSpPr>
            <a:spLocks noGrp="1"/>
          </p:cNvSpPr>
          <p:nvPr>
            <p:ph type="body" sz="quarter" idx="20" hasCustomPrompt="1"/>
          </p:nvPr>
        </p:nvSpPr>
        <p:spPr>
          <a:xfrm>
            <a:off x="6265547" y="1527176"/>
            <a:ext cx="2563495" cy="4460875"/>
          </a:xfrm>
          <a:solidFill>
            <a:srgbClr val="F4F4F4"/>
          </a:solidFill>
        </p:spPr>
        <p:txBody>
          <a:bodyPr vert="horz" lIns="182880" tIns="182880" rIns="91440" bIns="182880" rtlCol="0">
            <a:noAutofit/>
          </a:bodyPr>
          <a:lstStyle>
            <a:lvl1pPr>
              <a:defRPr sz="2000"/>
            </a:lvl1pPr>
            <a:lvl2pPr>
              <a:defRPr lang="en-US" sz="2000" dirty="0" smtClean="0"/>
            </a:lvl2pPr>
            <a:lvl3pPr>
              <a:defRPr lang="en-US" sz="2000" dirty="0" smtClean="0"/>
            </a:lvl3pPr>
            <a:lvl4pPr>
              <a:defRPr lang="en-US" sz="2000" dirty="0" smtClean="0"/>
            </a:lvl4pPr>
            <a:lvl5pPr>
              <a:defRPr lang="en-US" sz="2000" dirty="0" smtClean="0"/>
            </a:lvl5pPr>
            <a:lvl6pPr>
              <a:defRPr lang="en-US" sz="2000" dirty="0"/>
            </a:lvl6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1"/>
          <p:cNvSpPr>
            <a:spLocks noGrp="1"/>
          </p:cNvSpPr>
          <p:nvPr>
            <p:ph type="body" sz="quarter" idx="21" hasCustomPrompt="1"/>
          </p:nvPr>
        </p:nvSpPr>
        <p:spPr>
          <a:xfrm>
            <a:off x="9169719" y="1527176"/>
            <a:ext cx="2563495" cy="4460875"/>
          </a:xfrm>
          <a:solidFill>
            <a:srgbClr val="F4F4F4"/>
          </a:solidFill>
        </p:spPr>
        <p:txBody>
          <a:bodyPr vert="horz" lIns="182880" tIns="182880" rIns="91440" bIns="182880" rtlCol="0">
            <a:noAutofit/>
          </a:bodyPr>
          <a:lstStyle>
            <a:lvl1pPr>
              <a:defRPr sz="2000"/>
            </a:lvl1pPr>
            <a:lvl2pPr>
              <a:defRPr lang="en-US" sz="2000" dirty="0" smtClean="0"/>
            </a:lvl2pPr>
            <a:lvl3pPr>
              <a:defRPr lang="en-US" sz="2000" dirty="0" smtClean="0"/>
            </a:lvl3pPr>
            <a:lvl4pPr>
              <a:defRPr lang="en-US" sz="2000" dirty="0" smtClean="0"/>
            </a:lvl4pPr>
            <a:lvl5pPr>
              <a:defRPr lang="en-US" sz="2000" dirty="0" smtClean="0"/>
            </a:lvl5pPr>
            <a:lvl6pPr>
              <a:defRPr lang="en-US" sz="2000" dirty="0"/>
            </a:lvl6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6814273"/>
      </p:ext>
    </p:extLst>
  </p:cSld>
  <p:clrMapOvr>
    <a:masterClrMapping/>
  </p:clrMapOvr>
  <p:hf hdr="0"/>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5" name="Content Placeholder 4"/>
          <p:cNvSpPr>
            <a:spLocks noGrp="1"/>
          </p:cNvSpPr>
          <p:nvPr>
            <p:ph sz="quarter" idx="11"/>
          </p:nvPr>
        </p:nvSpPr>
        <p:spPr bwMode="gray">
          <a:xfrm>
            <a:off x="460375" y="1325565"/>
            <a:ext cx="11272839" cy="4660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bwMode="auto">
          <a:xfrm>
            <a:off x="460375" y="165510"/>
            <a:ext cx="11272839" cy="661716"/>
          </a:xfrm>
        </p:spPr>
        <p:txBody>
          <a:bodyPr>
            <a:spAutoFit/>
          </a:bodyPr>
          <a:lstStyle/>
          <a:p>
            <a:r>
              <a:rPr lang="en-US"/>
              <a:t>Click to edit Master title style</a:t>
            </a:r>
            <a:endParaRPr lang="en-US" dirty="0"/>
          </a:p>
        </p:txBody>
      </p:sp>
    </p:spTree>
    <p:extLst>
      <p:ext uri="{BB962C8B-B14F-4D97-AF65-F5344CB8AC3E}">
        <p14:creationId xmlns:p14="http://schemas.microsoft.com/office/powerpoint/2010/main" val="1887093947"/>
      </p:ext>
    </p:extLst>
  </p:cSld>
  <p:clrMapOvr>
    <a:masterClrMapping/>
  </p:clrMapOvr>
  <p:transition/>
  <p:hf hdr="0"/>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4BFBE2D-5FC5-F541-BAC3-A4A4545E0F98}" type="datetime1">
              <a:rPr lang="en-ZA" smtClean="0"/>
              <a:pPr/>
              <a:t>2024/07/14</a:t>
            </a:fld>
            <a:endParaRPr lang="en-ZA" dirty="0"/>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a:t>www.piloggroup.com</a:t>
            </a:r>
            <a:endParaRPr lang="en-ZA" dirty="0"/>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pPr/>
              <a:t>‹#›</a:t>
            </a:fld>
            <a:endParaRPr lang="en-ZA" dirty="0"/>
          </a:p>
        </p:txBody>
      </p:sp>
      <p:sp>
        <p:nvSpPr>
          <p:cNvPr id="9" name="Text Placeholder 7"/>
          <p:cNvSpPr>
            <a:spLocks noGrp="1"/>
          </p:cNvSpPr>
          <p:nvPr>
            <p:ph type="body" sz="quarter" idx="13" hasCustomPrompt="1"/>
          </p:nvPr>
        </p:nvSpPr>
        <p:spPr>
          <a:xfrm>
            <a:off x="241302" y="6288190"/>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3910227499"/>
      </p:ext>
    </p:extLst>
  </p:cSld>
  <p:clrMapOvr>
    <a:masterClrMapping/>
  </p:clrMapOvr>
  <p:hf hdr="0"/>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7584394-88CC-B645-ADA0-14DB49DE12D9}" type="datetime1">
              <a:rPr lang="en-ZA" smtClean="0"/>
              <a:pPr/>
              <a:t>2024/07/14</a:t>
            </a:fld>
            <a:endParaRPr lang="en-ZA" dirty="0"/>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a:t>www.piloggroup.com</a:t>
            </a:r>
            <a:endParaRPr lang="en-ZA" dirty="0"/>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pPr/>
              <a:t>‹#›</a:t>
            </a:fld>
            <a:endParaRPr lang="en-ZA"/>
          </a:p>
        </p:txBody>
      </p:sp>
      <p:sp>
        <p:nvSpPr>
          <p:cNvPr id="9" name="Text Placeholder 7"/>
          <p:cNvSpPr>
            <a:spLocks noGrp="1"/>
          </p:cNvSpPr>
          <p:nvPr>
            <p:ph type="body" sz="quarter" idx="13" hasCustomPrompt="1"/>
          </p:nvPr>
        </p:nvSpPr>
        <p:spPr>
          <a:xfrm>
            <a:off x="241302" y="6288190"/>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368868520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7584394-88CC-B645-ADA0-14DB49DE12D9}" type="datetime1">
              <a:rPr lang="en-ZA" smtClean="0"/>
              <a:pPr/>
              <a:t>2024/07/14</a:t>
            </a:fld>
            <a:endParaRPr lang="en-ZA" dirty="0"/>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dirty="0"/>
              <a:t>www.piloggroup.com</a:t>
            </a:r>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pPr/>
              <a:t>‹#›</a:t>
            </a:fld>
            <a:endParaRPr lang="en-ZA" dirty="0"/>
          </a:p>
        </p:txBody>
      </p:sp>
      <p:sp>
        <p:nvSpPr>
          <p:cNvPr id="9" name="Text Placeholder 7"/>
          <p:cNvSpPr>
            <a:spLocks noGrp="1"/>
          </p:cNvSpPr>
          <p:nvPr>
            <p:ph type="body" sz="quarter" idx="13" hasCustomPrompt="1"/>
          </p:nvPr>
        </p:nvSpPr>
        <p:spPr>
          <a:xfrm>
            <a:off x="241301" y="6288189"/>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136868057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5" name="Title 1"/>
          <p:cNvSpPr>
            <a:spLocks noGrp="1"/>
          </p:cNvSpPr>
          <p:nvPr>
            <p:ph type="ctrTitle" hasCustomPrompt="1"/>
          </p:nvPr>
        </p:nvSpPr>
        <p:spPr>
          <a:xfrm>
            <a:off x="7200725" y="4199399"/>
            <a:ext cx="4946316" cy="966959"/>
          </a:xfrm>
        </p:spPr>
        <p:txBody>
          <a:bodyPr>
            <a:normAutofit/>
          </a:bodyPr>
          <a:lstStyle>
            <a:lvl1pPr algn="l">
              <a:defRPr sz="4000">
                <a:ln>
                  <a:noFill/>
                </a:ln>
                <a:solidFill>
                  <a:schemeClr val="bg1"/>
                </a:solidFill>
              </a:defRPr>
            </a:lvl1pPr>
          </a:lstStyle>
          <a:p>
            <a:r>
              <a:rPr lang="en-GB" dirty="0"/>
              <a:t>Title</a:t>
            </a:r>
            <a:endParaRPr lang="en-ZA" dirty="0"/>
          </a:p>
        </p:txBody>
      </p:sp>
      <p:sp>
        <p:nvSpPr>
          <p:cNvPr id="47" name="Date Placeholder 3"/>
          <p:cNvSpPr>
            <a:spLocks noGrp="1"/>
          </p:cNvSpPr>
          <p:nvPr>
            <p:ph type="dt" sz="half" idx="10"/>
          </p:nvPr>
        </p:nvSpPr>
        <p:spPr>
          <a:xfrm>
            <a:off x="7200725" y="5830377"/>
            <a:ext cx="4946316" cy="226715"/>
          </a:xfrm>
        </p:spPr>
        <p:txBody>
          <a:bodyPr/>
          <a:lstStyle>
            <a:lvl1pPr>
              <a:defRPr sz="2400">
                <a:ln>
                  <a:noFill/>
                </a:ln>
                <a:solidFill>
                  <a:schemeClr val="bg1"/>
                </a:solidFill>
                <a:latin typeface="Arial"/>
                <a:cs typeface="Arial"/>
              </a:defRPr>
            </a:lvl1pPr>
          </a:lstStyle>
          <a:p>
            <a:fld id="{D334613F-07B6-704A-9C2B-66DC015AADC9}" type="datetime1">
              <a:rPr lang="en-ZA" smtClean="0"/>
              <a:pPr/>
              <a:t>2024/07/14</a:t>
            </a:fld>
            <a:endParaRPr lang="en-ZA" dirty="0"/>
          </a:p>
        </p:txBody>
      </p:sp>
      <p:cxnSp>
        <p:nvCxnSpPr>
          <p:cNvPr id="48" name="Straight Connector 47"/>
          <p:cNvCxnSpPr/>
          <p:nvPr userDrawn="1"/>
        </p:nvCxnSpPr>
        <p:spPr>
          <a:xfrm>
            <a:off x="7200725" y="4191601"/>
            <a:ext cx="12028" cy="188648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Subtitle 2"/>
          <p:cNvSpPr>
            <a:spLocks noGrp="1"/>
          </p:cNvSpPr>
          <p:nvPr>
            <p:ph type="subTitle" idx="1" hasCustomPrompt="1"/>
          </p:nvPr>
        </p:nvSpPr>
        <p:spPr>
          <a:xfrm>
            <a:off x="7200725" y="5276462"/>
            <a:ext cx="4946316" cy="443815"/>
          </a:xfrm>
        </p:spPr>
        <p:txBody>
          <a:bodyPr lIns="108000" rIns="108000" anchor="ctr"/>
          <a:lstStyle>
            <a:lvl1pPr marL="0" indent="0" algn="l">
              <a:buNone/>
              <a:defRPr>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dirty="0"/>
              <a:t>Presenter</a:t>
            </a:r>
            <a:endParaRPr lang="en-ZA" dirty="0"/>
          </a:p>
        </p:txBody>
      </p:sp>
      <p:grpSp>
        <p:nvGrpSpPr>
          <p:cNvPr id="44" name="Group 43"/>
          <p:cNvGrpSpPr/>
          <p:nvPr userDrawn="1"/>
        </p:nvGrpSpPr>
        <p:grpSpPr>
          <a:xfrm>
            <a:off x="-783091" y="-1096497"/>
            <a:ext cx="10744956" cy="7544624"/>
            <a:chOff x="-334442" y="590482"/>
            <a:chExt cx="8058717" cy="5658468"/>
          </a:xfrm>
        </p:grpSpPr>
        <p:sp>
          <p:nvSpPr>
            <p:cNvPr id="46" name="Rectangle 45"/>
            <p:cNvSpPr/>
            <p:nvPr/>
          </p:nvSpPr>
          <p:spPr>
            <a:xfrm>
              <a:off x="3666400" y="3415896"/>
              <a:ext cx="4057875" cy="14679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5867" dirty="0">
                  <a:solidFill>
                    <a:schemeClr val="bg1">
                      <a:lumMod val="85000"/>
                    </a:schemeClr>
                  </a:solidFill>
                  <a:latin typeface="Futura"/>
                  <a:cs typeface="Futura"/>
                </a:rPr>
                <a:t>Quality</a:t>
              </a:r>
            </a:p>
          </p:txBody>
        </p:sp>
        <p:sp>
          <p:nvSpPr>
            <p:cNvPr id="50" name="Rectangle 49"/>
            <p:cNvSpPr/>
            <p:nvPr/>
          </p:nvSpPr>
          <p:spPr>
            <a:xfrm rot="16200000">
              <a:off x="332590" y="4456744"/>
              <a:ext cx="1724787"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Migration</a:t>
              </a:r>
            </a:p>
          </p:txBody>
        </p:sp>
        <p:sp>
          <p:nvSpPr>
            <p:cNvPr id="51" name="Rectangle 50"/>
            <p:cNvSpPr/>
            <p:nvPr/>
          </p:nvSpPr>
          <p:spPr>
            <a:xfrm rot="16200000">
              <a:off x="2867592" y="4229730"/>
              <a:ext cx="3353615" cy="6848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4800" dirty="0">
                  <a:solidFill>
                    <a:schemeClr val="bg1">
                      <a:lumMod val="85000"/>
                    </a:schemeClr>
                  </a:solidFill>
                  <a:latin typeface="Futura"/>
                  <a:cs typeface="Futura"/>
                </a:rPr>
                <a:t>Barcoding</a:t>
              </a:r>
            </a:p>
          </p:txBody>
        </p:sp>
        <p:sp>
          <p:nvSpPr>
            <p:cNvPr id="52" name="Rectangle 51"/>
            <p:cNvSpPr/>
            <p:nvPr/>
          </p:nvSpPr>
          <p:spPr>
            <a:xfrm rot="16200000">
              <a:off x="5052440" y="1851691"/>
              <a:ext cx="1827890" cy="8267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Governance</a:t>
              </a:r>
            </a:p>
          </p:txBody>
        </p:sp>
        <p:sp>
          <p:nvSpPr>
            <p:cNvPr id="53" name="Rectangle 52"/>
            <p:cNvSpPr/>
            <p:nvPr/>
          </p:nvSpPr>
          <p:spPr>
            <a:xfrm>
              <a:off x="2271395" y="3603155"/>
              <a:ext cx="172478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portals</a:t>
              </a:r>
            </a:p>
          </p:txBody>
        </p:sp>
        <p:sp>
          <p:nvSpPr>
            <p:cNvPr id="54" name="Rectangle 53"/>
            <p:cNvSpPr/>
            <p:nvPr/>
          </p:nvSpPr>
          <p:spPr>
            <a:xfrm>
              <a:off x="1562810" y="2937836"/>
              <a:ext cx="483900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8266" b="1" dirty="0">
                  <a:solidFill>
                    <a:srgbClr val="CC0000"/>
                  </a:solidFill>
                  <a:latin typeface="Futura"/>
                  <a:cs typeface="Futura"/>
                </a:rPr>
                <a:t>Master Data</a:t>
              </a:r>
            </a:p>
          </p:txBody>
        </p:sp>
        <p:sp>
          <p:nvSpPr>
            <p:cNvPr id="55" name="Rectangle 54"/>
            <p:cNvSpPr/>
            <p:nvPr/>
          </p:nvSpPr>
          <p:spPr>
            <a:xfrm>
              <a:off x="4579503" y="3470077"/>
              <a:ext cx="1818750" cy="547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ISO-8000</a:t>
              </a:r>
            </a:p>
          </p:txBody>
        </p:sp>
        <p:sp>
          <p:nvSpPr>
            <p:cNvPr id="56" name="Rectangle 55"/>
            <p:cNvSpPr/>
            <p:nvPr/>
          </p:nvSpPr>
          <p:spPr>
            <a:xfrm>
              <a:off x="3227966" y="2209377"/>
              <a:ext cx="198804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1867" dirty="0">
                  <a:solidFill>
                    <a:schemeClr val="bg1">
                      <a:lumMod val="85000"/>
                    </a:schemeClr>
                  </a:solidFill>
                  <a:latin typeface="Futura"/>
                  <a:cs typeface="Futura"/>
                </a:rPr>
                <a:t>Cataloguing</a:t>
              </a:r>
            </a:p>
          </p:txBody>
        </p:sp>
        <p:sp>
          <p:nvSpPr>
            <p:cNvPr id="57" name="Rectangle 56"/>
            <p:cNvSpPr/>
            <p:nvPr/>
          </p:nvSpPr>
          <p:spPr>
            <a:xfrm rot="16200000">
              <a:off x="2540678" y="2051912"/>
              <a:ext cx="210310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400" dirty="0">
                  <a:solidFill>
                    <a:schemeClr val="bg1">
                      <a:lumMod val="85000"/>
                    </a:schemeClr>
                  </a:solidFill>
                  <a:latin typeface="Futura"/>
                  <a:cs typeface="Futura"/>
                </a:rPr>
                <a:t>optimization</a:t>
              </a:r>
            </a:p>
          </p:txBody>
        </p:sp>
        <p:sp>
          <p:nvSpPr>
            <p:cNvPr id="58" name="Rectangle 57"/>
            <p:cNvSpPr/>
            <p:nvPr/>
          </p:nvSpPr>
          <p:spPr>
            <a:xfrm rot="16200000">
              <a:off x="2748614" y="4371212"/>
              <a:ext cx="284165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conformance</a:t>
              </a:r>
            </a:p>
          </p:txBody>
        </p:sp>
        <p:sp>
          <p:nvSpPr>
            <p:cNvPr id="59" name="Rectangle 58"/>
            <p:cNvSpPr/>
            <p:nvPr/>
          </p:nvSpPr>
          <p:spPr>
            <a:xfrm>
              <a:off x="3538823" y="2569088"/>
              <a:ext cx="1549515"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133" dirty="0">
                  <a:solidFill>
                    <a:schemeClr val="bg1">
                      <a:lumMod val="85000"/>
                    </a:schemeClr>
                  </a:solidFill>
                  <a:latin typeface="Futura"/>
                  <a:cs typeface="Futura"/>
                </a:rPr>
                <a:t>ontology</a:t>
              </a:r>
              <a:endParaRPr lang="en-ZA" sz="2133" dirty="0">
                <a:solidFill>
                  <a:schemeClr val="bg1">
                    <a:lumMod val="85000"/>
                  </a:schemeClr>
                </a:solidFill>
                <a:latin typeface="Futura"/>
                <a:cs typeface="Futura"/>
              </a:endParaRPr>
            </a:p>
          </p:txBody>
        </p:sp>
        <p:sp>
          <p:nvSpPr>
            <p:cNvPr id="60" name="Rectangle 59"/>
            <p:cNvSpPr/>
            <p:nvPr/>
          </p:nvSpPr>
          <p:spPr>
            <a:xfrm rot="16200000">
              <a:off x="2513736" y="4422041"/>
              <a:ext cx="276532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Multiple languages</a:t>
              </a:r>
            </a:p>
          </p:txBody>
        </p:sp>
        <p:sp>
          <p:nvSpPr>
            <p:cNvPr id="61" name="Rectangle 60"/>
            <p:cNvSpPr/>
            <p:nvPr/>
          </p:nvSpPr>
          <p:spPr>
            <a:xfrm>
              <a:off x="1002427" y="2460683"/>
              <a:ext cx="331884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400" dirty="0">
                  <a:solidFill>
                    <a:schemeClr val="bg1">
                      <a:lumMod val="85000"/>
                    </a:schemeClr>
                  </a:solidFill>
                  <a:latin typeface="Futura"/>
                  <a:cs typeface="Futura"/>
                </a:rPr>
                <a:t>standardization</a:t>
              </a:r>
            </a:p>
          </p:txBody>
        </p:sp>
        <p:sp>
          <p:nvSpPr>
            <p:cNvPr id="62" name="Rectangle 61"/>
            <p:cNvSpPr/>
            <p:nvPr/>
          </p:nvSpPr>
          <p:spPr>
            <a:xfrm rot="16200000">
              <a:off x="-153841" y="2066012"/>
              <a:ext cx="351576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Consulting</a:t>
              </a:r>
            </a:p>
          </p:txBody>
        </p:sp>
        <p:sp>
          <p:nvSpPr>
            <p:cNvPr id="63" name="Rectangle 62"/>
            <p:cNvSpPr/>
            <p:nvPr/>
          </p:nvSpPr>
          <p:spPr>
            <a:xfrm>
              <a:off x="1867142" y="3896269"/>
              <a:ext cx="257489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667" dirty="0">
                  <a:solidFill>
                    <a:schemeClr val="bg1">
                      <a:lumMod val="85000"/>
                    </a:schemeClr>
                  </a:solidFill>
                  <a:latin typeface="Futura"/>
                  <a:cs typeface="Futura"/>
                </a:rPr>
                <a:t>Data Packs</a:t>
              </a:r>
            </a:p>
          </p:txBody>
        </p:sp>
        <p:sp>
          <p:nvSpPr>
            <p:cNvPr id="64" name="Rectangle 63"/>
            <p:cNvSpPr/>
            <p:nvPr/>
          </p:nvSpPr>
          <p:spPr>
            <a:xfrm rot="16200000">
              <a:off x="590102" y="4289432"/>
              <a:ext cx="171151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testing</a:t>
              </a:r>
            </a:p>
          </p:txBody>
        </p:sp>
        <p:sp>
          <p:nvSpPr>
            <p:cNvPr id="65" name="Rectangle 64"/>
            <p:cNvSpPr/>
            <p:nvPr/>
          </p:nvSpPr>
          <p:spPr>
            <a:xfrm rot="16200000">
              <a:off x="4087968" y="2070429"/>
              <a:ext cx="1555921" cy="466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400" dirty="0">
                  <a:solidFill>
                    <a:schemeClr val="bg1">
                      <a:lumMod val="85000"/>
                    </a:schemeClr>
                  </a:solidFill>
                  <a:latin typeface="Futura"/>
                  <a:cs typeface="Futura"/>
                </a:rPr>
                <a:t>descriptions</a:t>
              </a:r>
            </a:p>
          </p:txBody>
        </p:sp>
        <p:sp>
          <p:nvSpPr>
            <p:cNvPr id="66" name="Rectangle 65"/>
            <p:cNvSpPr/>
            <p:nvPr/>
          </p:nvSpPr>
          <p:spPr>
            <a:xfrm>
              <a:off x="1342839" y="3921591"/>
              <a:ext cx="109859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OTD</a:t>
              </a:r>
            </a:p>
          </p:txBody>
        </p:sp>
        <p:sp>
          <p:nvSpPr>
            <p:cNvPr id="67" name="Rectangle 66"/>
            <p:cNvSpPr/>
            <p:nvPr/>
          </p:nvSpPr>
          <p:spPr>
            <a:xfrm rot="16200000">
              <a:off x="5255081" y="3144420"/>
              <a:ext cx="207093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85000"/>
                    </a:schemeClr>
                  </a:solidFill>
                  <a:latin typeface="Futura"/>
                  <a:cs typeface="Futura"/>
                </a:rPr>
                <a:t>integration</a:t>
              </a:r>
              <a:endParaRPr lang="en-ZA" sz="2133" dirty="0">
                <a:solidFill>
                  <a:schemeClr val="bg1">
                    <a:lumMod val="85000"/>
                  </a:schemeClr>
                </a:solidFill>
                <a:latin typeface="Futura"/>
                <a:cs typeface="Futura"/>
              </a:endParaRPr>
            </a:p>
          </p:txBody>
        </p:sp>
        <p:sp>
          <p:nvSpPr>
            <p:cNvPr id="68" name="Rectangle 67"/>
            <p:cNvSpPr/>
            <p:nvPr/>
          </p:nvSpPr>
          <p:spPr>
            <a:xfrm>
              <a:off x="5704925" y="2498349"/>
              <a:ext cx="181681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Solutions</a:t>
              </a:r>
            </a:p>
          </p:txBody>
        </p:sp>
        <p:sp>
          <p:nvSpPr>
            <p:cNvPr id="69" name="Rectangle 68"/>
            <p:cNvSpPr/>
            <p:nvPr/>
          </p:nvSpPr>
          <p:spPr>
            <a:xfrm>
              <a:off x="751216" y="3309088"/>
              <a:ext cx="1295906"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Content</a:t>
              </a:r>
            </a:p>
          </p:txBody>
        </p:sp>
        <p:sp>
          <p:nvSpPr>
            <p:cNvPr id="70" name="Rectangle 69"/>
            <p:cNvSpPr/>
            <p:nvPr/>
          </p:nvSpPr>
          <p:spPr>
            <a:xfrm>
              <a:off x="6250603" y="3553077"/>
              <a:ext cx="834408"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ERP</a:t>
              </a:r>
            </a:p>
          </p:txBody>
        </p:sp>
        <p:sp>
          <p:nvSpPr>
            <p:cNvPr id="71" name="Rectangle 70"/>
            <p:cNvSpPr/>
            <p:nvPr/>
          </p:nvSpPr>
          <p:spPr>
            <a:xfrm rot="16200000">
              <a:off x="1236567" y="4078937"/>
              <a:ext cx="207990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3200" dirty="0">
                  <a:solidFill>
                    <a:schemeClr val="bg1">
                      <a:lumMod val="85000"/>
                    </a:schemeClr>
                  </a:solidFill>
                  <a:latin typeface="Futura"/>
                  <a:cs typeface="Futura"/>
                </a:rPr>
                <a:t>inventory</a:t>
              </a:r>
            </a:p>
          </p:txBody>
        </p:sp>
        <p:sp>
          <p:nvSpPr>
            <p:cNvPr id="72" name="Rectangle 71"/>
            <p:cNvSpPr/>
            <p:nvPr/>
          </p:nvSpPr>
          <p:spPr>
            <a:xfrm>
              <a:off x="1958656" y="3382129"/>
              <a:ext cx="214632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Acquisitioning</a:t>
              </a:r>
            </a:p>
          </p:txBody>
        </p:sp>
        <p:sp>
          <p:nvSpPr>
            <p:cNvPr id="73" name="Rectangle 72"/>
            <p:cNvSpPr/>
            <p:nvPr/>
          </p:nvSpPr>
          <p:spPr>
            <a:xfrm>
              <a:off x="-334442" y="3553077"/>
              <a:ext cx="365004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5333" dirty="0">
                  <a:solidFill>
                    <a:schemeClr val="bg1">
                      <a:lumMod val="85000"/>
                    </a:schemeClr>
                  </a:solidFill>
                  <a:latin typeface="Futura"/>
                  <a:cs typeface="Futura"/>
                </a:rPr>
                <a:t>Cloud</a:t>
              </a:r>
            </a:p>
          </p:txBody>
        </p:sp>
        <p:sp>
          <p:nvSpPr>
            <p:cNvPr id="74" name="Rectangle 73"/>
            <p:cNvSpPr/>
            <p:nvPr/>
          </p:nvSpPr>
          <p:spPr>
            <a:xfrm rot="16200000">
              <a:off x="518695" y="2384448"/>
              <a:ext cx="1632025"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133" dirty="0">
                  <a:solidFill>
                    <a:schemeClr val="bg1">
                      <a:lumMod val="85000"/>
                    </a:schemeClr>
                  </a:solidFill>
                  <a:latin typeface="Futura"/>
                  <a:cs typeface="Futura"/>
                </a:rPr>
                <a:t>dictionary</a:t>
              </a:r>
            </a:p>
          </p:txBody>
        </p:sp>
        <p:sp>
          <p:nvSpPr>
            <p:cNvPr id="75" name="Rectangle 74"/>
            <p:cNvSpPr/>
            <p:nvPr/>
          </p:nvSpPr>
          <p:spPr>
            <a:xfrm>
              <a:off x="-317403" y="2945172"/>
              <a:ext cx="272597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ZA" sz="2667" dirty="0">
                  <a:solidFill>
                    <a:schemeClr val="bg1">
                      <a:lumMod val="85000"/>
                    </a:schemeClr>
                  </a:solidFill>
                  <a:latin typeface="Futura"/>
                  <a:cs typeface="Futura"/>
                </a:rPr>
                <a:t>Translations</a:t>
              </a:r>
            </a:p>
          </p:txBody>
        </p:sp>
      </p:grpSp>
      <p:pic>
        <p:nvPicPr>
          <p:cNvPr id="78" name="Picture 4" descr="http://www.clker.com/cliparts/2/e/0/7/12422395911228769102Copyright_thin.svg.med.png"/>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78485" y="6591071"/>
            <a:ext cx="197295" cy="19729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ound Diagonal Corner Rectangle 3"/>
          <p:cNvSpPr/>
          <p:nvPr userDrawn="1"/>
        </p:nvSpPr>
        <p:spPr>
          <a:xfrm>
            <a:off x="10407080" y="1"/>
            <a:ext cx="1784920" cy="1167319"/>
          </a:xfrm>
          <a:prstGeom prst="round2Diag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lIns="48000" tIns="0" rIns="48000" bIns="0" rtlCol="0" anchor="ctr"/>
          <a:lstStyle/>
          <a:p>
            <a:pPr algn="ctr"/>
            <a:endParaRPr lang="en-ZA" sz="1600" dirty="0">
              <a:solidFill>
                <a:schemeClr val="tx1"/>
              </a:solidFill>
              <a:latin typeface="Arial"/>
              <a:cs typeface="Arial"/>
            </a:endParaRPr>
          </a:p>
        </p:txBody>
      </p:sp>
      <p:pic>
        <p:nvPicPr>
          <p:cNvPr id="76" name="Picture 7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21890" y="10497"/>
            <a:ext cx="2355300" cy="1167319"/>
          </a:xfrm>
          <a:prstGeom prst="rect">
            <a:avLst/>
          </a:prstGeom>
          <a:effectLst/>
        </p:spPr>
      </p:pic>
    </p:spTree>
    <p:extLst>
      <p:ext uri="{BB962C8B-B14F-4D97-AF65-F5344CB8AC3E}">
        <p14:creationId xmlns:p14="http://schemas.microsoft.com/office/powerpoint/2010/main" val="40166732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0" name="직사각형 2"/>
          <p:cNvSpPr/>
          <p:nvPr userDrawn="1"/>
        </p:nvSpPr>
        <p:spPr>
          <a:xfrm>
            <a:off x="0" y="5705068"/>
            <a:ext cx="12192000" cy="1152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4" name="Date Placeholder 3"/>
          <p:cNvSpPr>
            <a:spLocks noGrp="1"/>
          </p:cNvSpPr>
          <p:nvPr>
            <p:ph type="dt" sz="half" idx="10"/>
          </p:nvPr>
        </p:nvSpPr>
        <p:spPr>
          <a:xfrm>
            <a:off x="241925" y="6608265"/>
            <a:ext cx="2844800" cy="226715"/>
          </a:xfrm>
        </p:spPr>
        <p:txBody>
          <a:bodyPr/>
          <a:lstStyle>
            <a:lvl1pPr>
              <a:defRPr>
                <a:solidFill>
                  <a:schemeClr val="accent1">
                    <a:lumMod val="50000"/>
                  </a:schemeClr>
                </a:solidFill>
              </a:defRPr>
            </a:lvl1pPr>
          </a:lstStyle>
          <a:p>
            <a:fld id="{DFF327E2-E867-9C47-9431-7F284F51CFF2}" type="datetime1">
              <a:rPr lang="en-ZA" smtClean="0"/>
              <a:pPr/>
              <a:t>2024/07/14</a:t>
            </a:fld>
            <a:endParaRPr lang="en-ZA" dirty="0"/>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pPr/>
              <a:t>‹#›</a:t>
            </a:fld>
            <a:endParaRPr lang="en-ZA" dirty="0"/>
          </a:p>
        </p:txBody>
      </p:sp>
      <p:sp>
        <p:nvSpPr>
          <p:cNvPr id="7" name="직사각형 2"/>
          <p:cNvSpPr/>
          <p:nvPr userDrawn="1"/>
        </p:nvSpPr>
        <p:spPr>
          <a:xfrm>
            <a:off x="4593594" y="3539629"/>
            <a:ext cx="7598405" cy="1964291"/>
          </a:xfrm>
          <a:prstGeom prst="rect">
            <a:avLst/>
          </a:prstGeom>
          <a:solidFill>
            <a:srgbClr val="104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8" name="직사각형 2"/>
          <p:cNvSpPr/>
          <p:nvPr userDrawn="1"/>
        </p:nvSpPr>
        <p:spPr>
          <a:xfrm>
            <a:off x="4593593" y="3537482"/>
            <a:ext cx="7598403" cy="58057"/>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400"/>
          </a:p>
        </p:txBody>
      </p:sp>
      <p:sp>
        <p:nvSpPr>
          <p:cNvPr id="11" name="직사각형 2"/>
          <p:cNvSpPr/>
          <p:nvPr userDrawn="1"/>
        </p:nvSpPr>
        <p:spPr>
          <a:xfrm>
            <a:off x="-4800" y="385989"/>
            <a:ext cx="12192000" cy="886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4" name="Title 1"/>
          <p:cNvSpPr>
            <a:spLocks noGrp="1"/>
          </p:cNvSpPr>
          <p:nvPr>
            <p:ph type="ctrTitle" hasCustomPrompt="1"/>
          </p:nvPr>
        </p:nvSpPr>
        <p:spPr>
          <a:xfrm>
            <a:off x="4697349" y="3644012"/>
            <a:ext cx="7390900" cy="1755525"/>
          </a:xfrm>
        </p:spPr>
        <p:txBody>
          <a:bodyPr>
            <a:normAutofit/>
          </a:bodyPr>
          <a:lstStyle>
            <a:lvl1pPr algn="r">
              <a:defRPr sz="5333">
                <a:solidFill>
                  <a:srgbClr val="FFFFFF"/>
                </a:solidFill>
              </a:defRPr>
            </a:lvl1pPr>
          </a:lstStyle>
          <a:p>
            <a:r>
              <a:rPr lang="en-GB" dirty="0"/>
              <a:t>Section Title</a:t>
            </a:r>
            <a:endParaRPr lang="en-ZA" dirty="0"/>
          </a:p>
        </p:txBody>
      </p:sp>
      <p:pic>
        <p:nvPicPr>
          <p:cNvPr id="12" name="Picture 4" descr="http://www.clker.com/cliparts/2/e/0/7/12422395911228769102Copyright_thin.svg.med.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78485" y="6625277"/>
            <a:ext cx="197295" cy="19729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0379327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sz="half" idx="1"/>
          </p:nvPr>
        </p:nvSpPr>
        <p:spPr>
          <a:xfrm>
            <a:off x="241925" y="826603"/>
            <a:ext cx="5752475" cy="5582471"/>
          </a:xfrm>
        </p:spPr>
        <p:txBody>
          <a:bodyPr>
            <a:normAutofit/>
          </a:bodyPr>
          <a:lstStyle>
            <a:lvl1pPr>
              <a:defRPr sz="2933"/>
            </a:lvl1pPr>
            <a:lvl2pPr>
              <a:defRPr sz="2933"/>
            </a:lvl2pPr>
            <a:lvl3pPr>
              <a:defRPr sz="2933"/>
            </a:lvl3pPr>
            <a:lvl4pPr>
              <a:defRPr sz="2933"/>
            </a:lvl4pPr>
            <a:lvl5pPr>
              <a:defRPr sz="2933"/>
            </a:lvl5pPr>
            <a:lvl6pPr>
              <a:defRPr sz="2400"/>
            </a:lvl6pPr>
            <a:lvl7pPr>
              <a:defRPr sz="2400"/>
            </a:lvl7pPr>
            <a:lvl8pPr>
              <a:defRPr sz="2400"/>
            </a:lvl8pPr>
            <a:lvl9pPr>
              <a:defRPr sz="2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Content Placeholder 3"/>
          <p:cNvSpPr>
            <a:spLocks noGrp="1"/>
          </p:cNvSpPr>
          <p:nvPr>
            <p:ph sz="half" idx="2"/>
          </p:nvPr>
        </p:nvSpPr>
        <p:spPr>
          <a:xfrm>
            <a:off x="6197600" y="826603"/>
            <a:ext cx="5717195" cy="5582471"/>
          </a:xfrm>
        </p:spPr>
        <p:txBody>
          <a:bodyPr>
            <a:normAutofit/>
          </a:bodyPr>
          <a:lstStyle>
            <a:lvl1pPr>
              <a:defRPr sz="2933"/>
            </a:lvl1pPr>
            <a:lvl2pPr>
              <a:defRPr sz="2933"/>
            </a:lvl2pPr>
            <a:lvl3pPr>
              <a:defRPr sz="2933"/>
            </a:lvl3pPr>
            <a:lvl4pPr>
              <a:defRPr sz="2933"/>
            </a:lvl4pPr>
            <a:lvl5pPr>
              <a:defRPr sz="2933"/>
            </a:lvl5pPr>
            <a:lvl6pPr>
              <a:defRPr sz="2400"/>
            </a:lvl6pPr>
            <a:lvl7pPr>
              <a:defRPr sz="2400"/>
            </a:lvl7pPr>
            <a:lvl8pPr>
              <a:defRPr sz="2400"/>
            </a:lvl8pPr>
            <a:lvl9pPr>
              <a:defRPr sz="2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5" name="Date Placeholder 4"/>
          <p:cNvSpPr>
            <a:spLocks noGrp="1"/>
          </p:cNvSpPr>
          <p:nvPr>
            <p:ph type="dt" sz="half" idx="10"/>
          </p:nvPr>
        </p:nvSpPr>
        <p:spPr/>
        <p:txBody>
          <a:bodyPr/>
          <a:lstStyle/>
          <a:p>
            <a:fld id="{4EADB48D-BB3B-3148-875C-B9B599EB8764}" type="datetime1">
              <a:rPr lang="en-ZA" smtClean="0"/>
              <a:t>2024/07/14</a:t>
            </a:fld>
            <a:endParaRPr lang="en-ZA" dirty="0"/>
          </a:p>
        </p:txBody>
      </p:sp>
      <p:sp>
        <p:nvSpPr>
          <p:cNvPr id="6" name="Footer Placeholder 5"/>
          <p:cNvSpPr>
            <a:spLocks noGrp="1"/>
          </p:cNvSpPr>
          <p:nvPr>
            <p:ph type="ftr" sz="quarter" idx="11"/>
          </p:nvPr>
        </p:nvSpPr>
        <p:spPr/>
        <p:txBody>
          <a:bodyPr/>
          <a:lstStyle/>
          <a:p>
            <a:r>
              <a:rPr lang="en-ZA" dirty="0"/>
              <a:t>www.piloggroup.com</a:t>
            </a:r>
          </a:p>
        </p:txBody>
      </p:sp>
      <p:sp>
        <p:nvSpPr>
          <p:cNvPr id="7" name="Slide Number Placeholder 6"/>
          <p:cNvSpPr>
            <a:spLocks noGrp="1"/>
          </p:cNvSpPr>
          <p:nvPr>
            <p:ph type="sldNum" sz="quarter" idx="12"/>
          </p:nvPr>
        </p:nvSpPr>
        <p:spPr/>
        <p:txBody>
          <a:bodyPr/>
          <a:lstStyle/>
          <a:p>
            <a:fld id="{F79FC5F6-1581-D948-A184-FDB0977145C6}" type="slidenum">
              <a:rPr lang="en-ZA" smtClean="0"/>
              <a:t>‹#›</a:t>
            </a:fld>
            <a:endParaRPr lang="en-ZA" dirty="0"/>
          </a:p>
        </p:txBody>
      </p:sp>
      <p:sp>
        <p:nvSpPr>
          <p:cNvPr id="8" name="Text Placeholder 7"/>
          <p:cNvSpPr>
            <a:spLocks noGrp="1"/>
          </p:cNvSpPr>
          <p:nvPr>
            <p:ph type="body" sz="quarter" idx="13" hasCustomPrompt="1"/>
          </p:nvPr>
        </p:nvSpPr>
        <p:spPr>
          <a:xfrm>
            <a:off x="241301" y="6288189"/>
            <a:ext cx="3924300" cy="271793"/>
          </a:xfrm>
        </p:spPr>
        <p:txBody>
          <a:bodyPr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274721006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Date Placeholder 2"/>
          <p:cNvSpPr>
            <a:spLocks noGrp="1"/>
          </p:cNvSpPr>
          <p:nvPr>
            <p:ph type="dt" sz="half" idx="10"/>
          </p:nvPr>
        </p:nvSpPr>
        <p:spPr/>
        <p:txBody>
          <a:bodyPr/>
          <a:lstStyle/>
          <a:p>
            <a:fld id="{3CF61845-9CCF-6A43-BA9B-CD2030C288A7}" type="datetime1">
              <a:rPr lang="en-ZA" smtClean="0"/>
              <a:t>2024/07/14</a:t>
            </a:fld>
            <a:endParaRPr lang="en-ZA" dirty="0"/>
          </a:p>
        </p:txBody>
      </p:sp>
      <p:sp>
        <p:nvSpPr>
          <p:cNvPr id="4" name="Footer Placeholder 3"/>
          <p:cNvSpPr>
            <a:spLocks noGrp="1"/>
          </p:cNvSpPr>
          <p:nvPr>
            <p:ph type="ftr" sz="quarter" idx="11"/>
          </p:nvPr>
        </p:nvSpPr>
        <p:spPr/>
        <p:txBody>
          <a:bodyPr/>
          <a:lstStyle/>
          <a:p>
            <a:r>
              <a:rPr lang="en-ZA" dirty="0"/>
              <a:t>www.piloggroup.com</a:t>
            </a:r>
          </a:p>
        </p:txBody>
      </p:sp>
      <p:sp>
        <p:nvSpPr>
          <p:cNvPr id="5" name="Slide Number Placeholder 4"/>
          <p:cNvSpPr>
            <a:spLocks noGrp="1"/>
          </p:cNvSpPr>
          <p:nvPr>
            <p:ph type="sldNum" sz="quarter" idx="12"/>
          </p:nvPr>
        </p:nvSpPr>
        <p:spPr/>
        <p:txBody>
          <a:bodyPr/>
          <a:lstStyle/>
          <a:p>
            <a:fld id="{F79FC5F6-1581-D948-A184-FDB0977145C6}" type="slidenum">
              <a:rPr lang="en-ZA" smtClean="0"/>
              <a:t>‹#›</a:t>
            </a:fld>
            <a:endParaRPr lang="en-ZA" dirty="0"/>
          </a:p>
        </p:txBody>
      </p:sp>
      <p:sp>
        <p:nvSpPr>
          <p:cNvPr id="6" name="Text Placeholder 7"/>
          <p:cNvSpPr>
            <a:spLocks noGrp="1"/>
          </p:cNvSpPr>
          <p:nvPr>
            <p:ph type="body" sz="quarter" idx="13" hasCustomPrompt="1"/>
          </p:nvPr>
        </p:nvSpPr>
        <p:spPr>
          <a:xfrm>
            <a:off x="241301" y="6288189"/>
            <a:ext cx="3924300" cy="271793"/>
          </a:xfrm>
        </p:spPr>
        <p:txBody>
          <a:bodyPr anchor="ctr">
            <a:noAutofit/>
          </a:bodyPr>
          <a:lstStyle>
            <a:lvl1pPr marL="0" indent="0">
              <a:buNone/>
              <a:defRPr sz="1333" b="1" baseline="0">
                <a:solidFill>
                  <a:srgbClr val="08234E"/>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1067085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F141BA-3F01-4C3D-B73C-09EE8ABB5FEC}" type="datetimeFigureOut">
              <a:rPr lang="en-US" smtClean="0"/>
              <a:t>7/14/24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D0D190-D9C4-42F5-AB54-073EBE058A64}" type="slidenum">
              <a:rPr lang="en-US" smtClean="0"/>
              <a:t>‹#›</a:t>
            </a:fld>
            <a:endParaRPr lang="en-US"/>
          </a:p>
        </p:txBody>
      </p:sp>
    </p:spTree>
    <p:extLst>
      <p:ext uri="{BB962C8B-B14F-4D97-AF65-F5344CB8AC3E}">
        <p14:creationId xmlns:p14="http://schemas.microsoft.com/office/powerpoint/2010/main" val="198903960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846757"/>
            <a:ext cx="7164931" cy="5591515"/>
          </a:xfrm>
        </p:spPr>
        <p:txBody>
          <a:bodyPr lIns="36000" rIns="36000">
            <a:normAutofit/>
          </a:bodyPr>
          <a:lstStyle>
            <a:lvl1pPr>
              <a:defRPr sz="2933"/>
            </a:lvl1pPr>
            <a:lvl2pPr>
              <a:defRPr sz="2933"/>
            </a:lvl2pPr>
            <a:lvl3pPr>
              <a:defRPr sz="2933"/>
            </a:lvl3pPr>
            <a:lvl4pPr>
              <a:defRPr sz="2933"/>
            </a:lvl4pPr>
            <a:lvl5pPr>
              <a:defRPr sz="2933"/>
            </a:lvl5pPr>
            <a:lvl6pPr>
              <a:defRPr sz="2667"/>
            </a:lvl6pPr>
            <a:lvl7pPr>
              <a:defRPr sz="2667"/>
            </a:lvl7pPr>
            <a:lvl8pPr>
              <a:defRPr sz="2667"/>
            </a:lvl8pPr>
            <a:lvl9pPr>
              <a:defRPr sz="2667"/>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Text Placeholder 3"/>
          <p:cNvSpPr>
            <a:spLocks noGrp="1"/>
          </p:cNvSpPr>
          <p:nvPr>
            <p:ph type="body" sz="half" idx="2"/>
          </p:nvPr>
        </p:nvSpPr>
        <p:spPr>
          <a:xfrm>
            <a:off x="266881" y="846758"/>
            <a:ext cx="4353804" cy="5591513"/>
          </a:xfrm>
        </p:spPr>
        <p:txBody>
          <a:bodyPr lIns="36000" rIns="36000">
            <a:normAutofit/>
          </a:bodyPr>
          <a:lstStyle>
            <a:lvl1pPr marL="0" indent="0">
              <a:buNone/>
              <a:defRPr sz="2133"/>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0847C5FB-70AD-CA4B-B89C-7DA2A479DE54}" type="datetime1">
              <a:rPr lang="en-ZA" smtClean="0"/>
              <a:t>2024/07/14</a:t>
            </a:fld>
            <a:endParaRPr lang="en-ZA" dirty="0"/>
          </a:p>
        </p:txBody>
      </p:sp>
      <p:sp>
        <p:nvSpPr>
          <p:cNvPr id="6" name="Footer Placeholder 5"/>
          <p:cNvSpPr>
            <a:spLocks noGrp="1"/>
          </p:cNvSpPr>
          <p:nvPr>
            <p:ph type="ftr" sz="quarter" idx="11"/>
          </p:nvPr>
        </p:nvSpPr>
        <p:spPr/>
        <p:txBody>
          <a:bodyPr/>
          <a:lstStyle/>
          <a:p>
            <a:r>
              <a:rPr lang="en-ZA" dirty="0"/>
              <a:t>www.piloggroup.com</a:t>
            </a:r>
          </a:p>
        </p:txBody>
      </p:sp>
      <p:sp>
        <p:nvSpPr>
          <p:cNvPr id="7" name="Slide Number Placeholder 6"/>
          <p:cNvSpPr>
            <a:spLocks noGrp="1"/>
          </p:cNvSpPr>
          <p:nvPr>
            <p:ph type="sldNum" sz="quarter" idx="12"/>
          </p:nvPr>
        </p:nvSpPr>
        <p:spPr/>
        <p:txBody>
          <a:bodyPr/>
          <a:lstStyle/>
          <a:p>
            <a:fld id="{F79FC5F6-1581-D948-A184-FDB0977145C6}" type="slidenum">
              <a:rPr lang="en-ZA" smtClean="0"/>
              <a:t>‹#›</a:t>
            </a:fld>
            <a:endParaRPr lang="en-ZA" dirty="0"/>
          </a:p>
        </p:txBody>
      </p:sp>
      <p:sp>
        <p:nvSpPr>
          <p:cNvPr id="10" name="Title Placeholder 1"/>
          <p:cNvSpPr>
            <a:spLocks noGrp="1"/>
          </p:cNvSpPr>
          <p:nvPr>
            <p:ph type="title"/>
          </p:nvPr>
        </p:nvSpPr>
        <p:spPr>
          <a:xfrm>
            <a:off x="241926" y="1"/>
            <a:ext cx="11672869" cy="826603"/>
          </a:xfrm>
          <a:prstGeom prst="rect">
            <a:avLst/>
          </a:prstGeom>
        </p:spPr>
        <p:txBody>
          <a:bodyPr vert="horz" lIns="91440" tIns="0" rIns="91440" bIns="0" rtlCol="0" anchor="ctr">
            <a:normAutofit/>
          </a:bodyPr>
          <a:lstStyle/>
          <a:p>
            <a:r>
              <a:rPr lang="en-GB" dirty="0"/>
              <a:t>Header</a:t>
            </a:r>
            <a:endParaRPr lang="en-ZA" dirty="0"/>
          </a:p>
        </p:txBody>
      </p:sp>
      <p:sp>
        <p:nvSpPr>
          <p:cNvPr id="8" name="Text Placeholder 7"/>
          <p:cNvSpPr>
            <a:spLocks noGrp="1"/>
          </p:cNvSpPr>
          <p:nvPr>
            <p:ph type="body" sz="quarter" idx="13" hasCustomPrompt="1"/>
          </p:nvPr>
        </p:nvSpPr>
        <p:spPr>
          <a:xfrm>
            <a:off x="241301" y="6288189"/>
            <a:ext cx="3924300" cy="271793"/>
          </a:xfrm>
        </p:spPr>
        <p:txBody>
          <a:bodyPr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389868702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69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7584394-88CC-B645-ADA0-14DB49DE12D9}" type="datetime1">
              <a:rPr lang="en-ZA" smtClean="0"/>
              <a:t>2024/07/14</a:t>
            </a:fld>
            <a:endParaRPr lang="en-ZA" dirty="0"/>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dirty="0"/>
              <a:t>www.piloggroup.com</a:t>
            </a:r>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t>‹#›</a:t>
            </a:fld>
            <a:endParaRPr lang="en-ZA" dirty="0"/>
          </a:p>
        </p:txBody>
      </p:sp>
      <p:sp>
        <p:nvSpPr>
          <p:cNvPr id="9" name="Text Placeholder 7"/>
          <p:cNvSpPr>
            <a:spLocks noGrp="1"/>
          </p:cNvSpPr>
          <p:nvPr>
            <p:ph type="body" sz="quarter" idx="13" hasCustomPrompt="1"/>
          </p:nvPr>
        </p:nvSpPr>
        <p:spPr>
          <a:xfrm>
            <a:off x="241302" y="6288190"/>
            <a:ext cx="3924300" cy="271793"/>
          </a:xfrm>
        </p:spPr>
        <p:txBody>
          <a:bodyPr lIns="72000" rIns="72000" anchor="ctr">
            <a:noAutofit/>
          </a:bodyPr>
          <a:lstStyle>
            <a:lvl1pPr marL="0" indent="0">
              <a:buNone/>
              <a:defRPr sz="1335" b="1" baseline="0">
                <a:solidFill>
                  <a:schemeClr val="accent1">
                    <a:lumMod val="50000"/>
                  </a:schemeClr>
                </a:solidFill>
              </a:defRPr>
            </a:lvl1pPr>
            <a:lvl2pPr>
              <a:defRPr sz="1335">
                <a:solidFill>
                  <a:srgbClr val="000000"/>
                </a:solidFill>
              </a:defRPr>
            </a:lvl2pPr>
            <a:lvl3pPr>
              <a:defRPr sz="1335">
                <a:solidFill>
                  <a:srgbClr val="000000"/>
                </a:solidFill>
              </a:defRPr>
            </a:lvl3pPr>
            <a:lvl4pPr>
              <a:defRPr sz="1335">
                <a:solidFill>
                  <a:srgbClr val="000000"/>
                </a:solidFill>
              </a:defRPr>
            </a:lvl4pPr>
            <a:lvl5pPr>
              <a:defRPr sz="1335">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3020374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1.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image" Target="../media/image1.png"/><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1.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4.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image" Target="../media/image9.png"/><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image" Target="../media/image1.png"/><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7" name="그룹 11"/>
          <p:cNvGrpSpPr/>
          <p:nvPr userDrawn="1"/>
        </p:nvGrpSpPr>
        <p:grpSpPr>
          <a:xfrm rot="5400000" flipV="1">
            <a:off x="2291689" y="3763363"/>
            <a:ext cx="802961" cy="5386316"/>
            <a:chOff x="7043563" y="0"/>
            <a:chExt cx="2100945" cy="3104964"/>
          </a:xfrm>
          <a:effectLst/>
        </p:grpSpPr>
        <p:sp>
          <p:nvSpPr>
            <p:cNvPr id="28" name="직각 삼각형 13"/>
            <p:cNvSpPr/>
            <p:nvPr/>
          </p:nvSpPr>
          <p:spPr bwMode="auto">
            <a:xfrm flipH="1" flipV="1">
              <a:off x="7043563" y="0"/>
              <a:ext cx="2100228" cy="1800072"/>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lstStyle/>
            <a:p>
              <a:pPr algn="ctr" eaLnBrk="0" fontAlgn="base" hangingPunct="0">
                <a:spcBef>
                  <a:spcPct val="0"/>
                </a:spcBef>
                <a:spcAft>
                  <a:spcPct val="0"/>
                </a:spcAft>
              </a:pPr>
              <a:endParaRPr lang="ko-KR" altLang="en-US" sz="2400" dirty="0">
                <a:solidFill>
                  <a:prstClr val="black"/>
                </a:solidFill>
                <a:latin typeface="Malgun Gothic" panose="020B0503020000020004" pitchFamily="50" charset="-127"/>
              </a:endParaRPr>
            </a:p>
          </p:txBody>
        </p:sp>
        <p:sp>
          <p:nvSpPr>
            <p:cNvPr id="29" name="직각 삼각형 14"/>
            <p:cNvSpPr/>
            <p:nvPr/>
          </p:nvSpPr>
          <p:spPr bwMode="auto">
            <a:xfrm flipH="1" flipV="1">
              <a:off x="7884368" y="0"/>
              <a:ext cx="1260140" cy="3104964"/>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lstStyle/>
            <a:p>
              <a:pPr algn="ctr" eaLnBrk="0" fontAlgn="base" hangingPunct="0">
                <a:spcBef>
                  <a:spcPct val="0"/>
                </a:spcBef>
                <a:spcAft>
                  <a:spcPct val="0"/>
                </a:spcAft>
              </a:pPr>
              <a:endParaRPr lang="ko-KR" altLang="en-US" sz="2400" dirty="0">
                <a:solidFill>
                  <a:prstClr val="black"/>
                </a:solidFill>
                <a:latin typeface="Malgun Gothic" panose="020B0503020000020004" pitchFamily="50" charset="-127"/>
              </a:endParaRPr>
            </a:p>
          </p:txBody>
        </p:sp>
      </p:grpSp>
      <p:sp>
        <p:nvSpPr>
          <p:cNvPr id="2" name="Title Placeholder 1"/>
          <p:cNvSpPr>
            <a:spLocks noGrp="1"/>
          </p:cNvSpPr>
          <p:nvPr>
            <p:ph type="title"/>
          </p:nvPr>
        </p:nvSpPr>
        <p:spPr>
          <a:xfrm>
            <a:off x="241928" y="274639"/>
            <a:ext cx="11672869" cy="551964"/>
          </a:xfrm>
          <a:prstGeom prst="rect">
            <a:avLst/>
          </a:prstGeom>
        </p:spPr>
        <p:txBody>
          <a:bodyPr vert="horz" lIns="91428" tIns="45718" rIns="91428" bIns="45718" rtlCol="0" anchor="ctr">
            <a:normAutofit/>
          </a:bodyPr>
          <a:lstStyle/>
          <a:p>
            <a:r>
              <a:rPr lang="en-GB" dirty="0"/>
              <a:t>Header</a:t>
            </a:r>
            <a:endParaRPr lang="en-ZA" dirty="0"/>
          </a:p>
        </p:txBody>
      </p:sp>
      <p:sp>
        <p:nvSpPr>
          <p:cNvPr id="3" name="Text Placeholder 2"/>
          <p:cNvSpPr>
            <a:spLocks noGrp="1"/>
          </p:cNvSpPr>
          <p:nvPr>
            <p:ph type="body" idx="1"/>
          </p:nvPr>
        </p:nvSpPr>
        <p:spPr>
          <a:xfrm>
            <a:off x="241928" y="839611"/>
            <a:ext cx="11672869" cy="5556501"/>
          </a:xfrm>
          <a:prstGeom prst="rect">
            <a:avLst/>
          </a:prstGeom>
        </p:spPr>
        <p:txBody>
          <a:bodyPr vert="horz" lIns="35998" tIns="45718" rIns="35998" bIns="45718"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2"/>
          </p:nvPr>
        </p:nvSpPr>
        <p:spPr>
          <a:xfrm>
            <a:off x="266880" y="6622089"/>
            <a:ext cx="2844800" cy="226715"/>
          </a:xfrm>
          <a:prstGeom prst="rect">
            <a:avLst/>
          </a:prstGeom>
        </p:spPr>
        <p:txBody>
          <a:bodyPr vert="horz" lIns="91428" tIns="45718" rIns="91428" bIns="45718" rtlCol="0" anchor="ctr"/>
          <a:lstStyle>
            <a:lvl1pPr algn="l" defTabSz="609600">
              <a:defRPr sz="1600">
                <a:solidFill>
                  <a:schemeClr val="bg1"/>
                </a:solidFill>
                <a:latin typeface="Arial" panose="020B0604020202020204"/>
                <a:cs typeface="Arial" panose="020B0604020202020204"/>
              </a:defRPr>
            </a:lvl1pPr>
          </a:lstStyle>
          <a:p>
            <a:fld id="{A4BFBE2D-5FC5-F541-BAC3-A4A4545E0F98}" type="datetime1">
              <a:rPr lang="en-ZA" smtClean="0">
                <a:solidFill>
                  <a:prstClr val="white"/>
                </a:solidFill>
              </a:rPr>
              <a:t>2024/07/14</a:t>
            </a:fld>
            <a:endParaRPr lang="en-ZA" dirty="0">
              <a:solidFill>
                <a:prstClr val="white"/>
              </a:solidFill>
            </a:endParaRPr>
          </a:p>
        </p:txBody>
      </p:sp>
      <p:sp>
        <p:nvSpPr>
          <p:cNvPr id="5" name="Footer Placeholder 4"/>
          <p:cNvSpPr>
            <a:spLocks noGrp="1"/>
          </p:cNvSpPr>
          <p:nvPr>
            <p:ph type="ftr" sz="quarter" idx="3"/>
          </p:nvPr>
        </p:nvSpPr>
        <p:spPr>
          <a:xfrm>
            <a:off x="4165600" y="6622089"/>
            <a:ext cx="3860800" cy="226715"/>
          </a:xfrm>
          <a:prstGeom prst="rect">
            <a:avLst/>
          </a:prstGeom>
        </p:spPr>
        <p:txBody>
          <a:bodyPr vert="horz" lIns="91428" tIns="45718" rIns="91428" bIns="45718" rtlCol="0" anchor="ctr"/>
          <a:lstStyle>
            <a:lvl1pPr algn="ctr" defTabSz="609600">
              <a:defRPr sz="1300">
                <a:solidFill>
                  <a:schemeClr val="tx2"/>
                </a:solidFill>
                <a:latin typeface="Futura"/>
                <a:cs typeface="Futura"/>
              </a:defRPr>
            </a:lvl1pPr>
          </a:lstStyle>
          <a:p>
            <a:r>
              <a:rPr lang="en-ZA" dirty="0">
                <a:solidFill>
                  <a:srgbClr val="1F497D"/>
                </a:solidFill>
              </a:rPr>
              <a:t>www.pilogint.com</a:t>
            </a:r>
          </a:p>
        </p:txBody>
      </p:sp>
      <p:sp>
        <p:nvSpPr>
          <p:cNvPr id="6" name="Slide Number Placeholder 5"/>
          <p:cNvSpPr>
            <a:spLocks noGrp="1"/>
          </p:cNvSpPr>
          <p:nvPr>
            <p:ph type="sldNum" sz="quarter" idx="4"/>
          </p:nvPr>
        </p:nvSpPr>
        <p:spPr>
          <a:xfrm>
            <a:off x="9342400" y="6622089"/>
            <a:ext cx="2844800" cy="226715"/>
          </a:xfrm>
          <a:prstGeom prst="rect">
            <a:avLst/>
          </a:prstGeom>
        </p:spPr>
        <p:txBody>
          <a:bodyPr vert="horz" lIns="91428" tIns="45718" rIns="35998" bIns="45718" rtlCol="0" anchor="ctr"/>
          <a:lstStyle>
            <a:lvl1pPr algn="r" defTabSz="609600">
              <a:defRPr sz="1600">
                <a:solidFill>
                  <a:srgbClr val="FFFFFF"/>
                </a:solidFill>
              </a:defRPr>
            </a:lvl1pPr>
          </a:lstStyle>
          <a:p>
            <a:fld id="{F79FC5F6-1581-D948-A184-FDB0977145C6}" type="slidenum">
              <a:rPr lang="en-ZA" smtClean="0"/>
              <a:t>‹#›</a:t>
            </a:fld>
            <a:endParaRPr lang="en-ZA" dirty="0"/>
          </a:p>
        </p:txBody>
      </p:sp>
      <p:sp>
        <p:nvSpPr>
          <p:cNvPr id="7" name="Oval 6"/>
          <p:cNvSpPr/>
          <p:nvPr userDrawn="1"/>
        </p:nvSpPr>
        <p:spPr>
          <a:xfrm flipH="1" flipV="1">
            <a:off x="11779182" y="741397"/>
            <a:ext cx="170687" cy="19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en-ZA" sz="2400" dirty="0">
              <a:solidFill>
                <a:prstClr val="white"/>
              </a:solidFill>
            </a:endParaRPr>
          </a:p>
        </p:txBody>
      </p:sp>
      <p:cxnSp>
        <p:nvCxnSpPr>
          <p:cNvPr id="9" name="직선 연결선 3"/>
          <p:cNvCxnSpPr/>
          <p:nvPr userDrawn="1"/>
        </p:nvCxnSpPr>
        <p:spPr bwMode="auto">
          <a:xfrm>
            <a:off x="241935" y="839611"/>
            <a:ext cx="11537247" cy="0"/>
          </a:xfrm>
          <a:prstGeom prst="line">
            <a:avLst/>
          </a:prstGeom>
          <a:ln w="6350">
            <a:solidFill>
              <a:srgbClr val="10479B"/>
            </a:solidFill>
          </a:ln>
          <a:effectLst/>
        </p:spPr>
        <p:style>
          <a:lnRef idx="1">
            <a:schemeClr val="accent1"/>
          </a:lnRef>
          <a:fillRef idx="0">
            <a:schemeClr val="accent1"/>
          </a:fillRef>
          <a:effectRef idx="0">
            <a:schemeClr val="accent1"/>
          </a:effectRef>
          <a:fontRef idx="minor">
            <a:schemeClr val="tx1"/>
          </a:fontRef>
        </p:style>
      </p:cxnSp>
      <p:pic>
        <p:nvPicPr>
          <p:cNvPr id="33" name="Picture 4" descr="http://www.clker.com/cliparts/2/e/0/7/12422395911228769102Copyright_thin.svg.med.png"/>
          <p:cNvPicPr>
            <a:picLocks noChangeAspect="1" noChangeArrowheads="1"/>
          </p:cNvPicPr>
          <p:nvPr userDrawn="1"/>
        </p:nvPicPr>
        <p:blipFill>
          <a:blip r:embed="rId29" cstate="print"/>
          <a:srcRect/>
          <a:stretch>
            <a:fillRect/>
          </a:stretch>
        </p:blipFill>
        <p:spPr bwMode="auto">
          <a:xfrm>
            <a:off x="78493" y="6625285"/>
            <a:ext cx="197295" cy="197295"/>
          </a:xfrm>
          <a:prstGeom prst="rect">
            <a:avLst/>
          </a:prstGeom>
          <a:noFill/>
        </p:spPr>
      </p:pic>
      <p:sp>
        <p:nvSpPr>
          <p:cNvPr id="34" name="직각 삼각형 13"/>
          <p:cNvSpPr/>
          <p:nvPr userDrawn="1"/>
        </p:nvSpPr>
        <p:spPr bwMode="auto">
          <a:xfrm flipH="1">
            <a:off x="11670429" y="6503229"/>
            <a:ext cx="521571" cy="354771"/>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lstStyle/>
          <a:p>
            <a:pPr algn="r" eaLnBrk="0" fontAlgn="base" hangingPunct="0">
              <a:spcBef>
                <a:spcPct val="0"/>
              </a:spcBef>
              <a:spcAft>
                <a:spcPct val="0"/>
              </a:spcAft>
            </a:pPr>
            <a:endParaRPr lang="ko-KR" altLang="en-US" sz="1500" dirty="0">
              <a:solidFill>
                <a:prstClr val="white"/>
              </a:solidFill>
              <a:latin typeface="Futura"/>
              <a:cs typeface="Levenim MT" panose="02010502060101010101" pitchFamily="2" charset="-79"/>
            </a:endParaRPr>
          </a:p>
        </p:txBody>
      </p:sp>
    </p:spTree>
    <p:extLst>
      <p:ext uri="{BB962C8B-B14F-4D97-AF65-F5344CB8AC3E}">
        <p14:creationId xmlns:p14="http://schemas.microsoft.com/office/powerpoint/2010/main" val="355750290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2" r:id="rId10"/>
    <p:sldLayoutId id="2147483691" r:id="rId11"/>
    <p:sldLayoutId id="2147483694" r:id="rId12"/>
    <p:sldLayoutId id="2147483695" r:id="rId13"/>
    <p:sldLayoutId id="2147483696" r:id="rId14"/>
    <p:sldLayoutId id="2147483855" r:id="rId15"/>
    <p:sldLayoutId id="2147483857" r:id="rId16"/>
    <p:sldLayoutId id="2147483858" r:id="rId17"/>
    <p:sldLayoutId id="2147483859" r:id="rId18"/>
    <p:sldLayoutId id="2147483860" r:id="rId19"/>
    <p:sldLayoutId id="2147483861" r:id="rId20"/>
    <p:sldLayoutId id="2147483862" r:id="rId21"/>
    <p:sldLayoutId id="2147483863" r:id="rId22"/>
    <p:sldLayoutId id="2147483868" r:id="rId23"/>
    <p:sldLayoutId id="2147483869" r:id="rId24"/>
    <p:sldLayoutId id="2147483870" r:id="rId25"/>
    <p:sldLayoutId id="2147483871" r:id="rId26"/>
    <p:sldLayoutId id="2147483872" r:id="rId27"/>
  </p:sldLayoutIdLst>
  <p:hf hdr="0"/>
  <p:txStyles>
    <p:titleStyle>
      <a:lvl1pPr algn="l" defTabSz="609600" rtl="0" eaLnBrk="1" latinLnBrk="0" hangingPunct="1">
        <a:spcBef>
          <a:spcPct val="0"/>
        </a:spcBef>
        <a:buNone/>
        <a:defRPr sz="3700" kern="1200">
          <a:solidFill>
            <a:schemeClr val="accent1"/>
          </a:solidFill>
          <a:latin typeface="Futura"/>
          <a:ea typeface="+mj-ea"/>
          <a:cs typeface="Futura"/>
        </a:defRPr>
      </a:lvl1pPr>
    </p:titleStyle>
    <p:body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p:bodyStyle>
    <p:otherStyle>
      <a:defPPr>
        <a:defRPr lang="en-US"/>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165" algn="l" defTabSz="609600" rtl="0" eaLnBrk="1" latinLnBrk="0" hangingPunct="1">
        <a:defRPr sz="2400" kern="1200">
          <a:solidFill>
            <a:schemeClr val="tx1"/>
          </a:solidFill>
          <a:latin typeface="+mn-lt"/>
          <a:ea typeface="+mn-ea"/>
          <a:cs typeface="+mn-cs"/>
        </a:defRPr>
      </a:lvl4pPr>
      <a:lvl5pPr marL="2437765" algn="l" defTabSz="609600" rtl="0" eaLnBrk="1" latinLnBrk="0" hangingPunct="1">
        <a:defRPr sz="2400" kern="1200">
          <a:solidFill>
            <a:schemeClr val="tx1"/>
          </a:solidFill>
          <a:latin typeface="+mn-lt"/>
          <a:ea typeface="+mn-ea"/>
          <a:cs typeface="+mn-cs"/>
        </a:defRPr>
      </a:lvl5pPr>
      <a:lvl6pPr marL="3047365" algn="l" defTabSz="609600" rtl="0" eaLnBrk="1" latinLnBrk="0" hangingPunct="1">
        <a:defRPr sz="2400" kern="1200">
          <a:solidFill>
            <a:schemeClr val="tx1"/>
          </a:solidFill>
          <a:latin typeface="+mn-lt"/>
          <a:ea typeface="+mn-ea"/>
          <a:cs typeface="+mn-cs"/>
        </a:defRPr>
      </a:lvl6pPr>
      <a:lvl7pPr marL="3656965" algn="l" defTabSz="609600" rtl="0" eaLnBrk="1" latinLnBrk="0" hangingPunct="1">
        <a:defRPr sz="2400" kern="1200">
          <a:solidFill>
            <a:schemeClr val="tx1"/>
          </a:solidFill>
          <a:latin typeface="+mn-lt"/>
          <a:ea typeface="+mn-ea"/>
          <a:cs typeface="+mn-cs"/>
        </a:defRPr>
      </a:lvl7pPr>
      <a:lvl8pPr marL="4266565" algn="l" defTabSz="609600" rtl="0" eaLnBrk="1" latinLnBrk="0" hangingPunct="1">
        <a:defRPr sz="2400" kern="1200">
          <a:solidFill>
            <a:schemeClr val="tx1"/>
          </a:solidFill>
          <a:latin typeface="+mn-lt"/>
          <a:ea typeface="+mn-ea"/>
          <a:cs typeface="+mn-cs"/>
        </a:defRPr>
      </a:lvl8pPr>
      <a:lvl9pPr marL="4876165" algn="l" defTabSz="6096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7" name="그룹 11"/>
          <p:cNvGrpSpPr/>
          <p:nvPr userDrawn="1"/>
        </p:nvGrpSpPr>
        <p:grpSpPr>
          <a:xfrm rot="5400000" flipV="1">
            <a:off x="2291689" y="3763363"/>
            <a:ext cx="802961" cy="5386316"/>
            <a:chOff x="7043563" y="0"/>
            <a:chExt cx="2100945" cy="3104964"/>
          </a:xfrm>
          <a:effectLst/>
        </p:grpSpPr>
        <p:sp>
          <p:nvSpPr>
            <p:cNvPr id="28" name="직각 삼각형 13"/>
            <p:cNvSpPr/>
            <p:nvPr/>
          </p:nvSpPr>
          <p:spPr bwMode="auto">
            <a:xfrm flipH="1" flipV="1">
              <a:off x="7043563" y="0"/>
              <a:ext cx="2100228" cy="1800072"/>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lstStyle/>
            <a:p>
              <a:pPr algn="ctr" eaLnBrk="0" fontAlgn="base" hangingPunct="0">
                <a:spcBef>
                  <a:spcPct val="0"/>
                </a:spcBef>
                <a:spcAft>
                  <a:spcPct val="0"/>
                </a:spcAft>
              </a:pPr>
              <a:endParaRPr lang="ko-KR" altLang="en-US" sz="2400" dirty="0">
                <a:solidFill>
                  <a:prstClr val="black"/>
                </a:solidFill>
                <a:latin typeface="Malgun Gothic" panose="020B0503020000020004" pitchFamily="50" charset="-127"/>
              </a:endParaRPr>
            </a:p>
          </p:txBody>
        </p:sp>
        <p:sp>
          <p:nvSpPr>
            <p:cNvPr id="29" name="직각 삼각형 14"/>
            <p:cNvSpPr/>
            <p:nvPr/>
          </p:nvSpPr>
          <p:spPr bwMode="auto">
            <a:xfrm flipH="1" flipV="1">
              <a:off x="7884368" y="0"/>
              <a:ext cx="1260140" cy="3104964"/>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lstStyle/>
            <a:p>
              <a:pPr algn="ctr" eaLnBrk="0" fontAlgn="base" hangingPunct="0">
                <a:spcBef>
                  <a:spcPct val="0"/>
                </a:spcBef>
                <a:spcAft>
                  <a:spcPct val="0"/>
                </a:spcAft>
              </a:pPr>
              <a:endParaRPr lang="ko-KR" altLang="en-US" sz="2400" dirty="0">
                <a:solidFill>
                  <a:prstClr val="black"/>
                </a:solidFill>
                <a:latin typeface="Malgun Gothic" panose="020B0503020000020004" pitchFamily="50" charset="-127"/>
              </a:endParaRPr>
            </a:p>
          </p:txBody>
        </p:sp>
      </p:grpSp>
      <p:sp>
        <p:nvSpPr>
          <p:cNvPr id="2" name="Title Placeholder 1"/>
          <p:cNvSpPr>
            <a:spLocks noGrp="1"/>
          </p:cNvSpPr>
          <p:nvPr>
            <p:ph type="title"/>
          </p:nvPr>
        </p:nvSpPr>
        <p:spPr>
          <a:xfrm>
            <a:off x="241928" y="274639"/>
            <a:ext cx="11672869" cy="551964"/>
          </a:xfrm>
          <a:prstGeom prst="rect">
            <a:avLst/>
          </a:prstGeom>
        </p:spPr>
        <p:txBody>
          <a:bodyPr vert="horz" lIns="91428" tIns="45718" rIns="91428" bIns="45718" rtlCol="0" anchor="ctr">
            <a:normAutofit/>
          </a:bodyPr>
          <a:lstStyle/>
          <a:p>
            <a:r>
              <a:rPr lang="en-GB" dirty="0"/>
              <a:t>Header</a:t>
            </a:r>
            <a:endParaRPr lang="en-ZA" dirty="0"/>
          </a:p>
        </p:txBody>
      </p:sp>
      <p:sp>
        <p:nvSpPr>
          <p:cNvPr id="3" name="Text Placeholder 2"/>
          <p:cNvSpPr>
            <a:spLocks noGrp="1"/>
          </p:cNvSpPr>
          <p:nvPr>
            <p:ph type="body" idx="1"/>
          </p:nvPr>
        </p:nvSpPr>
        <p:spPr>
          <a:xfrm>
            <a:off x="241928" y="839611"/>
            <a:ext cx="11672869" cy="5556501"/>
          </a:xfrm>
          <a:prstGeom prst="rect">
            <a:avLst/>
          </a:prstGeom>
        </p:spPr>
        <p:txBody>
          <a:bodyPr vert="horz" lIns="35998" tIns="45718" rIns="35998" bIns="45718"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2"/>
          </p:nvPr>
        </p:nvSpPr>
        <p:spPr>
          <a:xfrm>
            <a:off x="266880" y="6622089"/>
            <a:ext cx="2844800" cy="226715"/>
          </a:xfrm>
          <a:prstGeom prst="rect">
            <a:avLst/>
          </a:prstGeom>
        </p:spPr>
        <p:txBody>
          <a:bodyPr vert="horz" lIns="91428" tIns="45718" rIns="91428" bIns="45718" rtlCol="0" anchor="ctr"/>
          <a:lstStyle>
            <a:lvl1pPr algn="l" defTabSz="609600">
              <a:defRPr sz="1600">
                <a:solidFill>
                  <a:schemeClr val="bg1"/>
                </a:solidFill>
                <a:latin typeface="Arial" panose="020B0604020202020204"/>
                <a:cs typeface="Arial" panose="020B0604020202020204"/>
              </a:defRPr>
            </a:lvl1pPr>
          </a:lstStyle>
          <a:p>
            <a:fld id="{A4BFBE2D-5FC5-F541-BAC3-A4A4545E0F98}" type="datetime1">
              <a:rPr lang="en-ZA" smtClean="0">
                <a:solidFill>
                  <a:prstClr val="white"/>
                </a:solidFill>
              </a:rPr>
              <a:t>2024/07/14</a:t>
            </a:fld>
            <a:endParaRPr lang="en-ZA" dirty="0">
              <a:solidFill>
                <a:prstClr val="white"/>
              </a:solidFill>
            </a:endParaRPr>
          </a:p>
        </p:txBody>
      </p:sp>
      <p:sp>
        <p:nvSpPr>
          <p:cNvPr id="5" name="Footer Placeholder 4"/>
          <p:cNvSpPr>
            <a:spLocks noGrp="1"/>
          </p:cNvSpPr>
          <p:nvPr>
            <p:ph type="ftr" sz="quarter" idx="3"/>
          </p:nvPr>
        </p:nvSpPr>
        <p:spPr>
          <a:xfrm>
            <a:off x="4165600" y="6622089"/>
            <a:ext cx="3860800" cy="226715"/>
          </a:xfrm>
          <a:prstGeom prst="rect">
            <a:avLst/>
          </a:prstGeom>
        </p:spPr>
        <p:txBody>
          <a:bodyPr vert="horz" lIns="91428" tIns="45718" rIns="91428" bIns="45718" rtlCol="0" anchor="ctr"/>
          <a:lstStyle>
            <a:lvl1pPr algn="ctr" defTabSz="609600">
              <a:defRPr sz="1300">
                <a:solidFill>
                  <a:schemeClr val="tx2"/>
                </a:solidFill>
                <a:latin typeface="Futura"/>
                <a:cs typeface="Futura"/>
              </a:defRPr>
            </a:lvl1pPr>
          </a:lstStyle>
          <a:p>
            <a:r>
              <a:rPr lang="en-ZA" dirty="0">
                <a:solidFill>
                  <a:srgbClr val="1F497D"/>
                </a:solidFill>
              </a:rPr>
              <a:t>www.pilogint.com</a:t>
            </a:r>
          </a:p>
        </p:txBody>
      </p:sp>
      <p:sp>
        <p:nvSpPr>
          <p:cNvPr id="6" name="Slide Number Placeholder 5"/>
          <p:cNvSpPr>
            <a:spLocks noGrp="1"/>
          </p:cNvSpPr>
          <p:nvPr>
            <p:ph type="sldNum" sz="quarter" idx="4"/>
          </p:nvPr>
        </p:nvSpPr>
        <p:spPr>
          <a:xfrm>
            <a:off x="9342400" y="6622089"/>
            <a:ext cx="2844800" cy="226715"/>
          </a:xfrm>
          <a:prstGeom prst="rect">
            <a:avLst/>
          </a:prstGeom>
        </p:spPr>
        <p:txBody>
          <a:bodyPr vert="horz" lIns="91428" tIns="45718" rIns="35998" bIns="45718" rtlCol="0" anchor="ctr"/>
          <a:lstStyle>
            <a:lvl1pPr algn="r" defTabSz="609600">
              <a:defRPr sz="1600">
                <a:solidFill>
                  <a:srgbClr val="FFFFFF"/>
                </a:solidFill>
              </a:defRPr>
            </a:lvl1pPr>
          </a:lstStyle>
          <a:p>
            <a:fld id="{F79FC5F6-1581-D948-A184-FDB0977145C6}" type="slidenum">
              <a:rPr lang="en-ZA" smtClean="0"/>
              <a:t>‹#›</a:t>
            </a:fld>
            <a:endParaRPr lang="en-ZA" dirty="0"/>
          </a:p>
        </p:txBody>
      </p:sp>
      <p:sp>
        <p:nvSpPr>
          <p:cNvPr id="7" name="Oval 6"/>
          <p:cNvSpPr/>
          <p:nvPr userDrawn="1"/>
        </p:nvSpPr>
        <p:spPr>
          <a:xfrm flipH="1" flipV="1">
            <a:off x="11779182" y="741397"/>
            <a:ext cx="170687" cy="19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en-ZA" sz="2400" dirty="0">
              <a:solidFill>
                <a:prstClr val="white"/>
              </a:solidFill>
            </a:endParaRPr>
          </a:p>
        </p:txBody>
      </p:sp>
      <p:cxnSp>
        <p:nvCxnSpPr>
          <p:cNvPr id="9" name="직선 연결선 3"/>
          <p:cNvCxnSpPr/>
          <p:nvPr userDrawn="1"/>
        </p:nvCxnSpPr>
        <p:spPr bwMode="auto">
          <a:xfrm>
            <a:off x="241935" y="839611"/>
            <a:ext cx="11537247" cy="0"/>
          </a:xfrm>
          <a:prstGeom prst="line">
            <a:avLst/>
          </a:prstGeom>
          <a:ln w="6350">
            <a:solidFill>
              <a:srgbClr val="10479B"/>
            </a:solidFill>
          </a:ln>
          <a:effectLst/>
        </p:spPr>
        <p:style>
          <a:lnRef idx="1">
            <a:schemeClr val="accent1"/>
          </a:lnRef>
          <a:fillRef idx="0">
            <a:schemeClr val="accent1"/>
          </a:fillRef>
          <a:effectRef idx="0">
            <a:schemeClr val="accent1"/>
          </a:effectRef>
          <a:fontRef idx="minor">
            <a:schemeClr val="tx1"/>
          </a:fontRef>
        </p:style>
      </p:cxnSp>
      <p:pic>
        <p:nvPicPr>
          <p:cNvPr id="33" name="Picture 4" descr="http://www.clker.com/cliparts/2/e/0/7/12422395911228769102Copyright_thin.svg.med.png"/>
          <p:cNvPicPr>
            <a:picLocks noChangeAspect="1" noChangeArrowheads="1"/>
          </p:cNvPicPr>
          <p:nvPr userDrawn="1"/>
        </p:nvPicPr>
        <p:blipFill>
          <a:blip r:embed="rId13" cstate="print"/>
          <a:srcRect/>
          <a:stretch>
            <a:fillRect/>
          </a:stretch>
        </p:blipFill>
        <p:spPr bwMode="auto">
          <a:xfrm>
            <a:off x="78493" y="6625285"/>
            <a:ext cx="197295" cy="197295"/>
          </a:xfrm>
          <a:prstGeom prst="rect">
            <a:avLst/>
          </a:prstGeom>
          <a:noFill/>
        </p:spPr>
      </p:pic>
      <p:sp>
        <p:nvSpPr>
          <p:cNvPr id="34" name="직각 삼각형 13"/>
          <p:cNvSpPr/>
          <p:nvPr userDrawn="1"/>
        </p:nvSpPr>
        <p:spPr bwMode="auto">
          <a:xfrm flipH="1">
            <a:off x="11670429" y="6503229"/>
            <a:ext cx="521571" cy="354771"/>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lstStyle/>
          <a:p>
            <a:pPr algn="r" eaLnBrk="0" fontAlgn="base" hangingPunct="0">
              <a:spcBef>
                <a:spcPct val="0"/>
              </a:spcBef>
              <a:spcAft>
                <a:spcPct val="0"/>
              </a:spcAft>
            </a:pPr>
            <a:endParaRPr lang="ko-KR" altLang="en-US" sz="1500" dirty="0">
              <a:solidFill>
                <a:prstClr val="white"/>
              </a:solidFill>
              <a:latin typeface="Futura"/>
              <a:cs typeface="Levenim MT" panose="02010502060101010101" pitchFamily="2" charset="-79"/>
            </a:endParaRPr>
          </a:p>
        </p:txBody>
      </p:sp>
    </p:spTree>
    <p:extLst>
      <p:ext uri="{BB962C8B-B14F-4D97-AF65-F5344CB8AC3E}">
        <p14:creationId xmlns:p14="http://schemas.microsoft.com/office/powerpoint/2010/main" val="3237177522"/>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hf hdr="0"/>
  <p:txStyles>
    <p:titleStyle>
      <a:lvl1pPr algn="l" defTabSz="609600" rtl="0" eaLnBrk="1" latinLnBrk="0" hangingPunct="1">
        <a:spcBef>
          <a:spcPct val="0"/>
        </a:spcBef>
        <a:buNone/>
        <a:defRPr sz="3700" kern="1200">
          <a:solidFill>
            <a:schemeClr val="accent1"/>
          </a:solidFill>
          <a:latin typeface="Futura"/>
          <a:ea typeface="+mj-ea"/>
          <a:cs typeface="Futura"/>
        </a:defRPr>
      </a:lvl1pPr>
    </p:titleStyle>
    <p:body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p:bodyStyle>
    <p:otherStyle>
      <a:defPPr>
        <a:defRPr lang="en-US"/>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165" algn="l" defTabSz="609600" rtl="0" eaLnBrk="1" latinLnBrk="0" hangingPunct="1">
        <a:defRPr sz="2400" kern="1200">
          <a:solidFill>
            <a:schemeClr val="tx1"/>
          </a:solidFill>
          <a:latin typeface="+mn-lt"/>
          <a:ea typeface="+mn-ea"/>
          <a:cs typeface="+mn-cs"/>
        </a:defRPr>
      </a:lvl4pPr>
      <a:lvl5pPr marL="2437765" algn="l" defTabSz="609600" rtl="0" eaLnBrk="1" latinLnBrk="0" hangingPunct="1">
        <a:defRPr sz="2400" kern="1200">
          <a:solidFill>
            <a:schemeClr val="tx1"/>
          </a:solidFill>
          <a:latin typeface="+mn-lt"/>
          <a:ea typeface="+mn-ea"/>
          <a:cs typeface="+mn-cs"/>
        </a:defRPr>
      </a:lvl5pPr>
      <a:lvl6pPr marL="3047365" algn="l" defTabSz="609600" rtl="0" eaLnBrk="1" latinLnBrk="0" hangingPunct="1">
        <a:defRPr sz="2400" kern="1200">
          <a:solidFill>
            <a:schemeClr val="tx1"/>
          </a:solidFill>
          <a:latin typeface="+mn-lt"/>
          <a:ea typeface="+mn-ea"/>
          <a:cs typeface="+mn-cs"/>
        </a:defRPr>
      </a:lvl6pPr>
      <a:lvl7pPr marL="3656965" algn="l" defTabSz="609600" rtl="0" eaLnBrk="1" latinLnBrk="0" hangingPunct="1">
        <a:defRPr sz="2400" kern="1200">
          <a:solidFill>
            <a:schemeClr val="tx1"/>
          </a:solidFill>
          <a:latin typeface="+mn-lt"/>
          <a:ea typeface="+mn-ea"/>
          <a:cs typeface="+mn-cs"/>
        </a:defRPr>
      </a:lvl7pPr>
      <a:lvl8pPr marL="4266565" algn="l" defTabSz="609600" rtl="0" eaLnBrk="1" latinLnBrk="0" hangingPunct="1">
        <a:defRPr sz="2400" kern="1200">
          <a:solidFill>
            <a:schemeClr val="tx1"/>
          </a:solidFill>
          <a:latin typeface="+mn-lt"/>
          <a:ea typeface="+mn-ea"/>
          <a:cs typeface="+mn-cs"/>
        </a:defRPr>
      </a:lvl8pPr>
      <a:lvl9pPr marL="4876165" algn="l" defTabSz="6096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7" name="그룹 11"/>
          <p:cNvGrpSpPr/>
          <p:nvPr/>
        </p:nvGrpSpPr>
        <p:grpSpPr>
          <a:xfrm rot="5400000" flipV="1">
            <a:off x="2291690" y="3763363"/>
            <a:ext cx="802961" cy="5386316"/>
            <a:chOff x="7043563" y="0"/>
            <a:chExt cx="2100945" cy="3104964"/>
          </a:xfrm>
          <a:effectLst/>
        </p:grpSpPr>
        <p:sp>
          <p:nvSpPr>
            <p:cNvPr id="28" name="직각 삼각형 13"/>
            <p:cNvSpPr/>
            <p:nvPr/>
          </p:nvSpPr>
          <p:spPr bwMode="auto">
            <a:xfrm flipH="1" flipV="1">
              <a:off x="7043563" y="0"/>
              <a:ext cx="2100228" cy="1800072"/>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lstStyle/>
            <a:p>
              <a:pPr algn="ctr" eaLnBrk="0" fontAlgn="base" hangingPunct="0">
                <a:spcBef>
                  <a:spcPct val="0"/>
                </a:spcBef>
                <a:spcAft>
                  <a:spcPct val="0"/>
                </a:spcAft>
              </a:pPr>
              <a:endParaRPr lang="ko-KR" altLang="en-US" sz="2400" dirty="0">
                <a:solidFill>
                  <a:prstClr val="black"/>
                </a:solidFill>
                <a:latin typeface="Malgun Gothic" panose="020B0503020000020004" pitchFamily="50" charset="-127"/>
              </a:endParaRPr>
            </a:p>
          </p:txBody>
        </p:sp>
        <p:sp>
          <p:nvSpPr>
            <p:cNvPr id="29" name="직각 삼각형 14"/>
            <p:cNvSpPr/>
            <p:nvPr/>
          </p:nvSpPr>
          <p:spPr bwMode="auto">
            <a:xfrm flipH="1" flipV="1">
              <a:off x="7884368" y="0"/>
              <a:ext cx="1260140" cy="3104964"/>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lstStyle/>
            <a:p>
              <a:pPr algn="ctr" eaLnBrk="0" fontAlgn="base" hangingPunct="0">
                <a:spcBef>
                  <a:spcPct val="0"/>
                </a:spcBef>
                <a:spcAft>
                  <a:spcPct val="0"/>
                </a:spcAft>
              </a:pPr>
              <a:endParaRPr lang="ko-KR" altLang="en-US" sz="2400" dirty="0">
                <a:solidFill>
                  <a:prstClr val="black"/>
                </a:solidFill>
                <a:latin typeface="Malgun Gothic" panose="020B0503020000020004" pitchFamily="50" charset="-127"/>
              </a:endParaRPr>
            </a:p>
          </p:txBody>
        </p:sp>
      </p:grpSp>
      <p:sp>
        <p:nvSpPr>
          <p:cNvPr id="2" name="Title Placeholder 1"/>
          <p:cNvSpPr>
            <a:spLocks noGrp="1"/>
          </p:cNvSpPr>
          <p:nvPr>
            <p:ph type="title"/>
          </p:nvPr>
        </p:nvSpPr>
        <p:spPr>
          <a:xfrm>
            <a:off x="241928" y="274639"/>
            <a:ext cx="11672869" cy="551964"/>
          </a:xfrm>
          <a:prstGeom prst="rect">
            <a:avLst/>
          </a:prstGeom>
        </p:spPr>
        <p:txBody>
          <a:bodyPr vert="horz" lIns="91428" tIns="45718" rIns="91428" bIns="45718" rtlCol="0" anchor="ctr">
            <a:normAutofit/>
          </a:bodyPr>
          <a:lstStyle/>
          <a:p>
            <a:r>
              <a:rPr lang="en-GB" dirty="0"/>
              <a:t>Header</a:t>
            </a:r>
            <a:endParaRPr lang="en-ZA" dirty="0"/>
          </a:p>
        </p:txBody>
      </p:sp>
      <p:sp>
        <p:nvSpPr>
          <p:cNvPr id="3" name="Text Placeholder 2"/>
          <p:cNvSpPr>
            <a:spLocks noGrp="1"/>
          </p:cNvSpPr>
          <p:nvPr>
            <p:ph type="body" idx="1"/>
          </p:nvPr>
        </p:nvSpPr>
        <p:spPr>
          <a:xfrm>
            <a:off x="241928" y="839611"/>
            <a:ext cx="11672869" cy="5556501"/>
          </a:xfrm>
          <a:prstGeom prst="rect">
            <a:avLst/>
          </a:prstGeom>
        </p:spPr>
        <p:txBody>
          <a:bodyPr vert="horz" lIns="35998" tIns="45718" rIns="35998"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Date Placeholder 3"/>
          <p:cNvSpPr>
            <a:spLocks noGrp="1"/>
          </p:cNvSpPr>
          <p:nvPr>
            <p:ph type="dt" sz="half" idx="2"/>
          </p:nvPr>
        </p:nvSpPr>
        <p:spPr>
          <a:xfrm>
            <a:off x="266880" y="6622089"/>
            <a:ext cx="2844800" cy="226715"/>
          </a:xfrm>
          <a:prstGeom prst="rect">
            <a:avLst/>
          </a:prstGeom>
        </p:spPr>
        <p:txBody>
          <a:bodyPr vert="horz" lIns="91428" tIns="45718" rIns="91428" bIns="45718" rtlCol="0" anchor="ctr"/>
          <a:lstStyle>
            <a:lvl1pPr algn="l" defTabSz="609585">
              <a:defRPr sz="1600">
                <a:solidFill>
                  <a:schemeClr val="bg1"/>
                </a:solidFill>
                <a:latin typeface="Arial" panose="020B0604020202020204"/>
                <a:cs typeface="Arial" panose="020B0604020202020204"/>
              </a:defRPr>
            </a:lvl1pPr>
          </a:lstStyle>
          <a:p>
            <a:fld id="{A4BFBE2D-5FC5-F541-BAC3-A4A4545E0F98}" type="datetime1">
              <a:rPr lang="en-ZA" smtClean="0"/>
              <a:pPr/>
              <a:t>2024/07/14</a:t>
            </a:fld>
            <a:endParaRPr lang="en-ZA" dirty="0"/>
          </a:p>
        </p:txBody>
      </p:sp>
      <p:sp>
        <p:nvSpPr>
          <p:cNvPr id="5" name="Footer Placeholder 4"/>
          <p:cNvSpPr>
            <a:spLocks noGrp="1"/>
          </p:cNvSpPr>
          <p:nvPr>
            <p:ph type="ftr" sz="quarter" idx="3"/>
          </p:nvPr>
        </p:nvSpPr>
        <p:spPr>
          <a:xfrm>
            <a:off x="4165600" y="6622089"/>
            <a:ext cx="3860800" cy="226715"/>
          </a:xfrm>
          <a:prstGeom prst="rect">
            <a:avLst/>
          </a:prstGeom>
        </p:spPr>
        <p:txBody>
          <a:bodyPr vert="horz" lIns="91428" tIns="45718" rIns="91428" bIns="45718" rtlCol="0" anchor="ctr"/>
          <a:lstStyle>
            <a:lvl1pPr algn="ctr" defTabSz="609585">
              <a:defRPr sz="1300">
                <a:solidFill>
                  <a:schemeClr val="tx2"/>
                </a:solidFill>
                <a:latin typeface="Futura"/>
                <a:cs typeface="Futura"/>
              </a:defRPr>
            </a:lvl1pPr>
          </a:lstStyle>
          <a:p>
            <a:r>
              <a:rPr lang="en-ZA"/>
              <a:t>www.piloggroup.com</a:t>
            </a:r>
            <a:endParaRPr lang="en-ZA" dirty="0"/>
          </a:p>
        </p:txBody>
      </p:sp>
      <p:sp>
        <p:nvSpPr>
          <p:cNvPr id="6" name="Slide Number Placeholder 5"/>
          <p:cNvSpPr>
            <a:spLocks noGrp="1"/>
          </p:cNvSpPr>
          <p:nvPr>
            <p:ph type="sldNum" sz="quarter" idx="4"/>
          </p:nvPr>
        </p:nvSpPr>
        <p:spPr>
          <a:xfrm>
            <a:off x="9342400" y="6622089"/>
            <a:ext cx="2844800" cy="226715"/>
          </a:xfrm>
          <a:prstGeom prst="rect">
            <a:avLst/>
          </a:prstGeom>
        </p:spPr>
        <p:txBody>
          <a:bodyPr vert="horz" lIns="91428" tIns="45718" rIns="35998" bIns="45718" rtlCol="0" anchor="ctr"/>
          <a:lstStyle>
            <a:lvl1pPr algn="r" defTabSz="609585">
              <a:defRPr sz="1600">
                <a:solidFill>
                  <a:srgbClr val="FFFFFF"/>
                </a:solidFill>
              </a:defRPr>
            </a:lvl1pPr>
          </a:lstStyle>
          <a:p>
            <a:fld id="{F79FC5F6-1581-D948-A184-FDB0977145C6}" type="slidenum">
              <a:rPr lang="en-ZA" smtClean="0"/>
              <a:pPr/>
              <a:t>‹#›</a:t>
            </a:fld>
            <a:endParaRPr lang="en-ZA" dirty="0"/>
          </a:p>
        </p:txBody>
      </p:sp>
      <p:sp>
        <p:nvSpPr>
          <p:cNvPr id="7" name="Oval 6"/>
          <p:cNvSpPr/>
          <p:nvPr/>
        </p:nvSpPr>
        <p:spPr>
          <a:xfrm flipH="1" flipV="1">
            <a:off x="11779183" y="741397"/>
            <a:ext cx="170687" cy="19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428" tIns="45719" rIns="91428" bIns="45719" rtlCol="0" anchor="ctr"/>
          <a:lstStyle/>
          <a:p>
            <a:pPr algn="ctr" defTabSz="609585"/>
            <a:endParaRPr lang="en-ZA" sz="2400" dirty="0">
              <a:solidFill>
                <a:prstClr val="white"/>
              </a:solidFill>
            </a:endParaRPr>
          </a:p>
        </p:txBody>
      </p:sp>
      <p:cxnSp>
        <p:nvCxnSpPr>
          <p:cNvPr id="9" name="직선 연결선 3"/>
          <p:cNvCxnSpPr/>
          <p:nvPr/>
        </p:nvCxnSpPr>
        <p:spPr bwMode="auto">
          <a:xfrm>
            <a:off x="241937" y="839611"/>
            <a:ext cx="11537247" cy="0"/>
          </a:xfrm>
          <a:prstGeom prst="line">
            <a:avLst/>
          </a:prstGeom>
          <a:ln w="6350">
            <a:solidFill>
              <a:srgbClr val="10479B"/>
            </a:solidFill>
          </a:ln>
          <a:effectLst/>
        </p:spPr>
        <p:style>
          <a:lnRef idx="1">
            <a:schemeClr val="accent1"/>
          </a:lnRef>
          <a:fillRef idx="0">
            <a:schemeClr val="accent1"/>
          </a:fillRef>
          <a:effectRef idx="0">
            <a:schemeClr val="accent1"/>
          </a:effectRef>
          <a:fontRef idx="minor">
            <a:schemeClr val="tx1"/>
          </a:fontRef>
        </p:style>
      </p:cxnSp>
      <p:pic>
        <p:nvPicPr>
          <p:cNvPr id="33" name="Picture 4" descr="http://www.clker.com/cliparts/2/e/0/7/12422395911228769102Copyright_thin.svg.med.png"/>
          <p:cNvPicPr>
            <a:picLocks noChangeAspect="1" noChangeArrowheads="1"/>
          </p:cNvPicPr>
          <p:nvPr/>
        </p:nvPicPr>
        <p:blipFill>
          <a:blip r:embed="rId23" cstate="print"/>
          <a:srcRect/>
          <a:stretch>
            <a:fillRect/>
          </a:stretch>
        </p:blipFill>
        <p:spPr bwMode="auto">
          <a:xfrm>
            <a:off x="78494" y="6625286"/>
            <a:ext cx="197295" cy="197295"/>
          </a:xfrm>
          <a:prstGeom prst="rect">
            <a:avLst/>
          </a:prstGeom>
          <a:noFill/>
        </p:spPr>
      </p:pic>
      <p:sp>
        <p:nvSpPr>
          <p:cNvPr id="34" name="직각 삼각형 13"/>
          <p:cNvSpPr/>
          <p:nvPr/>
        </p:nvSpPr>
        <p:spPr bwMode="auto">
          <a:xfrm flipH="1">
            <a:off x="11670429" y="6503229"/>
            <a:ext cx="521571" cy="354771"/>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lstStyle/>
          <a:p>
            <a:pPr algn="r" eaLnBrk="0" fontAlgn="base" hangingPunct="0">
              <a:spcBef>
                <a:spcPct val="0"/>
              </a:spcBef>
              <a:spcAft>
                <a:spcPct val="0"/>
              </a:spcAft>
            </a:pPr>
            <a:endParaRPr lang="ko-KR" altLang="en-US" sz="1500" dirty="0">
              <a:solidFill>
                <a:prstClr val="white"/>
              </a:solidFill>
              <a:latin typeface="Futura"/>
              <a:cs typeface="Levenim MT" panose="02010502060101010101" pitchFamily="2" charset="-79"/>
            </a:endParaRPr>
          </a:p>
        </p:txBody>
      </p:sp>
      <p:grpSp>
        <p:nvGrpSpPr>
          <p:cNvPr id="14" name="그룹 11">
            <a:extLst>
              <a:ext uri="{FF2B5EF4-FFF2-40B4-BE49-F238E27FC236}">
                <a16:creationId xmlns:a16="http://schemas.microsoft.com/office/drawing/2014/main" id="{77F628F4-CB75-F24D-8A38-C0DF0DB5F620}"/>
              </a:ext>
            </a:extLst>
          </p:cNvPr>
          <p:cNvGrpSpPr/>
          <p:nvPr userDrawn="1"/>
        </p:nvGrpSpPr>
        <p:grpSpPr>
          <a:xfrm rot="5400000" flipV="1">
            <a:off x="2291681" y="3763362"/>
            <a:ext cx="802961" cy="5386316"/>
            <a:chOff x="7043563" y="0"/>
            <a:chExt cx="2100945" cy="3104964"/>
          </a:xfrm>
          <a:effectLst/>
        </p:grpSpPr>
        <p:sp>
          <p:nvSpPr>
            <p:cNvPr id="15" name="직각 삼각형 13">
              <a:extLst>
                <a:ext uri="{FF2B5EF4-FFF2-40B4-BE49-F238E27FC236}">
                  <a16:creationId xmlns:a16="http://schemas.microsoft.com/office/drawing/2014/main" id="{37D73574-FE80-F447-BC62-6BD6C1EC937C}"/>
                </a:ext>
              </a:extLst>
            </p:cNvPr>
            <p:cNvSpPr/>
            <p:nvPr/>
          </p:nvSpPr>
          <p:spPr bwMode="auto">
            <a:xfrm flipH="1" flipV="1">
              <a:off x="7043563" y="0"/>
              <a:ext cx="2100228" cy="1800072"/>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121917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맑은 고딕" panose="020B0503020000020004" pitchFamily="50" charset="-127"/>
                <a:ea typeface="맑은 고딕" panose="020B0503020000020004" pitchFamily="50" charset="-127"/>
              </a:endParaRPr>
            </a:p>
          </p:txBody>
        </p:sp>
        <p:sp>
          <p:nvSpPr>
            <p:cNvPr id="16" name="직각 삼각형 14">
              <a:extLst>
                <a:ext uri="{FF2B5EF4-FFF2-40B4-BE49-F238E27FC236}">
                  <a16:creationId xmlns:a16="http://schemas.microsoft.com/office/drawing/2014/main" id="{FF099E9D-628A-5544-B56A-9D9F8E0BCBB6}"/>
                </a:ext>
              </a:extLst>
            </p:cNvPr>
            <p:cNvSpPr/>
            <p:nvPr/>
          </p:nvSpPr>
          <p:spPr bwMode="auto">
            <a:xfrm flipH="1" flipV="1">
              <a:off x="7884368" y="0"/>
              <a:ext cx="1260140" cy="3104964"/>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121917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맑은 고딕" panose="020B0503020000020004" pitchFamily="50" charset="-127"/>
                <a:ea typeface="맑은 고딕" panose="020B0503020000020004" pitchFamily="50" charset="-127"/>
              </a:endParaRPr>
            </a:p>
          </p:txBody>
        </p:sp>
      </p:grpSp>
      <p:sp>
        <p:nvSpPr>
          <p:cNvPr id="17" name="Oval 16">
            <a:extLst>
              <a:ext uri="{FF2B5EF4-FFF2-40B4-BE49-F238E27FC236}">
                <a16:creationId xmlns:a16="http://schemas.microsoft.com/office/drawing/2014/main" id="{DD5FB25A-20DD-174B-8042-949696F838C3}"/>
              </a:ext>
            </a:extLst>
          </p:cNvPr>
          <p:cNvSpPr/>
          <p:nvPr userDrawn="1"/>
        </p:nvSpPr>
        <p:spPr>
          <a:xfrm flipH="1" flipV="1">
            <a:off x="11779174" y="741397"/>
            <a:ext cx="170687" cy="19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400" dirty="0"/>
          </a:p>
        </p:txBody>
      </p:sp>
      <p:cxnSp>
        <p:nvCxnSpPr>
          <p:cNvPr id="18" name="직선 연결선 3">
            <a:extLst>
              <a:ext uri="{FF2B5EF4-FFF2-40B4-BE49-F238E27FC236}">
                <a16:creationId xmlns:a16="http://schemas.microsoft.com/office/drawing/2014/main" id="{E457BFBE-2879-EB47-9E92-A2BC76770CD1}"/>
              </a:ext>
            </a:extLst>
          </p:cNvPr>
          <p:cNvCxnSpPr/>
          <p:nvPr userDrawn="1"/>
        </p:nvCxnSpPr>
        <p:spPr bwMode="auto">
          <a:xfrm>
            <a:off x="241927" y="839611"/>
            <a:ext cx="11537247" cy="0"/>
          </a:xfrm>
          <a:prstGeom prst="line">
            <a:avLst/>
          </a:prstGeom>
          <a:ln w="6350">
            <a:solidFill>
              <a:srgbClr val="10479B"/>
            </a:solidFill>
          </a:ln>
          <a:effectLst/>
        </p:spPr>
        <p:style>
          <a:lnRef idx="1">
            <a:schemeClr val="accent1"/>
          </a:lnRef>
          <a:fillRef idx="0">
            <a:schemeClr val="accent1"/>
          </a:fillRef>
          <a:effectRef idx="0">
            <a:schemeClr val="accent1"/>
          </a:effectRef>
          <a:fontRef idx="minor">
            <a:schemeClr val="tx1"/>
          </a:fontRef>
        </p:style>
      </p:cxnSp>
      <p:pic>
        <p:nvPicPr>
          <p:cNvPr id="19" name="Picture 4" descr="http://www.clker.com/cliparts/2/e/0/7/12422395911228769102Copyright_thin.svg.med.png">
            <a:extLst>
              <a:ext uri="{FF2B5EF4-FFF2-40B4-BE49-F238E27FC236}">
                <a16:creationId xmlns:a16="http://schemas.microsoft.com/office/drawing/2014/main" id="{5D530478-0FA8-AB4E-9393-BBFD47891C9B}"/>
              </a:ext>
            </a:extLst>
          </p:cNvPr>
          <p:cNvPicPr>
            <a:picLocks noChangeAspect="1" noChangeArrowheads="1"/>
          </p:cNvPicPr>
          <p:nvPr userDrawn="1"/>
        </p:nvPicPr>
        <p:blipFill>
          <a:blip r:embed="rId23" cstate="print">
            <a:extLst>
              <a:ext uri="{28A0092B-C50C-407E-A947-70E740481C1C}">
                <a14:useLocalDpi xmlns:a14="http://schemas.microsoft.com/office/drawing/2010/main"/>
              </a:ext>
            </a:extLst>
          </a:blip>
          <a:srcRect/>
          <a:stretch>
            <a:fillRect/>
          </a:stretch>
        </p:blipFill>
        <p:spPr bwMode="auto">
          <a:xfrm>
            <a:off x="78485" y="6625277"/>
            <a:ext cx="197295" cy="197295"/>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직각 삼각형 13">
            <a:extLst>
              <a:ext uri="{FF2B5EF4-FFF2-40B4-BE49-F238E27FC236}">
                <a16:creationId xmlns:a16="http://schemas.microsoft.com/office/drawing/2014/main" id="{FF353430-AEAD-354D-A2B6-B1D5EC112FDB}"/>
              </a:ext>
            </a:extLst>
          </p:cNvPr>
          <p:cNvSpPr/>
          <p:nvPr userDrawn="1"/>
        </p:nvSpPr>
        <p:spPr bwMode="auto">
          <a:xfrm flipH="1">
            <a:off x="11670429" y="6503229"/>
            <a:ext cx="521571" cy="354771"/>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lang="ko-KR" altLang="en-US" sz="1467" dirty="0">
              <a:solidFill>
                <a:schemeClr val="bg1"/>
              </a:solidFill>
              <a:latin typeface="Futura"/>
              <a:cs typeface="Levenim MT" panose="02010502060101010101" pitchFamily="2" charset="-79"/>
            </a:endParaRPr>
          </a:p>
        </p:txBody>
      </p:sp>
      <p:pic>
        <p:nvPicPr>
          <p:cNvPr id="21" name="Picture 20">
            <a:extLst>
              <a:ext uri="{FF2B5EF4-FFF2-40B4-BE49-F238E27FC236}">
                <a16:creationId xmlns:a16="http://schemas.microsoft.com/office/drawing/2014/main" id="{2EA58C4B-7752-5C47-9B3C-C44770DDFFAD}"/>
              </a:ext>
            </a:extLst>
          </p:cNvPr>
          <p:cNvPicPr>
            <a:picLocks noChangeAspect="1"/>
          </p:cNvPicPr>
          <p:nvPr userDrawn="1"/>
        </p:nvPicPr>
        <p:blipFill>
          <a:blip cstate="print">
            <a:extLst>
              <a:ext uri="{28A0092B-C50C-407E-A947-70E740481C1C}">
                <a14:useLocalDpi xmlns:a14="http://schemas.microsoft.com/office/drawing/2010/main"/>
              </a:ext>
            </a:extLst>
          </a:blip>
          <a:stretch>
            <a:fillRect/>
          </a:stretch>
        </p:blipFill>
        <p:spPr>
          <a:xfrm>
            <a:off x="10103782" y="6120767"/>
            <a:ext cx="1995420" cy="988957"/>
          </a:xfrm>
          <a:prstGeom prst="rect">
            <a:avLst/>
          </a:prstGeom>
        </p:spPr>
      </p:pic>
    </p:spTree>
    <p:extLst>
      <p:ext uri="{BB962C8B-B14F-4D97-AF65-F5344CB8AC3E}">
        <p14:creationId xmlns:p14="http://schemas.microsoft.com/office/powerpoint/2010/main" val="330362397"/>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82" r:id="rId16"/>
    <p:sldLayoutId id="2147483783" r:id="rId17"/>
    <p:sldLayoutId id="2147483784" r:id="rId18"/>
    <p:sldLayoutId id="2147483785" r:id="rId19"/>
    <p:sldLayoutId id="2147483786" r:id="rId20"/>
    <p:sldLayoutId id="2147483787" r:id="rId21"/>
  </p:sldLayoutIdLst>
  <p:hf hdr="0"/>
  <p:txStyles>
    <p:titleStyle>
      <a:lvl1pPr algn="l" defTabSz="609585" rtl="0" eaLnBrk="1" latinLnBrk="0" hangingPunct="1">
        <a:spcBef>
          <a:spcPct val="0"/>
        </a:spcBef>
        <a:buNone/>
        <a:defRPr sz="3700" kern="1200">
          <a:solidFill>
            <a:schemeClr val="accent1"/>
          </a:solidFill>
          <a:latin typeface="Futura"/>
          <a:ea typeface="+mj-ea"/>
          <a:cs typeface="Futura"/>
        </a:defRPr>
      </a:lvl1pPr>
    </p:titleStyle>
    <p:bodyStyle>
      <a:lvl1pPr marL="233040" indent="-233040" algn="l" defTabSz="609585"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381" indent="-344797" algn="l" defTabSz="609585"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875" indent="-220340" algn="l" defTabSz="609585"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12" indent="-304792" algn="l" defTabSz="609585"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497" indent="-304792" algn="l" defTabSz="609585"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082" indent="-304792" algn="l" defTabSz="609585"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666" indent="-304792" algn="l" defTabSz="609585"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251" indent="-304792" algn="l" defTabSz="609585"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836" indent="-304792" algn="l" defTabSz="609585" rtl="0" eaLnBrk="1" latinLnBrk="0" hangingPunct="1">
        <a:spcBef>
          <a:spcPct val="20000"/>
        </a:spcBef>
        <a:buFont typeface="Arial" panose="020B0604020202020204"/>
        <a:buChar char="•"/>
        <a:defRPr sz="2700"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120" algn="l" defTabSz="609585" rtl="0" eaLnBrk="1" latinLnBrk="0" hangingPunct="1">
        <a:defRPr sz="2400" kern="1200">
          <a:solidFill>
            <a:schemeClr val="tx1"/>
          </a:solidFill>
          <a:latin typeface="+mn-lt"/>
          <a:ea typeface="+mn-ea"/>
          <a:cs typeface="+mn-cs"/>
        </a:defRPr>
      </a:lvl4pPr>
      <a:lvl5pPr marL="2437704" algn="l" defTabSz="609585" rtl="0" eaLnBrk="1" latinLnBrk="0" hangingPunct="1">
        <a:defRPr sz="2400" kern="1200">
          <a:solidFill>
            <a:schemeClr val="tx1"/>
          </a:solidFill>
          <a:latin typeface="+mn-lt"/>
          <a:ea typeface="+mn-ea"/>
          <a:cs typeface="+mn-cs"/>
        </a:defRPr>
      </a:lvl5pPr>
      <a:lvl6pPr marL="3047289" algn="l" defTabSz="609585" rtl="0" eaLnBrk="1" latinLnBrk="0" hangingPunct="1">
        <a:defRPr sz="2400" kern="1200">
          <a:solidFill>
            <a:schemeClr val="tx1"/>
          </a:solidFill>
          <a:latin typeface="+mn-lt"/>
          <a:ea typeface="+mn-ea"/>
          <a:cs typeface="+mn-cs"/>
        </a:defRPr>
      </a:lvl6pPr>
      <a:lvl7pPr marL="3656874" algn="l" defTabSz="609585" rtl="0" eaLnBrk="1" latinLnBrk="0" hangingPunct="1">
        <a:defRPr sz="2400" kern="1200">
          <a:solidFill>
            <a:schemeClr val="tx1"/>
          </a:solidFill>
          <a:latin typeface="+mn-lt"/>
          <a:ea typeface="+mn-ea"/>
          <a:cs typeface="+mn-cs"/>
        </a:defRPr>
      </a:lvl7pPr>
      <a:lvl8pPr marL="4266459" algn="l" defTabSz="609585" rtl="0" eaLnBrk="1" latinLnBrk="0" hangingPunct="1">
        <a:defRPr sz="2400" kern="1200">
          <a:solidFill>
            <a:schemeClr val="tx1"/>
          </a:solidFill>
          <a:latin typeface="+mn-lt"/>
          <a:ea typeface="+mn-ea"/>
          <a:cs typeface="+mn-cs"/>
        </a:defRPr>
      </a:lvl8pPr>
      <a:lvl9pPr marL="4876043" algn="l" defTabSz="60958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7" name="그룹 11"/>
          <p:cNvGrpSpPr/>
          <p:nvPr userDrawn="1"/>
        </p:nvGrpSpPr>
        <p:grpSpPr>
          <a:xfrm rot="5400000" flipV="1">
            <a:off x="2291690" y="3763363"/>
            <a:ext cx="802961" cy="5386316"/>
            <a:chOff x="7043563" y="0"/>
            <a:chExt cx="2100945" cy="3104964"/>
          </a:xfrm>
          <a:effectLst/>
        </p:grpSpPr>
        <p:sp>
          <p:nvSpPr>
            <p:cNvPr id="28" name="직각 삼각형 13"/>
            <p:cNvSpPr/>
            <p:nvPr/>
          </p:nvSpPr>
          <p:spPr bwMode="auto">
            <a:xfrm flipH="1" flipV="1">
              <a:off x="7043563" y="0"/>
              <a:ext cx="2100228" cy="1800072"/>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lstStyle/>
            <a:p>
              <a:pPr algn="ctr" eaLnBrk="0" fontAlgn="base" hangingPunct="0">
                <a:spcBef>
                  <a:spcPct val="0"/>
                </a:spcBef>
                <a:spcAft>
                  <a:spcPct val="0"/>
                </a:spcAft>
              </a:pPr>
              <a:endParaRPr lang="ko-KR" altLang="en-US" sz="2400" dirty="0">
                <a:solidFill>
                  <a:prstClr val="black"/>
                </a:solidFill>
                <a:latin typeface="Malgun Gothic" panose="020B0503020000020004" pitchFamily="50" charset="-127"/>
              </a:endParaRPr>
            </a:p>
          </p:txBody>
        </p:sp>
        <p:sp>
          <p:nvSpPr>
            <p:cNvPr id="29" name="직각 삼각형 14"/>
            <p:cNvSpPr/>
            <p:nvPr/>
          </p:nvSpPr>
          <p:spPr bwMode="auto">
            <a:xfrm flipH="1" flipV="1">
              <a:off x="7884368" y="0"/>
              <a:ext cx="1260140" cy="3104964"/>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lstStyle/>
            <a:p>
              <a:pPr algn="ctr" eaLnBrk="0" fontAlgn="base" hangingPunct="0">
                <a:spcBef>
                  <a:spcPct val="0"/>
                </a:spcBef>
                <a:spcAft>
                  <a:spcPct val="0"/>
                </a:spcAft>
              </a:pPr>
              <a:endParaRPr lang="ko-KR" altLang="en-US" sz="2400" dirty="0">
                <a:solidFill>
                  <a:prstClr val="black"/>
                </a:solidFill>
                <a:latin typeface="Malgun Gothic" panose="020B0503020000020004" pitchFamily="50" charset="-127"/>
              </a:endParaRPr>
            </a:p>
          </p:txBody>
        </p:sp>
      </p:grpSp>
      <p:sp>
        <p:nvSpPr>
          <p:cNvPr id="2" name="Title Placeholder 1"/>
          <p:cNvSpPr>
            <a:spLocks noGrp="1"/>
          </p:cNvSpPr>
          <p:nvPr>
            <p:ph type="title"/>
          </p:nvPr>
        </p:nvSpPr>
        <p:spPr>
          <a:xfrm>
            <a:off x="241928" y="274639"/>
            <a:ext cx="11672869" cy="551964"/>
          </a:xfrm>
          <a:prstGeom prst="rect">
            <a:avLst/>
          </a:prstGeom>
        </p:spPr>
        <p:txBody>
          <a:bodyPr vert="horz" lIns="91428" tIns="45718" rIns="91428" bIns="45718" rtlCol="0" anchor="ctr">
            <a:normAutofit/>
          </a:bodyPr>
          <a:lstStyle/>
          <a:p>
            <a:r>
              <a:rPr lang="en-GB" dirty="0"/>
              <a:t>Header</a:t>
            </a:r>
            <a:endParaRPr lang="en-ZA" dirty="0"/>
          </a:p>
        </p:txBody>
      </p:sp>
      <p:sp>
        <p:nvSpPr>
          <p:cNvPr id="3" name="Text Placeholder 2"/>
          <p:cNvSpPr>
            <a:spLocks noGrp="1"/>
          </p:cNvSpPr>
          <p:nvPr>
            <p:ph type="body" idx="1"/>
          </p:nvPr>
        </p:nvSpPr>
        <p:spPr>
          <a:xfrm>
            <a:off x="241928" y="839611"/>
            <a:ext cx="11672869" cy="5556501"/>
          </a:xfrm>
          <a:prstGeom prst="rect">
            <a:avLst/>
          </a:prstGeom>
        </p:spPr>
        <p:txBody>
          <a:bodyPr vert="horz" lIns="35998" tIns="45718" rIns="35998" bIns="45718"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2"/>
          </p:nvPr>
        </p:nvSpPr>
        <p:spPr>
          <a:xfrm>
            <a:off x="266880" y="6622089"/>
            <a:ext cx="2844800" cy="226715"/>
          </a:xfrm>
          <a:prstGeom prst="rect">
            <a:avLst/>
          </a:prstGeom>
        </p:spPr>
        <p:txBody>
          <a:bodyPr vert="horz" lIns="91428" tIns="45718" rIns="91428" bIns="45718" rtlCol="0" anchor="ctr"/>
          <a:lstStyle>
            <a:lvl1pPr algn="l" defTabSz="609585">
              <a:defRPr sz="1600">
                <a:solidFill>
                  <a:schemeClr val="bg1"/>
                </a:solidFill>
                <a:latin typeface="Arial" panose="020B0604020202020204"/>
                <a:cs typeface="Arial" panose="020B0604020202020204"/>
              </a:defRPr>
            </a:lvl1pPr>
          </a:lstStyle>
          <a:p>
            <a:fld id="{A4BFBE2D-5FC5-F541-BAC3-A4A4545E0F98}" type="datetime1">
              <a:rPr lang="en-ZA" smtClean="0">
                <a:solidFill>
                  <a:prstClr val="white"/>
                </a:solidFill>
              </a:rPr>
              <a:t>2024/07/14</a:t>
            </a:fld>
            <a:endParaRPr lang="en-ZA" dirty="0">
              <a:solidFill>
                <a:prstClr val="white"/>
              </a:solidFill>
            </a:endParaRPr>
          </a:p>
        </p:txBody>
      </p:sp>
      <p:sp>
        <p:nvSpPr>
          <p:cNvPr id="5" name="Footer Placeholder 4"/>
          <p:cNvSpPr>
            <a:spLocks noGrp="1"/>
          </p:cNvSpPr>
          <p:nvPr>
            <p:ph type="ftr" sz="quarter" idx="3"/>
          </p:nvPr>
        </p:nvSpPr>
        <p:spPr>
          <a:xfrm>
            <a:off x="4165600" y="6622089"/>
            <a:ext cx="3860800" cy="226715"/>
          </a:xfrm>
          <a:prstGeom prst="rect">
            <a:avLst/>
          </a:prstGeom>
        </p:spPr>
        <p:txBody>
          <a:bodyPr vert="horz" lIns="91428" tIns="45718" rIns="91428" bIns="45718" rtlCol="0" anchor="ctr"/>
          <a:lstStyle>
            <a:lvl1pPr algn="ctr" defTabSz="609585">
              <a:defRPr sz="1300">
                <a:solidFill>
                  <a:schemeClr val="tx2"/>
                </a:solidFill>
                <a:latin typeface="Futura"/>
                <a:cs typeface="Futura"/>
              </a:defRPr>
            </a:lvl1pPr>
          </a:lstStyle>
          <a:p>
            <a:r>
              <a:rPr lang="en-ZA" dirty="0">
                <a:solidFill>
                  <a:srgbClr val="1F497D"/>
                </a:solidFill>
              </a:rPr>
              <a:t>www.pilogint.com</a:t>
            </a:r>
          </a:p>
        </p:txBody>
      </p:sp>
      <p:sp>
        <p:nvSpPr>
          <p:cNvPr id="6" name="Slide Number Placeholder 5"/>
          <p:cNvSpPr>
            <a:spLocks noGrp="1"/>
          </p:cNvSpPr>
          <p:nvPr>
            <p:ph type="sldNum" sz="quarter" idx="4"/>
          </p:nvPr>
        </p:nvSpPr>
        <p:spPr>
          <a:xfrm>
            <a:off x="9342400" y="6622089"/>
            <a:ext cx="2844800" cy="226715"/>
          </a:xfrm>
          <a:prstGeom prst="rect">
            <a:avLst/>
          </a:prstGeom>
        </p:spPr>
        <p:txBody>
          <a:bodyPr vert="horz" lIns="91428" tIns="45718" rIns="35998" bIns="45718" rtlCol="0" anchor="ctr"/>
          <a:lstStyle>
            <a:lvl1pPr algn="r" defTabSz="609585">
              <a:defRPr sz="1600">
                <a:solidFill>
                  <a:srgbClr val="FFFFFF"/>
                </a:solidFill>
              </a:defRPr>
            </a:lvl1pPr>
          </a:lstStyle>
          <a:p>
            <a:fld id="{F79FC5F6-1581-D948-A184-FDB0977145C6}" type="slidenum">
              <a:rPr lang="en-ZA" smtClean="0"/>
              <a:t>‹#›</a:t>
            </a:fld>
            <a:endParaRPr lang="en-ZA" dirty="0"/>
          </a:p>
        </p:txBody>
      </p:sp>
      <p:sp>
        <p:nvSpPr>
          <p:cNvPr id="7" name="Oval 6"/>
          <p:cNvSpPr/>
          <p:nvPr userDrawn="1"/>
        </p:nvSpPr>
        <p:spPr>
          <a:xfrm flipH="1" flipV="1">
            <a:off x="11779183" y="741397"/>
            <a:ext cx="170687" cy="19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428" tIns="45719" rIns="91428" bIns="45719" rtlCol="0" anchor="ctr"/>
          <a:lstStyle/>
          <a:p>
            <a:pPr algn="ctr" defTabSz="609585"/>
            <a:endParaRPr lang="en-ZA" sz="2400" dirty="0">
              <a:solidFill>
                <a:prstClr val="white"/>
              </a:solidFill>
            </a:endParaRPr>
          </a:p>
        </p:txBody>
      </p:sp>
      <p:cxnSp>
        <p:nvCxnSpPr>
          <p:cNvPr id="9" name="직선 연결선 3"/>
          <p:cNvCxnSpPr/>
          <p:nvPr userDrawn="1"/>
        </p:nvCxnSpPr>
        <p:spPr bwMode="auto">
          <a:xfrm>
            <a:off x="241937" y="839611"/>
            <a:ext cx="11537247" cy="0"/>
          </a:xfrm>
          <a:prstGeom prst="line">
            <a:avLst/>
          </a:prstGeom>
          <a:ln w="6350">
            <a:solidFill>
              <a:srgbClr val="10479B"/>
            </a:solidFill>
          </a:ln>
          <a:effectLst/>
        </p:spPr>
        <p:style>
          <a:lnRef idx="1">
            <a:schemeClr val="accent1"/>
          </a:lnRef>
          <a:fillRef idx="0">
            <a:schemeClr val="accent1"/>
          </a:fillRef>
          <a:effectRef idx="0">
            <a:schemeClr val="accent1"/>
          </a:effectRef>
          <a:fontRef idx="minor">
            <a:schemeClr val="tx1"/>
          </a:fontRef>
        </p:style>
      </p:cxnSp>
      <p:pic>
        <p:nvPicPr>
          <p:cNvPr id="33" name="Picture 4" descr="http://www.clker.com/cliparts/2/e/0/7/12422395911228769102Copyright_thin.svg.med.png"/>
          <p:cNvPicPr>
            <a:picLocks noChangeAspect="1" noChangeArrowheads="1"/>
          </p:cNvPicPr>
          <p:nvPr userDrawn="1"/>
        </p:nvPicPr>
        <p:blipFill>
          <a:blip r:embed="rId13" cstate="print"/>
          <a:srcRect/>
          <a:stretch>
            <a:fillRect/>
          </a:stretch>
        </p:blipFill>
        <p:spPr bwMode="auto">
          <a:xfrm>
            <a:off x="78494" y="6625286"/>
            <a:ext cx="197295" cy="197295"/>
          </a:xfrm>
          <a:prstGeom prst="rect">
            <a:avLst/>
          </a:prstGeom>
          <a:noFill/>
        </p:spPr>
      </p:pic>
      <p:sp>
        <p:nvSpPr>
          <p:cNvPr id="34" name="직각 삼각형 13"/>
          <p:cNvSpPr/>
          <p:nvPr userDrawn="1"/>
        </p:nvSpPr>
        <p:spPr bwMode="auto">
          <a:xfrm flipH="1">
            <a:off x="11670429" y="6503229"/>
            <a:ext cx="521571" cy="354771"/>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lstStyle/>
          <a:p>
            <a:pPr algn="r" eaLnBrk="0" fontAlgn="base" hangingPunct="0">
              <a:spcBef>
                <a:spcPct val="0"/>
              </a:spcBef>
              <a:spcAft>
                <a:spcPct val="0"/>
              </a:spcAft>
            </a:pPr>
            <a:endParaRPr lang="ko-KR" altLang="en-US" sz="1500" dirty="0">
              <a:solidFill>
                <a:prstClr val="white"/>
              </a:solidFill>
              <a:latin typeface="Futura"/>
              <a:cs typeface="Levenim MT" panose="02010502060101010101" pitchFamily="2" charset="-79"/>
            </a:endParaRPr>
          </a:p>
        </p:txBody>
      </p:sp>
    </p:spTree>
    <p:extLst>
      <p:ext uri="{BB962C8B-B14F-4D97-AF65-F5344CB8AC3E}">
        <p14:creationId xmlns:p14="http://schemas.microsoft.com/office/powerpoint/2010/main" val="3447748384"/>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Lst>
  <p:hf hdr="0"/>
  <p:txStyles>
    <p:titleStyle>
      <a:lvl1pPr algn="l" defTabSz="609585" rtl="0" eaLnBrk="1" latinLnBrk="0" hangingPunct="1">
        <a:spcBef>
          <a:spcPct val="0"/>
        </a:spcBef>
        <a:buNone/>
        <a:defRPr sz="3700" kern="1200">
          <a:solidFill>
            <a:schemeClr val="accent1"/>
          </a:solidFill>
          <a:latin typeface="Futura"/>
          <a:ea typeface="+mj-ea"/>
          <a:cs typeface="Futura"/>
        </a:defRPr>
      </a:lvl1pPr>
    </p:titleStyle>
    <p:bodyStyle>
      <a:lvl1pPr marL="233040" indent="-233040" algn="l" defTabSz="609585"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381" indent="-344797" algn="l" defTabSz="609585"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875" indent="-220340" algn="l" defTabSz="609585"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12" indent="-304792" algn="l" defTabSz="609585"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497" indent="-304792" algn="l" defTabSz="609585"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082" indent="-304792" algn="l" defTabSz="609585"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666" indent="-304792" algn="l" defTabSz="609585"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251" indent="-304792" algn="l" defTabSz="609585"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836" indent="-304792" algn="l" defTabSz="609585" rtl="0" eaLnBrk="1" latinLnBrk="0" hangingPunct="1">
        <a:spcBef>
          <a:spcPct val="20000"/>
        </a:spcBef>
        <a:buFont typeface="Arial" panose="020B0604020202020204"/>
        <a:buChar char="•"/>
        <a:defRPr sz="2700"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120" algn="l" defTabSz="609585" rtl="0" eaLnBrk="1" latinLnBrk="0" hangingPunct="1">
        <a:defRPr sz="2400" kern="1200">
          <a:solidFill>
            <a:schemeClr val="tx1"/>
          </a:solidFill>
          <a:latin typeface="+mn-lt"/>
          <a:ea typeface="+mn-ea"/>
          <a:cs typeface="+mn-cs"/>
        </a:defRPr>
      </a:lvl4pPr>
      <a:lvl5pPr marL="2437704" algn="l" defTabSz="609585" rtl="0" eaLnBrk="1" latinLnBrk="0" hangingPunct="1">
        <a:defRPr sz="2400" kern="1200">
          <a:solidFill>
            <a:schemeClr val="tx1"/>
          </a:solidFill>
          <a:latin typeface="+mn-lt"/>
          <a:ea typeface="+mn-ea"/>
          <a:cs typeface="+mn-cs"/>
        </a:defRPr>
      </a:lvl5pPr>
      <a:lvl6pPr marL="3047289" algn="l" defTabSz="609585" rtl="0" eaLnBrk="1" latinLnBrk="0" hangingPunct="1">
        <a:defRPr sz="2400" kern="1200">
          <a:solidFill>
            <a:schemeClr val="tx1"/>
          </a:solidFill>
          <a:latin typeface="+mn-lt"/>
          <a:ea typeface="+mn-ea"/>
          <a:cs typeface="+mn-cs"/>
        </a:defRPr>
      </a:lvl6pPr>
      <a:lvl7pPr marL="3656874" algn="l" defTabSz="609585" rtl="0" eaLnBrk="1" latinLnBrk="0" hangingPunct="1">
        <a:defRPr sz="2400" kern="1200">
          <a:solidFill>
            <a:schemeClr val="tx1"/>
          </a:solidFill>
          <a:latin typeface="+mn-lt"/>
          <a:ea typeface="+mn-ea"/>
          <a:cs typeface="+mn-cs"/>
        </a:defRPr>
      </a:lvl7pPr>
      <a:lvl8pPr marL="4266459" algn="l" defTabSz="609585" rtl="0" eaLnBrk="1" latinLnBrk="0" hangingPunct="1">
        <a:defRPr sz="2400" kern="1200">
          <a:solidFill>
            <a:schemeClr val="tx1"/>
          </a:solidFill>
          <a:latin typeface="+mn-lt"/>
          <a:ea typeface="+mn-ea"/>
          <a:cs typeface="+mn-cs"/>
        </a:defRPr>
      </a:lvl8pPr>
      <a:lvl9pPr marL="4876043" algn="l" defTabSz="609585"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7" name="그룹 11"/>
          <p:cNvGrpSpPr/>
          <p:nvPr/>
        </p:nvGrpSpPr>
        <p:grpSpPr>
          <a:xfrm rot="5400000" flipV="1">
            <a:off x="2291690" y="3763363"/>
            <a:ext cx="802961" cy="5386316"/>
            <a:chOff x="7043563" y="0"/>
            <a:chExt cx="2100945" cy="3104964"/>
          </a:xfrm>
          <a:effectLst/>
        </p:grpSpPr>
        <p:sp>
          <p:nvSpPr>
            <p:cNvPr id="28" name="직각 삼각형 13"/>
            <p:cNvSpPr/>
            <p:nvPr/>
          </p:nvSpPr>
          <p:spPr bwMode="auto">
            <a:xfrm flipH="1" flipV="1">
              <a:off x="7043563" y="0"/>
              <a:ext cx="2100228" cy="1800072"/>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lstStyle/>
            <a:p>
              <a:pPr algn="ctr" eaLnBrk="0" fontAlgn="base" hangingPunct="0">
                <a:spcBef>
                  <a:spcPct val="0"/>
                </a:spcBef>
                <a:spcAft>
                  <a:spcPct val="0"/>
                </a:spcAft>
              </a:pPr>
              <a:endParaRPr lang="ko-KR" altLang="en-US" sz="2400" dirty="0">
                <a:solidFill>
                  <a:prstClr val="black"/>
                </a:solidFill>
                <a:latin typeface="Malgun Gothic" panose="020B0503020000020004" pitchFamily="50" charset="-127"/>
              </a:endParaRPr>
            </a:p>
          </p:txBody>
        </p:sp>
        <p:sp>
          <p:nvSpPr>
            <p:cNvPr id="29" name="직각 삼각형 14"/>
            <p:cNvSpPr/>
            <p:nvPr/>
          </p:nvSpPr>
          <p:spPr bwMode="auto">
            <a:xfrm flipH="1" flipV="1">
              <a:off x="7884368" y="0"/>
              <a:ext cx="1260140" cy="3104964"/>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lstStyle/>
            <a:p>
              <a:pPr algn="ctr" eaLnBrk="0" fontAlgn="base" hangingPunct="0">
                <a:spcBef>
                  <a:spcPct val="0"/>
                </a:spcBef>
                <a:spcAft>
                  <a:spcPct val="0"/>
                </a:spcAft>
              </a:pPr>
              <a:endParaRPr lang="ko-KR" altLang="en-US" sz="2400" dirty="0">
                <a:solidFill>
                  <a:prstClr val="black"/>
                </a:solidFill>
                <a:latin typeface="Malgun Gothic" panose="020B0503020000020004" pitchFamily="50" charset="-127"/>
              </a:endParaRPr>
            </a:p>
          </p:txBody>
        </p:sp>
      </p:grpSp>
      <p:sp>
        <p:nvSpPr>
          <p:cNvPr id="2" name="Title Placeholder 1"/>
          <p:cNvSpPr>
            <a:spLocks noGrp="1"/>
          </p:cNvSpPr>
          <p:nvPr>
            <p:ph type="title"/>
          </p:nvPr>
        </p:nvSpPr>
        <p:spPr>
          <a:xfrm>
            <a:off x="241928" y="274639"/>
            <a:ext cx="11672869" cy="551964"/>
          </a:xfrm>
          <a:prstGeom prst="rect">
            <a:avLst/>
          </a:prstGeom>
        </p:spPr>
        <p:txBody>
          <a:bodyPr vert="horz" lIns="91428" tIns="45718" rIns="91428" bIns="45718" rtlCol="0" anchor="ctr">
            <a:normAutofit/>
          </a:bodyPr>
          <a:lstStyle/>
          <a:p>
            <a:r>
              <a:rPr lang="en-GB" dirty="0"/>
              <a:t>Header</a:t>
            </a:r>
            <a:endParaRPr lang="en-ZA" dirty="0"/>
          </a:p>
        </p:txBody>
      </p:sp>
      <p:sp>
        <p:nvSpPr>
          <p:cNvPr id="3" name="Text Placeholder 2"/>
          <p:cNvSpPr>
            <a:spLocks noGrp="1"/>
          </p:cNvSpPr>
          <p:nvPr>
            <p:ph type="body" idx="1"/>
          </p:nvPr>
        </p:nvSpPr>
        <p:spPr>
          <a:xfrm>
            <a:off x="241928" y="839611"/>
            <a:ext cx="11672869" cy="5556501"/>
          </a:xfrm>
          <a:prstGeom prst="rect">
            <a:avLst/>
          </a:prstGeom>
        </p:spPr>
        <p:txBody>
          <a:bodyPr vert="horz" lIns="35998" tIns="45718" rIns="35998"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Date Placeholder 3"/>
          <p:cNvSpPr>
            <a:spLocks noGrp="1"/>
          </p:cNvSpPr>
          <p:nvPr>
            <p:ph type="dt" sz="half" idx="2"/>
          </p:nvPr>
        </p:nvSpPr>
        <p:spPr>
          <a:xfrm>
            <a:off x="266880" y="6622089"/>
            <a:ext cx="2844800" cy="226715"/>
          </a:xfrm>
          <a:prstGeom prst="rect">
            <a:avLst/>
          </a:prstGeom>
        </p:spPr>
        <p:txBody>
          <a:bodyPr vert="horz" lIns="91428" tIns="45718" rIns="91428" bIns="45718" rtlCol="0" anchor="ctr"/>
          <a:lstStyle>
            <a:lvl1pPr algn="l" defTabSz="609585">
              <a:defRPr sz="1600">
                <a:solidFill>
                  <a:schemeClr val="bg1"/>
                </a:solidFill>
                <a:latin typeface="Arial" panose="020B0604020202020204"/>
                <a:cs typeface="Arial" panose="020B0604020202020204"/>
              </a:defRPr>
            </a:lvl1pPr>
          </a:lstStyle>
          <a:p>
            <a:fld id="{A4BFBE2D-5FC5-F541-BAC3-A4A4545E0F98}" type="datetime1">
              <a:rPr lang="en-ZA" smtClean="0"/>
              <a:pPr/>
              <a:t>2024/07/14</a:t>
            </a:fld>
            <a:endParaRPr lang="en-ZA" dirty="0"/>
          </a:p>
        </p:txBody>
      </p:sp>
      <p:sp>
        <p:nvSpPr>
          <p:cNvPr id="5" name="Footer Placeholder 4"/>
          <p:cNvSpPr>
            <a:spLocks noGrp="1"/>
          </p:cNvSpPr>
          <p:nvPr>
            <p:ph type="ftr" sz="quarter" idx="3"/>
          </p:nvPr>
        </p:nvSpPr>
        <p:spPr>
          <a:xfrm>
            <a:off x="4165600" y="6622089"/>
            <a:ext cx="3860800" cy="226715"/>
          </a:xfrm>
          <a:prstGeom prst="rect">
            <a:avLst/>
          </a:prstGeom>
        </p:spPr>
        <p:txBody>
          <a:bodyPr vert="horz" lIns="91428" tIns="45718" rIns="91428" bIns="45718" rtlCol="0" anchor="ctr"/>
          <a:lstStyle>
            <a:lvl1pPr algn="ctr" defTabSz="609585">
              <a:defRPr sz="1300">
                <a:solidFill>
                  <a:schemeClr val="tx2"/>
                </a:solidFill>
                <a:latin typeface="Futura"/>
                <a:cs typeface="Futura"/>
              </a:defRPr>
            </a:lvl1pPr>
          </a:lstStyle>
          <a:p>
            <a:r>
              <a:rPr lang="en-ZA"/>
              <a:t>www.piloggroup.com</a:t>
            </a:r>
            <a:endParaRPr lang="en-ZA" dirty="0"/>
          </a:p>
        </p:txBody>
      </p:sp>
      <p:sp>
        <p:nvSpPr>
          <p:cNvPr id="6" name="Slide Number Placeholder 5"/>
          <p:cNvSpPr>
            <a:spLocks noGrp="1"/>
          </p:cNvSpPr>
          <p:nvPr>
            <p:ph type="sldNum" sz="quarter" idx="4"/>
          </p:nvPr>
        </p:nvSpPr>
        <p:spPr>
          <a:xfrm>
            <a:off x="9342400" y="6622089"/>
            <a:ext cx="2844800" cy="226715"/>
          </a:xfrm>
          <a:prstGeom prst="rect">
            <a:avLst/>
          </a:prstGeom>
        </p:spPr>
        <p:txBody>
          <a:bodyPr vert="horz" lIns="91428" tIns="45718" rIns="35998" bIns="45718" rtlCol="0" anchor="ctr"/>
          <a:lstStyle>
            <a:lvl1pPr algn="r" defTabSz="609585">
              <a:defRPr sz="1600">
                <a:solidFill>
                  <a:srgbClr val="FFFFFF"/>
                </a:solidFill>
              </a:defRPr>
            </a:lvl1pPr>
          </a:lstStyle>
          <a:p>
            <a:fld id="{F79FC5F6-1581-D948-A184-FDB0977145C6}" type="slidenum">
              <a:rPr lang="en-ZA" smtClean="0"/>
              <a:pPr/>
              <a:t>‹#›</a:t>
            </a:fld>
            <a:endParaRPr lang="en-ZA" dirty="0"/>
          </a:p>
        </p:txBody>
      </p:sp>
      <p:sp>
        <p:nvSpPr>
          <p:cNvPr id="7" name="Oval 6"/>
          <p:cNvSpPr/>
          <p:nvPr/>
        </p:nvSpPr>
        <p:spPr>
          <a:xfrm flipH="1" flipV="1">
            <a:off x="11779183" y="741397"/>
            <a:ext cx="170687" cy="19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428" tIns="45719" rIns="91428" bIns="45719" rtlCol="0" anchor="ctr"/>
          <a:lstStyle/>
          <a:p>
            <a:pPr algn="ctr" defTabSz="609585"/>
            <a:endParaRPr lang="en-ZA" sz="2400" dirty="0">
              <a:solidFill>
                <a:prstClr val="white"/>
              </a:solidFill>
            </a:endParaRPr>
          </a:p>
        </p:txBody>
      </p:sp>
      <p:cxnSp>
        <p:nvCxnSpPr>
          <p:cNvPr id="9" name="직선 연결선 3"/>
          <p:cNvCxnSpPr/>
          <p:nvPr/>
        </p:nvCxnSpPr>
        <p:spPr bwMode="auto">
          <a:xfrm>
            <a:off x="241937" y="839611"/>
            <a:ext cx="11537247" cy="0"/>
          </a:xfrm>
          <a:prstGeom prst="line">
            <a:avLst/>
          </a:prstGeom>
          <a:ln w="6350">
            <a:solidFill>
              <a:srgbClr val="10479B"/>
            </a:solidFill>
          </a:ln>
          <a:effectLst/>
        </p:spPr>
        <p:style>
          <a:lnRef idx="1">
            <a:schemeClr val="accent1"/>
          </a:lnRef>
          <a:fillRef idx="0">
            <a:schemeClr val="accent1"/>
          </a:fillRef>
          <a:effectRef idx="0">
            <a:schemeClr val="accent1"/>
          </a:effectRef>
          <a:fontRef idx="minor">
            <a:schemeClr val="tx1"/>
          </a:fontRef>
        </p:style>
      </p:cxnSp>
      <p:pic>
        <p:nvPicPr>
          <p:cNvPr id="33" name="Picture 4" descr="http://www.clker.com/cliparts/2/e/0/7/12422395911228769102Copyright_thin.svg.med.png"/>
          <p:cNvPicPr>
            <a:picLocks noChangeAspect="1" noChangeArrowheads="1"/>
          </p:cNvPicPr>
          <p:nvPr/>
        </p:nvPicPr>
        <p:blipFill>
          <a:blip r:embed="rId23" cstate="print"/>
          <a:srcRect/>
          <a:stretch>
            <a:fillRect/>
          </a:stretch>
        </p:blipFill>
        <p:spPr bwMode="auto">
          <a:xfrm>
            <a:off x="78494" y="6625286"/>
            <a:ext cx="197295" cy="197295"/>
          </a:xfrm>
          <a:prstGeom prst="rect">
            <a:avLst/>
          </a:prstGeom>
          <a:noFill/>
        </p:spPr>
      </p:pic>
      <p:sp>
        <p:nvSpPr>
          <p:cNvPr id="34" name="직각 삼각형 13"/>
          <p:cNvSpPr/>
          <p:nvPr/>
        </p:nvSpPr>
        <p:spPr bwMode="auto">
          <a:xfrm flipH="1">
            <a:off x="11670429" y="6503229"/>
            <a:ext cx="521571" cy="354771"/>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lstStyle/>
          <a:p>
            <a:pPr algn="r" eaLnBrk="0" fontAlgn="base" hangingPunct="0">
              <a:spcBef>
                <a:spcPct val="0"/>
              </a:spcBef>
              <a:spcAft>
                <a:spcPct val="0"/>
              </a:spcAft>
            </a:pPr>
            <a:endParaRPr lang="ko-KR" altLang="en-US" sz="1500" dirty="0">
              <a:solidFill>
                <a:prstClr val="white"/>
              </a:solidFill>
              <a:latin typeface="Futura"/>
              <a:cs typeface="Levenim MT" panose="02010502060101010101" pitchFamily="2" charset="-79"/>
            </a:endParaRPr>
          </a:p>
        </p:txBody>
      </p:sp>
      <p:grpSp>
        <p:nvGrpSpPr>
          <p:cNvPr id="14" name="그룹 11">
            <a:extLst>
              <a:ext uri="{FF2B5EF4-FFF2-40B4-BE49-F238E27FC236}">
                <a16:creationId xmlns:a16="http://schemas.microsoft.com/office/drawing/2014/main" id="{77F628F4-CB75-F24D-8A38-C0DF0DB5F620}"/>
              </a:ext>
            </a:extLst>
          </p:cNvPr>
          <p:cNvGrpSpPr/>
          <p:nvPr userDrawn="1"/>
        </p:nvGrpSpPr>
        <p:grpSpPr>
          <a:xfrm rot="5400000" flipV="1">
            <a:off x="2291681" y="3763362"/>
            <a:ext cx="802961" cy="5386316"/>
            <a:chOff x="7043563" y="0"/>
            <a:chExt cx="2100945" cy="3104964"/>
          </a:xfrm>
          <a:effectLst/>
        </p:grpSpPr>
        <p:sp>
          <p:nvSpPr>
            <p:cNvPr id="15" name="직각 삼각형 13">
              <a:extLst>
                <a:ext uri="{FF2B5EF4-FFF2-40B4-BE49-F238E27FC236}">
                  <a16:creationId xmlns:a16="http://schemas.microsoft.com/office/drawing/2014/main" id="{37D73574-FE80-F447-BC62-6BD6C1EC937C}"/>
                </a:ext>
              </a:extLst>
            </p:cNvPr>
            <p:cNvSpPr/>
            <p:nvPr/>
          </p:nvSpPr>
          <p:spPr bwMode="auto">
            <a:xfrm flipH="1" flipV="1">
              <a:off x="7043563" y="0"/>
              <a:ext cx="2100228" cy="1800072"/>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121917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맑은 고딕" panose="020B0503020000020004" pitchFamily="50" charset="-127"/>
                <a:ea typeface="맑은 고딕" panose="020B0503020000020004" pitchFamily="50" charset="-127"/>
              </a:endParaRPr>
            </a:p>
          </p:txBody>
        </p:sp>
        <p:sp>
          <p:nvSpPr>
            <p:cNvPr id="16" name="직각 삼각형 14">
              <a:extLst>
                <a:ext uri="{FF2B5EF4-FFF2-40B4-BE49-F238E27FC236}">
                  <a16:creationId xmlns:a16="http://schemas.microsoft.com/office/drawing/2014/main" id="{FF099E9D-628A-5544-B56A-9D9F8E0BCBB6}"/>
                </a:ext>
              </a:extLst>
            </p:cNvPr>
            <p:cNvSpPr/>
            <p:nvPr/>
          </p:nvSpPr>
          <p:spPr bwMode="auto">
            <a:xfrm flipH="1" flipV="1">
              <a:off x="7884368" y="0"/>
              <a:ext cx="1260140" cy="3104964"/>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121917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맑은 고딕" panose="020B0503020000020004" pitchFamily="50" charset="-127"/>
                <a:ea typeface="맑은 고딕" panose="020B0503020000020004" pitchFamily="50" charset="-127"/>
              </a:endParaRPr>
            </a:p>
          </p:txBody>
        </p:sp>
      </p:grpSp>
      <p:sp>
        <p:nvSpPr>
          <p:cNvPr id="17" name="Oval 16">
            <a:extLst>
              <a:ext uri="{FF2B5EF4-FFF2-40B4-BE49-F238E27FC236}">
                <a16:creationId xmlns:a16="http://schemas.microsoft.com/office/drawing/2014/main" id="{DD5FB25A-20DD-174B-8042-949696F838C3}"/>
              </a:ext>
            </a:extLst>
          </p:cNvPr>
          <p:cNvSpPr/>
          <p:nvPr userDrawn="1"/>
        </p:nvSpPr>
        <p:spPr>
          <a:xfrm flipH="1" flipV="1">
            <a:off x="11779174" y="741397"/>
            <a:ext cx="170687" cy="19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400" dirty="0"/>
          </a:p>
        </p:txBody>
      </p:sp>
      <p:cxnSp>
        <p:nvCxnSpPr>
          <p:cNvPr id="18" name="직선 연결선 3">
            <a:extLst>
              <a:ext uri="{FF2B5EF4-FFF2-40B4-BE49-F238E27FC236}">
                <a16:creationId xmlns:a16="http://schemas.microsoft.com/office/drawing/2014/main" id="{E457BFBE-2879-EB47-9E92-A2BC76770CD1}"/>
              </a:ext>
            </a:extLst>
          </p:cNvPr>
          <p:cNvCxnSpPr/>
          <p:nvPr userDrawn="1"/>
        </p:nvCxnSpPr>
        <p:spPr bwMode="auto">
          <a:xfrm>
            <a:off x="241927" y="839611"/>
            <a:ext cx="11537247" cy="0"/>
          </a:xfrm>
          <a:prstGeom prst="line">
            <a:avLst/>
          </a:prstGeom>
          <a:ln w="6350">
            <a:solidFill>
              <a:srgbClr val="10479B"/>
            </a:solidFill>
          </a:ln>
          <a:effectLst/>
        </p:spPr>
        <p:style>
          <a:lnRef idx="1">
            <a:schemeClr val="accent1"/>
          </a:lnRef>
          <a:fillRef idx="0">
            <a:schemeClr val="accent1"/>
          </a:fillRef>
          <a:effectRef idx="0">
            <a:schemeClr val="accent1"/>
          </a:effectRef>
          <a:fontRef idx="minor">
            <a:schemeClr val="tx1"/>
          </a:fontRef>
        </p:style>
      </p:cxnSp>
      <p:pic>
        <p:nvPicPr>
          <p:cNvPr id="19" name="Picture 4" descr="http://www.clker.com/cliparts/2/e/0/7/12422395911228769102Copyright_thin.svg.med.png">
            <a:extLst>
              <a:ext uri="{FF2B5EF4-FFF2-40B4-BE49-F238E27FC236}">
                <a16:creationId xmlns:a16="http://schemas.microsoft.com/office/drawing/2014/main" id="{5D530478-0FA8-AB4E-9393-BBFD47891C9B}"/>
              </a:ext>
            </a:extLst>
          </p:cNvPr>
          <p:cNvPicPr>
            <a:picLocks noChangeAspect="1" noChangeArrowheads="1"/>
          </p:cNvPicPr>
          <p:nvPr userDrawn="1"/>
        </p:nvPicPr>
        <p:blipFill>
          <a:blip r:embed="rId23" cstate="print">
            <a:extLst>
              <a:ext uri="{28A0092B-C50C-407E-A947-70E740481C1C}">
                <a14:useLocalDpi xmlns:a14="http://schemas.microsoft.com/office/drawing/2010/main"/>
              </a:ext>
            </a:extLst>
          </a:blip>
          <a:srcRect/>
          <a:stretch>
            <a:fillRect/>
          </a:stretch>
        </p:blipFill>
        <p:spPr bwMode="auto">
          <a:xfrm>
            <a:off x="78485" y="6625277"/>
            <a:ext cx="197295" cy="197295"/>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직각 삼각형 13">
            <a:extLst>
              <a:ext uri="{FF2B5EF4-FFF2-40B4-BE49-F238E27FC236}">
                <a16:creationId xmlns:a16="http://schemas.microsoft.com/office/drawing/2014/main" id="{FF353430-AEAD-354D-A2B6-B1D5EC112FDB}"/>
              </a:ext>
            </a:extLst>
          </p:cNvPr>
          <p:cNvSpPr/>
          <p:nvPr userDrawn="1"/>
        </p:nvSpPr>
        <p:spPr bwMode="auto">
          <a:xfrm flipH="1">
            <a:off x="11670429" y="6503229"/>
            <a:ext cx="521571" cy="354771"/>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lang="ko-KR" altLang="en-US" sz="1467" dirty="0">
              <a:solidFill>
                <a:schemeClr val="bg1"/>
              </a:solidFill>
              <a:latin typeface="Futura"/>
              <a:cs typeface="Levenim MT" panose="02010502060101010101" pitchFamily="2" charset="-79"/>
            </a:endParaRPr>
          </a:p>
        </p:txBody>
      </p:sp>
      <p:pic>
        <p:nvPicPr>
          <p:cNvPr id="21" name="Picture 20">
            <a:extLst>
              <a:ext uri="{FF2B5EF4-FFF2-40B4-BE49-F238E27FC236}">
                <a16:creationId xmlns:a16="http://schemas.microsoft.com/office/drawing/2014/main" id="{2EA58C4B-7752-5C47-9B3C-C44770DDFFAD}"/>
              </a:ext>
            </a:extLst>
          </p:cNvPr>
          <p:cNvPicPr>
            <a:picLocks noChangeAspect="1"/>
          </p:cNvPicPr>
          <p:nvPr userDrawn="1"/>
        </p:nvPicPr>
        <p:blipFill>
          <a:blip r:embed="rId24" cstate="print">
            <a:extLst>
              <a:ext uri="{28A0092B-C50C-407E-A947-70E740481C1C}">
                <a14:useLocalDpi xmlns:a14="http://schemas.microsoft.com/office/drawing/2010/main"/>
              </a:ext>
            </a:extLst>
          </a:blip>
          <a:stretch>
            <a:fillRect/>
          </a:stretch>
        </p:blipFill>
        <p:spPr>
          <a:xfrm>
            <a:off x="10103782" y="6120767"/>
            <a:ext cx="1995420" cy="988957"/>
          </a:xfrm>
          <a:prstGeom prst="rect">
            <a:avLst/>
          </a:prstGeom>
        </p:spPr>
      </p:pic>
    </p:spTree>
    <p:extLst>
      <p:ext uri="{BB962C8B-B14F-4D97-AF65-F5344CB8AC3E}">
        <p14:creationId xmlns:p14="http://schemas.microsoft.com/office/powerpoint/2010/main" val="3857837572"/>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8" r:id="rId16"/>
    <p:sldLayoutId id="2147483849" r:id="rId17"/>
    <p:sldLayoutId id="2147483850" r:id="rId18"/>
    <p:sldLayoutId id="2147483851" r:id="rId19"/>
    <p:sldLayoutId id="2147483852" r:id="rId20"/>
    <p:sldLayoutId id="2147483853" r:id="rId21"/>
  </p:sldLayoutIdLst>
  <p:hf hdr="0"/>
  <p:txStyles>
    <p:titleStyle>
      <a:lvl1pPr algn="l" defTabSz="609585" rtl="0" eaLnBrk="1" latinLnBrk="0" hangingPunct="1">
        <a:spcBef>
          <a:spcPct val="0"/>
        </a:spcBef>
        <a:buNone/>
        <a:defRPr sz="3700" kern="1200">
          <a:solidFill>
            <a:schemeClr val="accent1"/>
          </a:solidFill>
          <a:latin typeface="Futura"/>
          <a:ea typeface="+mj-ea"/>
          <a:cs typeface="Futura"/>
        </a:defRPr>
      </a:lvl1pPr>
    </p:titleStyle>
    <p:bodyStyle>
      <a:lvl1pPr marL="233040" indent="-233040" algn="l" defTabSz="609585"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381" indent="-344797" algn="l" defTabSz="609585"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875" indent="-220340" algn="l" defTabSz="609585"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12" indent="-304792" algn="l" defTabSz="609585"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497" indent="-304792" algn="l" defTabSz="609585"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082" indent="-304792" algn="l" defTabSz="609585"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666" indent="-304792" algn="l" defTabSz="609585"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251" indent="-304792" algn="l" defTabSz="609585"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836" indent="-304792" algn="l" defTabSz="609585" rtl="0" eaLnBrk="1" latinLnBrk="0" hangingPunct="1">
        <a:spcBef>
          <a:spcPct val="20000"/>
        </a:spcBef>
        <a:buFont typeface="Arial" panose="020B0604020202020204"/>
        <a:buChar char="•"/>
        <a:defRPr sz="2700"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120" algn="l" defTabSz="609585" rtl="0" eaLnBrk="1" latinLnBrk="0" hangingPunct="1">
        <a:defRPr sz="2400" kern="1200">
          <a:solidFill>
            <a:schemeClr val="tx1"/>
          </a:solidFill>
          <a:latin typeface="+mn-lt"/>
          <a:ea typeface="+mn-ea"/>
          <a:cs typeface="+mn-cs"/>
        </a:defRPr>
      </a:lvl4pPr>
      <a:lvl5pPr marL="2437704" algn="l" defTabSz="609585" rtl="0" eaLnBrk="1" latinLnBrk="0" hangingPunct="1">
        <a:defRPr sz="2400" kern="1200">
          <a:solidFill>
            <a:schemeClr val="tx1"/>
          </a:solidFill>
          <a:latin typeface="+mn-lt"/>
          <a:ea typeface="+mn-ea"/>
          <a:cs typeface="+mn-cs"/>
        </a:defRPr>
      </a:lvl5pPr>
      <a:lvl6pPr marL="3047289" algn="l" defTabSz="609585" rtl="0" eaLnBrk="1" latinLnBrk="0" hangingPunct="1">
        <a:defRPr sz="2400" kern="1200">
          <a:solidFill>
            <a:schemeClr val="tx1"/>
          </a:solidFill>
          <a:latin typeface="+mn-lt"/>
          <a:ea typeface="+mn-ea"/>
          <a:cs typeface="+mn-cs"/>
        </a:defRPr>
      </a:lvl6pPr>
      <a:lvl7pPr marL="3656874" algn="l" defTabSz="609585" rtl="0" eaLnBrk="1" latinLnBrk="0" hangingPunct="1">
        <a:defRPr sz="2400" kern="1200">
          <a:solidFill>
            <a:schemeClr val="tx1"/>
          </a:solidFill>
          <a:latin typeface="+mn-lt"/>
          <a:ea typeface="+mn-ea"/>
          <a:cs typeface="+mn-cs"/>
        </a:defRPr>
      </a:lvl7pPr>
      <a:lvl8pPr marL="4266459" algn="l" defTabSz="609585" rtl="0" eaLnBrk="1" latinLnBrk="0" hangingPunct="1">
        <a:defRPr sz="2400" kern="1200">
          <a:solidFill>
            <a:schemeClr val="tx1"/>
          </a:solidFill>
          <a:latin typeface="+mn-lt"/>
          <a:ea typeface="+mn-ea"/>
          <a:cs typeface="+mn-cs"/>
        </a:defRPr>
      </a:lvl8pPr>
      <a:lvl9pPr marL="4876043"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1.png"/><Relationship Id="rId7" Type="http://schemas.openxmlformats.org/officeDocument/2006/relationships/image" Target="../media/image13.jpeg"/><Relationship Id="rId2" Type="http://schemas.openxmlformats.org/officeDocument/2006/relationships/image" Target="../media/image10.jpe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46.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46.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4.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19.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155.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tiff"/><Relationship Id="rId7" Type="http://schemas.openxmlformats.org/officeDocument/2006/relationships/image" Target="../media/image165.png"/><Relationship Id="rId2" Type="http://schemas.openxmlformats.org/officeDocument/2006/relationships/image" Target="../media/image160.tiff"/><Relationship Id="rId1" Type="http://schemas.openxmlformats.org/officeDocument/2006/relationships/slideLayout" Target="../slideLayouts/slideLayout4.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tiff"/></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61.tiff"/><Relationship Id="rId3" Type="http://schemas.openxmlformats.org/officeDocument/2006/relationships/image" Target="../media/image168.png"/><Relationship Id="rId7" Type="http://schemas.openxmlformats.org/officeDocument/2006/relationships/image" Target="../media/image172.png"/><Relationship Id="rId12" Type="http://schemas.openxmlformats.org/officeDocument/2006/relationships/image" Target="../media/image160.tiff"/><Relationship Id="rId2" Type="http://schemas.openxmlformats.org/officeDocument/2006/relationships/image" Target="../media/image167.tiff"/><Relationship Id="rId1" Type="http://schemas.openxmlformats.org/officeDocument/2006/relationships/slideLayout" Target="../slideLayouts/slideLayout13.xml"/><Relationship Id="rId6" Type="http://schemas.openxmlformats.org/officeDocument/2006/relationships/image" Target="../media/image171.png"/><Relationship Id="rId11" Type="http://schemas.openxmlformats.org/officeDocument/2006/relationships/image" Target="../media/image21.png"/><Relationship Id="rId5" Type="http://schemas.openxmlformats.org/officeDocument/2006/relationships/image" Target="../media/image170.png"/><Relationship Id="rId15" Type="http://schemas.openxmlformats.org/officeDocument/2006/relationships/image" Target="../media/image176.png"/><Relationship Id="rId10" Type="http://schemas.openxmlformats.org/officeDocument/2006/relationships/image" Target="../media/image175.png"/><Relationship Id="rId4" Type="http://schemas.openxmlformats.org/officeDocument/2006/relationships/image" Target="../media/image169.png"/><Relationship Id="rId9" Type="http://schemas.openxmlformats.org/officeDocument/2006/relationships/image" Target="../media/image174.png"/><Relationship Id="rId14" Type="http://schemas.openxmlformats.org/officeDocument/2006/relationships/image" Target="../media/image162.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jpeg"/><Relationship Id="rId1" Type="http://schemas.openxmlformats.org/officeDocument/2006/relationships/slideLayout" Target="../slideLayouts/slideLayout14.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18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4.xml"/><Relationship Id="rId4" Type="http://schemas.openxmlformats.org/officeDocument/2006/relationships/image" Target="../media/image189.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5.xml"/><Relationship Id="rId4" Type="http://schemas.openxmlformats.org/officeDocument/2006/relationships/image" Target="../media/image192.png"/></Relationships>
</file>

<file path=ppt/slides/_rels/slide3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6.xml"/><Relationship Id="rId4" Type="http://schemas.openxmlformats.org/officeDocument/2006/relationships/image" Target="../media/image195.png"/></Relationships>
</file>

<file path=ppt/slides/_rels/slide3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99.png"/></Relationships>
</file>

<file path=ppt/slides/_rels/slide3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13.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tiff"/><Relationship Id="rId4" Type="http://schemas.openxmlformats.org/officeDocument/2006/relationships/image" Target="../media/image19.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05.wmf"/><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image" Target="../media/image152.png"/><Relationship Id="rId1" Type="http://schemas.openxmlformats.org/officeDocument/2006/relationships/slideLayout" Target="../slideLayouts/slideLayout13.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 Id="rId9" Type="http://schemas.openxmlformats.org/officeDocument/2006/relationships/image" Target="../media/image176.png"/></Relationships>
</file>

<file path=ppt/slides/_rels/slide4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6.jpe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6.xml.rels><?xml version="1.0" encoding="UTF-8" standalone="yes"?>
<Relationships xmlns="http://schemas.openxmlformats.org/package/2006/relationships"><Relationship Id="rId2" Type="http://schemas.openxmlformats.org/officeDocument/2006/relationships/slide" Target="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26" Type="http://schemas.openxmlformats.org/officeDocument/2006/relationships/image" Target="../media/image40.jpeg"/><Relationship Id="rId21" Type="http://schemas.openxmlformats.org/officeDocument/2006/relationships/image" Target="../media/image35.png"/><Relationship Id="rId42" Type="http://schemas.openxmlformats.org/officeDocument/2006/relationships/image" Target="../media/image56.jpeg"/><Relationship Id="rId47" Type="http://schemas.openxmlformats.org/officeDocument/2006/relationships/image" Target="../media/image61.png"/><Relationship Id="rId63" Type="http://schemas.openxmlformats.org/officeDocument/2006/relationships/image" Target="../media/image77.svg"/><Relationship Id="rId68" Type="http://schemas.openxmlformats.org/officeDocument/2006/relationships/image" Target="../media/image82.jpeg"/><Relationship Id="rId7" Type="http://schemas.openxmlformats.org/officeDocument/2006/relationships/slideLayout" Target="../slideLayouts/slideLayout4.xml"/><Relationship Id="rId2" Type="http://schemas.openxmlformats.org/officeDocument/2006/relationships/tags" Target="../tags/tag2.xml"/><Relationship Id="rId16" Type="http://schemas.openxmlformats.org/officeDocument/2006/relationships/image" Target="../media/image30.png"/><Relationship Id="rId29" Type="http://schemas.openxmlformats.org/officeDocument/2006/relationships/image" Target="../media/image43.png"/><Relationship Id="rId11" Type="http://schemas.openxmlformats.org/officeDocument/2006/relationships/image" Target="../media/image25.png"/><Relationship Id="rId24" Type="http://schemas.openxmlformats.org/officeDocument/2006/relationships/image" Target="../media/image38.png"/><Relationship Id="rId32" Type="http://schemas.openxmlformats.org/officeDocument/2006/relationships/image" Target="../media/image46.png"/><Relationship Id="rId37" Type="http://schemas.openxmlformats.org/officeDocument/2006/relationships/image" Target="../media/image51.png"/><Relationship Id="rId40" Type="http://schemas.openxmlformats.org/officeDocument/2006/relationships/image" Target="../media/image54.jpeg"/><Relationship Id="rId45" Type="http://schemas.openxmlformats.org/officeDocument/2006/relationships/image" Target="../media/image59.jpeg"/><Relationship Id="rId53" Type="http://schemas.openxmlformats.org/officeDocument/2006/relationships/image" Target="../media/image67.png"/><Relationship Id="rId58" Type="http://schemas.openxmlformats.org/officeDocument/2006/relationships/image" Target="../media/image72.png"/><Relationship Id="rId66" Type="http://schemas.openxmlformats.org/officeDocument/2006/relationships/image" Target="../media/image80.png"/><Relationship Id="rId5" Type="http://schemas.openxmlformats.org/officeDocument/2006/relationships/tags" Target="../tags/tag5.xml"/><Relationship Id="rId61" Type="http://schemas.openxmlformats.org/officeDocument/2006/relationships/image" Target="../media/image75.png"/><Relationship Id="rId19" Type="http://schemas.openxmlformats.org/officeDocument/2006/relationships/image" Target="../media/image33.pn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44.jpeg"/><Relationship Id="rId35" Type="http://schemas.openxmlformats.org/officeDocument/2006/relationships/image" Target="../media/image49.jpeg"/><Relationship Id="rId43" Type="http://schemas.openxmlformats.org/officeDocument/2006/relationships/image" Target="../media/image57.png"/><Relationship Id="rId48" Type="http://schemas.openxmlformats.org/officeDocument/2006/relationships/image" Target="../media/image62.png"/><Relationship Id="rId56" Type="http://schemas.openxmlformats.org/officeDocument/2006/relationships/image" Target="../media/image70.png"/><Relationship Id="rId64" Type="http://schemas.openxmlformats.org/officeDocument/2006/relationships/image" Target="../media/image78.png"/><Relationship Id="rId69" Type="http://schemas.openxmlformats.org/officeDocument/2006/relationships/image" Target="../media/image83.jpeg"/><Relationship Id="rId8" Type="http://schemas.openxmlformats.org/officeDocument/2006/relationships/image" Target="../media/image22.jpeg"/><Relationship Id="rId51" Type="http://schemas.openxmlformats.org/officeDocument/2006/relationships/image" Target="../media/image65.png"/><Relationship Id="rId3" Type="http://schemas.openxmlformats.org/officeDocument/2006/relationships/tags" Target="../tags/tag3.xml"/><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47.png"/><Relationship Id="rId38" Type="http://schemas.openxmlformats.org/officeDocument/2006/relationships/image" Target="../media/image52.jpeg"/><Relationship Id="rId46" Type="http://schemas.openxmlformats.org/officeDocument/2006/relationships/image" Target="../media/image60.jpeg"/><Relationship Id="rId59" Type="http://schemas.openxmlformats.org/officeDocument/2006/relationships/image" Target="../media/image73.jpeg"/><Relationship Id="rId67" Type="http://schemas.openxmlformats.org/officeDocument/2006/relationships/image" Target="../media/image81.png"/><Relationship Id="rId20" Type="http://schemas.openxmlformats.org/officeDocument/2006/relationships/image" Target="../media/image34.png"/><Relationship Id="rId41" Type="http://schemas.openxmlformats.org/officeDocument/2006/relationships/image" Target="../media/image55.png"/><Relationship Id="rId54" Type="http://schemas.openxmlformats.org/officeDocument/2006/relationships/image" Target="../media/image68.png"/><Relationship Id="rId62" Type="http://schemas.openxmlformats.org/officeDocument/2006/relationships/image" Target="../media/image76.png"/><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image" Target="../media/image50.png"/><Relationship Id="rId49" Type="http://schemas.openxmlformats.org/officeDocument/2006/relationships/image" Target="../media/image63.png"/><Relationship Id="rId57" Type="http://schemas.openxmlformats.org/officeDocument/2006/relationships/image" Target="../media/image71.png"/><Relationship Id="rId10" Type="http://schemas.openxmlformats.org/officeDocument/2006/relationships/image" Target="../media/image24.jpeg"/><Relationship Id="rId31" Type="http://schemas.openxmlformats.org/officeDocument/2006/relationships/image" Target="../media/image45.png"/><Relationship Id="rId44" Type="http://schemas.openxmlformats.org/officeDocument/2006/relationships/image" Target="../media/image58.jpeg"/><Relationship Id="rId52" Type="http://schemas.openxmlformats.org/officeDocument/2006/relationships/image" Target="../media/image66.png"/><Relationship Id="rId60" Type="http://schemas.openxmlformats.org/officeDocument/2006/relationships/image" Target="../media/image74.jpeg"/><Relationship Id="rId65" Type="http://schemas.openxmlformats.org/officeDocument/2006/relationships/image" Target="../media/image79.jpeg"/><Relationship Id="rId4" Type="http://schemas.openxmlformats.org/officeDocument/2006/relationships/tags" Target="../tags/tag4.xml"/><Relationship Id="rId9" Type="http://schemas.openxmlformats.org/officeDocument/2006/relationships/image" Target="../media/image23.png"/><Relationship Id="rId13" Type="http://schemas.openxmlformats.org/officeDocument/2006/relationships/image" Target="../media/image27.png"/><Relationship Id="rId18" Type="http://schemas.openxmlformats.org/officeDocument/2006/relationships/image" Target="../media/image32.png"/><Relationship Id="rId39" Type="http://schemas.openxmlformats.org/officeDocument/2006/relationships/image" Target="../media/image53.jpeg"/><Relationship Id="rId34" Type="http://schemas.openxmlformats.org/officeDocument/2006/relationships/image" Target="../media/image48.jpeg"/><Relationship Id="rId50" Type="http://schemas.openxmlformats.org/officeDocument/2006/relationships/image" Target="../media/image64.jpeg"/><Relationship Id="rId55" Type="http://schemas.openxmlformats.org/officeDocument/2006/relationships/image" Target="../media/image69.png"/></Relationships>
</file>

<file path=ppt/slides/_rels/slide50.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70.xml"/></Relationships>
</file>

<file path=ppt/slides/_rels/slide51.xml.rels><?xml version="1.0" encoding="UTF-8" standalone="yes"?>
<Relationships xmlns="http://schemas.openxmlformats.org/package/2006/relationships"><Relationship Id="rId3" Type="http://schemas.openxmlformats.org/officeDocument/2006/relationships/hyperlink" Target="http://www.piloggroup.com/" TargetMode="External"/><Relationship Id="rId2" Type="http://schemas.openxmlformats.org/officeDocument/2006/relationships/hyperlink" Target="mailto:umar.Farooq@piloggroup.com"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3" Type="http://schemas.openxmlformats.org/officeDocument/2006/relationships/tags" Target="../tags/tag19.xml"/><Relationship Id="rId18" Type="http://schemas.openxmlformats.org/officeDocument/2006/relationships/image" Target="../media/image85.png"/><Relationship Id="rId26" Type="http://schemas.openxmlformats.org/officeDocument/2006/relationships/image" Target="../media/image93.jpeg"/><Relationship Id="rId39" Type="http://schemas.openxmlformats.org/officeDocument/2006/relationships/image" Target="../media/image106.png"/><Relationship Id="rId21" Type="http://schemas.openxmlformats.org/officeDocument/2006/relationships/image" Target="../media/image88.jpeg"/><Relationship Id="rId34" Type="http://schemas.openxmlformats.org/officeDocument/2006/relationships/image" Target="../media/image101.png"/><Relationship Id="rId42" Type="http://schemas.openxmlformats.org/officeDocument/2006/relationships/image" Target="../media/image109.jpeg"/><Relationship Id="rId47" Type="http://schemas.openxmlformats.org/officeDocument/2006/relationships/image" Target="../media/image114.png"/><Relationship Id="rId50" Type="http://schemas.openxmlformats.org/officeDocument/2006/relationships/image" Target="../media/image117.png"/><Relationship Id="rId55" Type="http://schemas.openxmlformats.org/officeDocument/2006/relationships/image" Target="../media/image122.png"/><Relationship Id="rId63" Type="http://schemas.openxmlformats.org/officeDocument/2006/relationships/image" Target="../media/image129.png"/><Relationship Id="rId7" Type="http://schemas.openxmlformats.org/officeDocument/2006/relationships/tags" Target="../tags/tag13.xml"/><Relationship Id="rId2" Type="http://schemas.openxmlformats.org/officeDocument/2006/relationships/tags" Target="../tags/tag8.xml"/><Relationship Id="rId16" Type="http://schemas.openxmlformats.org/officeDocument/2006/relationships/image" Target="../media/image46.png"/><Relationship Id="rId29" Type="http://schemas.openxmlformats.org/officeDocument/2006/relationships/image" Target="../media/image96.png"/><Relationship Id="rId11" Type="http://schemas.openxmlformats.org/officeDocument/2006/relationships/tags" Target="../tags/tag17.xml"/><Relationship Id="rId24" Type="http://schemas.openxmlformats.org/officeDocument/2006/relationships/image" Target="../media/image91.jpeg"/><Relationship Id="rId32" Type="http://schemas.openxmlformats.org/officeDocument/2006/relationships/image" Target="../media/image99.png"/><Relationship Id="rId37" Type="http://schemas.openxmlformats.org/officeDocument/2006/relationships/image" Target="../media/image104.jpeg"/><Relationship Id="rId40" Type="http://schemas.openxmlformats.org/officeDocument/2006/relationships/image" Target="../media/image107.png"/><Relationship Id="rId45" Type="http://schemas.openxmlformats.org/officeDocument/2006/relationships/image" Target="../media/image112.png"/><Relationship Id="rId53" Type="http://schemas.openxmlformats.org/officeDocument/2006/relationships/image" Target="../media/image120.png"/><Relationship Id="rId58" Type="http://schemas.openxmlformats.org/officeDocument/2006/relationships/image" Target="../media/image125.png"/><Relationship Id="rId5" Type="http://schemas.openxmlformats.org/officeDocument/2006/relationships/tags" Target="../tags/tag11.xml"/><Relationship Id="rId61" Type="http://schemas.openxmlformats.org/officeDocument/2006/relationships/image" Target="../media/image127.png"/><Relationship Id="rId19" Type="http://schemas.openxmlformats.org/officeDocument/2006/relationships/image" Target="../media/image86.png"/><Relationship Id="rId14" Type="http://schemas.openxmlformats.org/officeDocument/2006/relationships/tags" Target="../tags/tag20.xml"/><Relationship Id="rId22" Type="http://schemas.openxmlformats.org/officeDocument/2006/relationships/image" Target="../media/image89.png"/><Relationship Id="rId27" Type="http://schemas.openxmlformats.org/officeDocument/2006/relationships/image" Target="../media/image94.png"/><Relationship Id="rId30" Type="http://schemas.openxmlformats.org/officeDocument/2006/relationships/image" Target="../media/image97.png"/><Relationship Id="rId35" Type="http://schemas.openxmlformats.org/officeDocument/2006/relationships/image" Target="../media/image102.png"/><Relationship Id="rId43" Type="http://schemas.openxmlformats.org/officeDocument/2006/relationships/image" Target="../media/image110.jpeg"/><Relationship Id="rId48" Type="http://schemas.openxmlformats.org/officeDocument/2006/relationships/image" Target="../media/image115.png"/><Relationship Id="rId56" Type="http://schemas.openxmlformats.org/officeDocument/2006/relationships/image" Target="../media/image123.jpeg"/><Relationship Id="rId8" Type="http://schemas.openxmlformats.org/officeDocument/2006/relationships/tags" Target="../tags/tag14.xml"/><Relationship Id="rId51" Type="http://schemas.openxmlformats.org/officeDocument/2006/relationships/image" Target="../media/image118.png"/><Relationship Id="rId3" Type="http://schemas.openxmlformats.org/officeDocument/2006/relationships/tags" Target="../tags/tag9.xml"/><Relationship Id="rId12" Type="http://schemas.openxmlformats.org/officeDocument/2006/relationships/tags" Target="../tags/tag18.xml"/><Relationship Id="rId17" Type="http://schemas.openxmlformats.org/officeDocument/2006/relationships/image" Target="../media/image84.png"/><Relationship Id="rId25" Type="http://schemas.openxmlformats.org/officeDocument/2006/relationships/image" Target="../media/image92.png"/><Relationship Id="rId33" Type="http://schemas.openxmlformats.org/officeDocument/2006/relationships/image" Target="../media/image100.jpeg"/><Relationship Id="rId38" Type="http://schemas.openxmlformats.org/officeDocument/2006/relationships/image" Target="../media/image105.png"/><Relationship Id="rId46" Type="http://schemas.openxmlformats.org/officeDocument/2006/relationships/image" Target="../media/image113.jpeg"/><Relationship Id="rId59" Type="http://schemas.openxmlformats.org/officeDocument/2006/relationships/image" Target="../media/image126.jpeg"/><Relationship Id="rId20" Type="http://schemas.openxmlformats.org/officeDocument/2006/relationships/image" Target="../media/image87.png"/><Relationship Id="rId41" Type="http://schemas.openxmlformats.org/officeDocument/2006/relationships/image" Target="../media/image108.svg"/><Relationship Id="rId54" Type="http://schemas.openxmlformats.org/officeDocument/2006/relationships/image" Target="../media/image121.png"/><Relationship Id="rId62" Type="http://schemas.openxmlformats.org/officeDocument/2006/relationships/image" Target="../media/image128.png"/><Relationship Id="rId1" Type="http://schemas.openxmlformats.org/officeDocument/2006/relationships/tags" Target="../tags/tag7.xml"/><Relationship Id="rId6" Type="http://schemas.openxmlformats.org/officeDocument/2006/relationships/tags" Target="../tags/tag12.xml"/><Relationship Id="rId15" Type="http://schemas.openxmlformats.org/officeDocument/2006/relationships/slideLayout" Target="../slideLayouts/slideLayout6.xml"/><Relationship Id="rId23" Type="http://schemas.openxmlformats.org/officeDocument/2006/relationships/image" Target="../media/image90.png"/><Relationship Id="rId28" Type="http://schemas.openxmlformats.org/officeDocument/2006/relationships/image" Target="../media/image95.png"/><Relationship Id="rId36" Type="http://schemas.openxmlformats.org/officeDocument/2006/relationships/image" Target="../media/image103.png"/><Relationship Id="rId49" Type="http://schemas.openxmlformats.org/officeDocument/2006/relationships/image" Target="../media/image116.png"/><Relationship Id="rId57" Type="http://schemas.openxmlformats.org/officeDocument/2006/relationships/image" Target="../media/image124.png"/><Relationship Id="rId10" Type="http://schemas.openxmlformats.org/officeDocument/2006/relationships/tags" Target="../tags/tag16.xml"/><Relationship Id="rId31" Type="http://schemas.openxmlformats.org/officeDocument/2006/relationships/image" Target="../media/image98.png"/><Relationship Id="rId44" Type="http://schemas.openxmlformats.org/officeDocument/2006/relationships/image" Target="../media/image111.png"/><Relationship Id="rId52" Type="http://schemas.openxmlformats.org/officeDocument/2006/relationships/image" Target="../media/image119.png"/><Relationship Id="rId60" Type="http://schemas.openxmlformats.org/officeDocument/2006/relationships/image" Target="../media/image45.png"/><Relationship Id="rId4" Type="http://schemas.openxmlformats.org/officeDocument/2006/relationships/tags" Target="../tags/tag10.xml"/><Relationship Id="rId9" Type="http://schemas.openxmlformats.org/officeDocument/2006/relationships/tags" Target="../tags/tag15.xml"/></Relationships>
</file>

<file path=ppt/slides/_rels/slide7.xml.rels><?xml version="1.0" encoding="UTF-8" standalone="yes"?>
<Relationships xmlns="http://schemas.openxmlformats.org/package/2006/relationships"><Relationship Id="rId26" Type="http://schemas.openxmlformats.org/officeDocument/2006/relationships/tags" Target="../tags/tag46.xml"/><Relationship Id="rId21" Type="http://schemas.openxmlformats.org/officeDocument/2006/relationships/tags" Target="../tags/tag41.xml"/><Relationship Id="rId42" Type="http://schemas.openxmlformats.org/officeDocument/2006/relationships/image" Target="../media/image47.png"/><Relationship Id="rId47" Type="http://schemas.openxmlformats.org/officeDocument/2006/relationships/image" Target="../media/image50.png"/><Relationship Id="rId63" Type="http://schemas.openxmlformats.org/officeDocument/2006/relationships/image" Target="../media/image97.png"/><Relationship Id="rId68" Type="http://schemas.openxmlformats.org/officeDocument/2006/relationships/image" Target="../media/image102.png"/><Relationship Id="rId84" Type="http://schemas.openxmlformats.org/officeDocument/2006/relationships/image" Target="../media/image118.png"/><Relationship Id="rId89" Type="http://schemas.openxmlformats.org/officeDocument/2006/relationships/image" Target="../media/image123.jpeg"/><Relationship Id="rId16" Type="http://schemas.openxmlformats.org/officeDocument/2006/relationships/tags" Target="../tags/tag36.xml"/><Relationship Id="rId11" Type="http://schemas.openxmlformats.org/officeDocument/2006/relationships/tags" Target="../tags/tag31.xml"/><Relationship Id="rId32" Type="http://schemas.openxmlformats.org/officeDocument/2006/relationships/slideLayout" Target="../slideLayouts/slideLayout6.xml"/><Relationship Id="rId37" Type="http://schemas.openxmlformats.org/officeDocument/2006/relationships/image" Target="../media/image44.jpeg"/><Relationship Id="rId53" Type="http://schemas.openxmlformats.org/officeDocument/2006/relationships/image" Target="../media/image87.png"/><Relationship Id="rId58" Type="http://schemas.openxmlformats.org/officeDocument/2006/relationships/image" Target="../media/image91.jpeg"/><Relationship Id="rId74" Type="http://schemas.openxmlformats.org/officeDocument/2006/relationships/image" Target="../media/image108.svg"/><Relationship Id="rId79" Type="http://schemas.openxmlformats.org/officeDocument/2006/relationships/image" Target="../media/image113.jpeg"/><Relationship Id="rId5" Type="http://schemas.openxmlformats.org/officeDocument/2006/relationships/tags" Target="../tags/tag25.xml"/><Relationship Id="rId90" Type="http://schemas.openxmlformats.org/officeDocument/2006/relationships/image" Target="../media/image131.png"/><Relationship Id="rId22" Type="http://schemas.openxmlformats.org/officeDocument/2006/relationships/tags" Target="../tags/tag42.xml"/><Relationship Id="rId27" Type="http://schemas.openxmlformats.org/officeDocument/2006/relationships/tags" Target="../tags/tag47.xml"/><Relationship Id="rId43" Type="http://schemas.openxmlformats.org/officeDocument/2006/relationships/image" Target="../media/image48.jpeg"/><Relationship Id="rId48" Type="http://schemas.openxmlformats.org/officeDocument/2006/relationships/image" Target="../media/image53.jpeg"/><Relationship Id="rId64" Type="http://schemas.openxmlformats.org/officeDocument/2006/relationships/image" Target="../media/image98.png"/><Relationship Id="rId69" Type="http://schemas.openxmlformats.org/officeDocument/2006/relationships/image" Target="../media/image103.png"/><Relationship Id="rId8" Type="http://schemas.openxmlformats.org/officeDocument/2006/relationships/tags" Target="../tags/tag28.xml"/><Relationship Id="rId51" Type="http://schemas.openxmlformats.org/officeDocument/2006/relationships/image" Target="../media/image85.png"/><Relationship Id="rId72" Type="http://schemas.openxmlformats.org/officeDocument/2006/relationships/image" Target="../media/image106.png"/><Relationship Id="rId80" Type="http://schemas.openxmlformats.org/officeDocument/2006/relationships/image" Target="../media/image114.png"/><Relationship Id="rId85" Type="http://schemas.openxmlformats.org/officeDocument/2006/relationships/image" Target="../media/image119.png"/><Relationship Id="rId93" Type="http://schemas.openxmlformats.org/officeDocument/2006/relationships/image" Target="../media/image134.png"/><Relationship Id="rId3" Type="http://schemas.openxmlformats.org/officeDocument/2006/relationships/tags" Target="../tags/tag23.xml"/><Relationship Id="rId12" Type="http://schemas.openxmlformats.org/officeDocument/2006/relationships/tags" Target="../tags/tag32.xml"/><Relationship Id="rId17" Type="http://schemas.openxmlformats.org/officeDocument/2006/relationships/tags" Target="../tags/tag37.xml"/><Relationship Id="rId25" Type="http://schemas.openxmlformats.org/officeDocument/2006/relationships/tags" Target="../tags/tag45.xml"/><Relationship Id="rId33" Type="http://schemas.openxmlformats.org/officeDocument/2006/relationships/image" Target="../media/image40.jpeg"/><Relationship Id="rId38" Type="http://schemas.openxmlformats.org/officeDocument/2006/relationships/image" Target="../media/image45.png"/><Relationship Id="rId46" Type="http://schemas.openxmlformats.org/officeDocument/2006/relationships/image" Target="../media/image52.jpeg"/><Relationship Id="rId59" Type="http://schemas.openxmlformats.org/officeDocument/2006/relationships/image" Target="../media/image92.png"/><Relationship Id="rId67" Type="http://schemas.openxmlformats.org/officeDocument/2006/relationships/image" Target="../media/image101.png"/><Relationship Id="rId20" Type="http://schemas.openxmlformats.org/officeDocument/2006/relationships/tags" Target="../tags/tag40.xml"/><Relationship Id="rId41" Type="http://schemas.openxmlformats.org/officeDocument/2006/relationships/image" Target="../media/image28.png"/><Relationship Id="rId54" Type="http://schemas.openxmlformats.org/officeDocument/2006/relationships/image" Target="../media/image88.jpeg"/><Relationship Id="rId62" Type="http://schemas.openxmlformats.org/officeDocument/2006/relationships/image" Target="../media/image96.png"/><Relationship Id="rId70" Type="http://schemas.openxmlformats.org/officeDocument/2006/relationships/image" Target="../media/image104.jpeg"/><Relationship Id="rId75" Type="http://schemas.openxmlformats.org/officeDocument/2006/relationships/image" Target="../media/image109.jpeg"/><Relationship Id="rId83" Type="http://schemas.openxmlformats.org/officeDocument/2006/relationships/image" Target="../media/image117.png"/><Relationship Id="rId88" Type="http://schemas.openxmlformats.org/officeDocument/2006/relationships/image" Target="../media/image122.png"/><Relationship Id="rId91" Type="http://schemas.openxmlformats.org/officeDocument/2006/relationships/image" Target="../media/image132.png"/><Relationship Id="rId1" Type="http://schemas.openxmlformats.org/officeDocument/2006/relationships/tags" Target="../tags/tag21.xml"/><Relationship Id="rId6" Type="http://schemas.openxmlformats.org/officeDocument/2006/relationships/tags" Target="../tags/tag26.xml"/><Relationship Id="rId15" Type="http://schemas.openxmlformats.org/officeDocument/2006/relationships/tags" Target="../tags/tag35.xml"/><Relationship Id="rId23" Type="http://schemas.openxmlformats.org/officeDocument/2006/relationships/tags" Target="../tags/tag43.xml"/><Relationship Id="rId28" Type="http://schemas.openxmlformats.org/officeDocument/2006/relationships/tags" Target="../tags/tag48.xml"/><Relationship Id="rId36" Type="http://schemas.openxmlformats.org/officeDocument/2006/relationships/image" Target="../media/image43.png"/><Relationship Id="rId49" Type="http://schemas.openxmlformats.org/officeDocument/2006/relationships/image" Target="../media/image54.jpeg"/><Relationship Id="rId57" Type="http://schemas.openxmlformats.org/officeDocument/2006/relationships/image" Target="../media/image90.png"/><Relationship Id="rId10" Type="http://schemas.openxmlformats.org/officeDocument/2006/relationships/tags" Target="../tags/tag30.xml"/><Relationship Id="rId31" Type="http://schemas.openxmlformats.org/officeDocument/2006/relationships/tags" Target="../tags/tag51.xml"/><Relationship Id="rId44" Type="http://schemas.openxmlformats.org/officeDocument/2006/relationships/image" Target="../media/image49.jpeg"/><Relationship Id="rId52" Type="http://schemas.openxmlformats.org/officeDocument/2006/relationships/image" Target="../media/image86.png"/><Relationship Id="rId60" Type="http://schemas.openxmlformats.org/officeDocument/2006/relationships/image" Target="../media/image93.jpeg"/><Relationship Id="rId65" Type="http://schemas.openxmlformats.org/officeDocument/2006/relationships/image" Target="../media/image99.png"/><Relationship Id="rId73" Type="http://schemas.openxmlformats.org/officeDocument/2006/relationships/image" Target="../media/image107.png"/><Relationship Id="rId78" Type="http://schemas.openxmlformats.org/officeDocument/2006/relationships/image" Target="../media/image112.png"/><Relationship Id="rId81" Type="http://schemas.openxmlformats.org/officeDocument/2006/relationships/image" Target="../media/image115.png"/><Relationship Id="rId86" Type="http://schemas.openxmlformats.org/officeDocument/2006/relationships/image" Target="../media/image120.png"/><Relationship Id="rId4" Type="http://schemas.openxmlformats.org/officeDocument/2006/relationships/tags" Target="../tags/tag24.xml"/><Relationship Id="rId9" Type="http://schemas.openxmlformats.org/officeDocument/2006/relationships/tags" Target="../tags/tag29.xml"/><Relationship Id="rId13" Type="http://schemas.openxmlformats.org/officeDocument/2006/relationships/tags" Target="../tags/tag33.xml"/><Relationship Id="rId18" Type="http://schemas.openxmlformats.org/officeDocument/2006/relationships/tags" Target="../tags/tag38.xml"/><Relationship Id="rId39" Type="http://schemas.openxmlformats.org/officeDocument/2006/relationships/image" Target="../media/image51.png"/><Relationship Id="rId34" Type="http://schemas.openxmlformats.org/officeDocument/2006/relationships/image" Target="../media/image41.png"/><Relationship Id="rId50" Type="http://schemas.openxmlformats.org/officeDocument/2006/relationships/image" Target="../media/image84.png"/><Relationship Id="rId55" Type="http://schemas.openxmlformats.org/officeDocument/2006/relationships/image" Target="../media/image89.png"/><Relationship Id="rId76" Type="http://schemas.openxmlformats.org/officeDocument/2006/relationships/image" Target="../media/image110.jpeg"/><Relationship Id="rId7" Type="http://schemas.openxmlformats.org/officeDocument/2006/relationships/tags" Target="../tags/tag27.xml"/><Relationship Id="rId71" Type="http://schemas.openxmlformats.org/officeDocument/2006/relationships/image" Target="../media/image105.png"/><Relationship Id="rId92" Type="http://schemas.openxmlformats.org/officeDocument/2006/relationships/image" Target="../media/image133.jpeg"/><Relationship Id="rId2" Type="http://schemas.openxmlformats.org/officeDocument/2006/relationships/tags" Target="../tags/tag22.xml"/><Relationship Id="rId29" Type="http://schemas.openxmlformats.org/officeDocument/2006/relationships/tags" Target="../tags/tag49.xml"/><Relationship Id="rId24" Type="http://schemas.openxmlformats.org/officeDocument/2006/relationships/tags" Target="../tags/tag44.xml"/><Relationship Id="rId40" Type="http://schemas.openxmlformats.org/officeDocument/2006/relationships/image" Target="../media/image46.png"/><Relationship Id="rId45" Type="http://schemas.openxmlformats.org/officeDocument/2006/relationships/image" Target="../media/image70.png"/><Relationship Id="rId66" Type="http://schemas.openxmlformats.org/officeDocument/2006/relationships/image" Target="../media/image100.jpeg"/><Relationship Id="rId87" Type="http://schemas.openxmlformats.org/officeDocument/2006/relationships/image" Target="../media/image121.png"/><Relationship Id="rId61" Type="http://schemas.openxmlformats.org/officeDocument/2006/relationships/image" Target="../media/image95.png"/><Relationship Id="rId82" Type="http://schemas.openxmlformats.org/officeDocument/2006/relationships/image" Target="../media/image116.png"/><Relationship Id="rId19" Type="http://schemas.openxmlformats.org/officeDocument/2006/relationships/tags" Target="../tags/tag39.xml"/><Relationship Id="rId14" Type="http://schemas.openxmlformats.org/officeDocument/2006/relationships/tags" Target="../tags/tag34.xml"/><Relationship Id="rId30" Type="http://schemas.openxmlformats.org/officeDocument/2006/relationships/tags" Target="../tags/tag50.xml"/><Relationship Id="rId35" Type="http://schemas.openxmlformats.org/officeDocument/2006/relationships/image" Target="../media/image42.png"/><Relationship Id="rId56" Type="http://schemas.openxmlformats.org/officeDocument/2006/relationships/image" Target="../media/image130.jpeg"/><Relationship Id="rId77" Type="http://schemas.openxmlformats.org/officeDocument/2006/relationships/image" Target="../media/image111.png"/></Relationships>
</file>

<file path=ppt/slides/_rels/slide8.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jpeg"/><Relationship Id="rId2" Type="http://schemas.openxmlformats.org/officeDocument/2006/relationships/oleObject" Target="../embeddings/oleObject1.bin"/><Relationship Id="rId1" Type="http://schemas.openxmlformats.org/officeDocument/2006/relationships/slideLayout" Target="../slideLayouts/slideLayout4.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jpeg"/></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3.png"/><Relationship Id="rId1" Type="http://schemas.openxmlformats.org/officeDocument/2006/relationships/slideLayout" Target="../slideLayouts/slideLayout16.xml"/><Relationship Id="rId6" Type="http://schemas.microsoft.com/office/2007/relationships/hdphoto" Target="../media/hdphoto4.wdp"/><Relationship Id="rId5" Type="http://schemas.openxmlformats.org/officeDocument/2006/relationships/image" Target="../media/image145.png"/><Relationship Id="rId4" Type="http://schemas.openxmlformats.org/officeDocument/2006/relationships/image" Target="../media/image1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47876" y="5897082"/>
            <a:ext cx="7721600" cy="616602"/>
          </a:xfrm>
        </p:spPr>
        <p:txBody>
          <a:bodyPr>
            <a:noAutofit/>
          </a:bodyPr>
          <a:lstStyle/>
          <a:p>
            <a:r>
              <a:rPr lang="en-US" sz="2200" b="1" dirty="0">
                <a:latin typeface="Optima" panose="02000503060000020004" pitchFamily="2" charset="0"/>
                <a:ea typeface="Optima" panose="02000503060000020004" pitchFamily="2" charset="0"/>
                <a:cs typeface="Optima" panose="02000503060000020004" pitchFamily="2" charset="0"/>
              </a:rPr>
              <a:t>Material Cataloguing &amp; Codification for Yanbu WTS</a:t>
            </a:r>
            <a:br>
              <a:rPr lang="en-US" sz="2200" b="1" dirty="0">
                <a:latin typeface="Optima" panose="02000503060000020004" pitchFamily="2" charset="0"/>
                <a:ea typeface="Optima" panose="02000503060000020004" pitchFamily="2" charset="0"/>
                <a:cs typeface="Optima" panose="02000503060000020004" pitchFamily="2" charset="0"/>
              </a:rPr>
            </a:br>
            <a:r>
              <a:rPr lang="en-US" sz="2200" dirty="0">
                <a:solidFill>
                  <a:schemeClr val="bg1"/>
                </a:solidFill>
                <a:effectLst/>
                <a:latin typeface="Optima" panose="02000503060000020004" pitchFamily="2" charset="0"/>
                <a:ea typeface="Open Sans" panose="020B0606030504020204" pitchFamily="34" charset="0"/>
              </a:rPr>
              <a:t>WRFP230075</a:t>
            </a:r>
            <a:br>
              <a:rPr lang="en-US" sz="2200" dirty="0">
                <a:solidFill>
                  <a:schemeClr val="bg1"/>
                </a:solidFill>
                <a:effectLst/>
                <a:latin typeface="Optima" panose="02000503060000020004" pitchFamily="2" charset="0"/>
                <a:ea typeface="Open Sans" panose="020B0606030504020204" pitchFamily="34" charset="0"/>
              </a:rPr>
            </a:br>
            <a:r>
              <a:rPr lang="en-US" sz="2200" dirty="0">
                <a:solidFill>
                  <a:schemeClr val="bg1"/>
                </a:solidFill>
                <a:effectLst/>
                <a:latin typeface="Optima" panose="02000503060000020004" pitchFamily="2" charset="0"/>
                <a:ea typeface="Open Sans" panose="020B0606030504020204" pitchFamily="34" charset="0"/>
              </a:rPr>
              <a:t>Technical Proposal</a:t>
            </a:r>
            <a:br>
              <a:rPr lang="en-US" sz="2200" dirty="0">
                <a:effectLst/>
                <a:latin typeface="Optima" panose="02000503060000020004" pitchFamily="2" charset="0"/>
                <a:ea typeface="Open Sans" panose="020B0606030504020204" pitchFamily="34" charset="0"/>
              </a:rPr>
            </a:br>
            <a:r>
              <a:rPr lang="en-US" sz="2200" b="1" dirty="0">
                <a:latin typeface="Optima" panose="02000503060000020004" pitchFamily="2" charset="0"/>
                <a:ea typeface="Optima" panose="02000503060000020004" pitchFamily="2" charset="0"/>
                <a:cs typeface="Optima" panose="02000503060000020004" pitchFamily="2" charset="0"/>
              </a:rPr>
              <a:t> </a:t>
            </a:r>
          </a:p>
        </p:txBody>
      </p:sp>
      <p:sp>
        <p:nvSpPr>
          <p:cNvPr id="4" name="Date Placeholder 3"/>
          <p:cNvSpPr>
            <a:spLocks noGrp="1"/>
          </p:cNvSpPr>
          <p:nvPr>
            <p:ph type="dt" sz="half" idx="10"/>
          </p:nvPr>
        </p:nvSpPr>
        <p:spPr>
          <a:xfrm>
            <a:off x="188081" y="6564161"/>
            <a:ext cx="2090671" cy="226715"/>
          </a:xfrm>
        </p:spPr>
        <p:txBody>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dirty="0">
                <a:ln>
                  <a:noFill/>
                </a:ln>
                <a:solidFill>
                  <a:prstClr val="white"/>
                </a:solidFill>
                <a:effectLst/>
                <a:uLnTx/>
                <a:uFillTx/>
                <a:latin typeface="Optima" pitchFamily="2" charset="0"/>
                <a:ea typeface="Optima" pitchFamily="2" charset="0"/>
                <a:cs typeface="Optima" pitchFamily="2" charset="0"/>
              </a:rPr>
              <a:t>PiLog</a:t>
            </a:r>
          </a:p>
        </p:txBody>
      </p:sp>
      <p:pic>
        <p:nvPicPr>
          <p:cNvPr id="7" name="Picture 6"/>
          <p:cNvPicPr>
            <a:picLocks noChangeAspect="1"/>
          </p:cNvPicPr>
          <p:nvPr/>
        </p:nvPicPr>
        <p:blipFill>
          <a:blip r:embed="rId2" cstate="hqprint"/>
          <a:stretch>
            <a:fillRect/>
          </a:stretch>
        </p:blipFill>
        <p:spPr>
          <a:xfrm>
            <a:off x="7690872" y="4306502"/>
            <a:ext cx="1219414" cy="541962"/>
          </a:xfrm>
          <a:prstGeom prst="rect">
            <a:avLst/>
          </a:prstGeom>
        </p:spPr>
      </p:pic>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137978" y="4130355"/>
            <a:ext cx="2380193" cy="176147"/>
          </a:xfrm>
          <a:prstGeom prst="rect">
            <a:avLst/>
          </a:prstGeom>
        </p:spPr>
      </p:pic>
      <p:pic>
        <p:nvPicPr>
          <p:cNvPr id="9" name="Picture 8"/>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2447" t="10680" r="12757" b="4245"/>
          <a:stretch>
            <a:fillRect/>
          </a:stretch>
        </p:blipFill>
        <p:spPr>
          <a:xfrm>
            <a:off x="437023" y="3517450"/>
            <a:ext cx="1710853" cy="541962"/>
          </a:xfrm>
          <a:prstGeom prst="rect">
            <a:avLst/>
          </a:prstGeom>
        </p:spPr>
      </p:pic>
      <p:pic>
        <p:nvPicPr>
          <p:cNvPr id="10" name="Picture 9"/>
          <p:cNvPicPr>
            <a:picLocks noChangeAspect="1"/>
          </p:cNvPicPr>
          <p:nvPr/>
        </p:nvPicPr>
        <p:blipFill>
          <a:blip r:embed="rId7"/>
          <a:stretch>
            <a:fillRect/>
          </a:stretch>
        </p:blipFill>
        <p:spPr>
          <a:xfrm>
            <a:off x="681735" y="2756912"/>
            <a:ext cx="1103362" cy="648367"/>
          </a:xfrm>
          <a:prstGeom prst="rect">
            <a:avLst/>
          </a:prstGeom>
        </p:spPr>
      </p:pic>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1" name="Picture 10" descr="A close up of a map&#10;&#10;Description automatically generated"/>
          <p:cNvPicPr>
            <a:picLocks noChangeAspect="1"/>
          </p:cNvPicPr>
          <p:nvPr/>
        </p:nvPicPr>
        <p:blipFill>
          <a:blip r:embed="rId8"/>
          <a:stretch>
            <a:fillRect/>
          </a:stretch>
        </p:blipFill>
        <p:spPr>
          <a:xfrm>
            <a:off x="1" y="0"/>
            <a:ext cx="12191581" cy="5349240"/>
          </a:xfrm>
          <a:prstGeom prst="rect">
            <a:avLst/>
          </a:prstGeom>
        </p:spPr>
      </p:pic>
      <p:pic>
        <p:nvPicPr>
          <p:cNvPr id="12" name="Picture 11"/>
          <p:cNvPicPr>
            <a:picLocks noChangeAspect="1"/>
          </p:cNvPicPr>
          <p:nvPr/>
        </p:nvPicPr>
        <p:blipFill>
          <a:blip r:embed="rId2" cstate="hqprint"/>
          <a:stretch>
            <a:fillRect/>
          </a:stretch>
        </p:blipFill>
        <p:spPr>
          <a:xfrm>
            <a:off x="10383887" y="2214950"/>
            <a:ext cx="1219414" cy="541962"/>
          </a:xfrm>
          <a:prstGeom prst="rect">
            <a:avLst/>
          </a:prstGeom>
        </p:spPr>
      </p:pic>
      <p:sp>
        <p:nvSpPr>
          <p:cNvPr id="1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 name="Graphic 6">
            <a:extLst>
              <a:ext uri="{FF2B5EF4-FFF2-40B4-BE49-F238E27FC236}">
                <a16:creationId xmlns:a16="http://schemas.microsoft.com/office/drawing/2014/main" id="{7496536B-0A13-C570-DD39-F6C5B852CF9A}"/>
              </a:ext>
            </a:extLst>
          </p:cNvPr>
          <p:cNvGrpSpPr/>
          <p:nvPr/>
        </p:nvGrpSpPr>
        <p:grpSpPr>
          <a:xfrm>
            <a:off x="274431" y="2382636"/>
            <a:ext cx="1510666" cy="771525"/>
            <a:chOff x="0" y="0"/>
            <a:chExt cx="2957701" cy="1433399"/>
          </a:xfrm>
        </p:grpSpPr>
        <p:grpSp>
          <p:nvGrpSpPr>
            <p:cNvPr id="15" name="Graphic 6">
              <a:extLst>
                <a:ext uri="{FF2B5EF4-FFF2-40B4-BE49-F238E27FC236}">
                  <a16:creationId xmlns:a16="http://schemas.microsoft.com/office/drawing/2014/main" id="{249834B7-ED00-487C-27A2-1D776EE6D6F3}"/>
                </a:ext>
              </a:extLst>
            </p:cNvPr>
            <p:cNvGrpSpPr/>
            <p:nvPr/>
          </p:nvGrpSpPr>
          <p:grpSpPr>
            <a:xfrm>
              <a:off x="739460" y="0"/>
              <a:ext cx="1478873" cy="819068"/>
              <a:chOff x="739460" y="0"/>
              <a:chExt cx="1478873" cy="819068"/>
            </a:xfrm>
          </p:grpSpPr>
          <p:grpSp>
            <p:nvGrpSpPr>
              <p:cNvPr id="73" name="Graphic 6">
                <a:extLst>
                  <a:ext uri="{FF2B5EF4-FFF2-40B4-BE49-F238E27FC236}">
                    <a16:creationId xmlns:a16="http://schemas.microsoft.com/office/drawing/2014/main" id="{EC6AB64F-E3A9-9D1A-4E13-903A83FBDBE6}"/>
                  </a:ext>
                </a:extLst>
              </p:cNvPr>
              <p:cNvGrpSpPr/>
              <p:nvPr/>
            </p:nvGrpSpPr>
            <p:grpSpPr>
              <a:xfrm>
                <a:off x="739460" y="42"/>
                <a:ext cx="793821" cy="819026"/>
                <a:chOff x="739460" y="42"/>
                <a:chExt cx="793821" cy="819026"/>
              </a:xfrm>
              <a:solidFill>
                <a:srgbClr val="194F90"/>
              </a:solidFill>
            </p:grpSpPr>
            <p:sp>
              <p:nvSpPr>
                <p:cNvPr id="77" name="Freeform: Shape 172">
                  <a:extLst>
                    <a:ext uri="{FF2B5EF4-FFF2-40B4-BE49-F238E27FC236}">
                      <a16:creationId xmlns:a16="http://schemas.microsoft.com/office/drawing/2014/main" id="{B4A00AE8-2B39-87D0-55BD-A0A394491EC8}"/>
                    </a:ext>
                  </a:extLst>
                </p:cNvPr>
                <p:cNvSpPr/>
                <p:nvPr/>
              </p:nvSpPr>
              <p:spPr>
                <a:xfrm>
                  <a:off x="821722" y="81820"/>
                  <a:ext cx="603214" cy="655980"/>
                </a:xfrm>
                <a:custGeom>
                  <a:avLst/>
                  <a:gdLst>
                    <a:gd name="connsiteX0" fmla="*/ 603215 w 603214"/>
                    <a:gd name="connsiteY0" fmla="*/ 503384 h 655980"/>
                    <a:gd name="connsiteX1" fmla="*/ 326978 w 603214"/>
                    <a:gd name="connsiteY1" fmla="*/ 655981 h 655980"/>
                    <a:gd name="connsiteX2" fmla="*/ 0 w 603214"/>
                    <a:gd name="connsiteY2" fmla="*/ 327990 h 655980"/>
                    <a:gd name="connsiteX3" fmla="*/ 326978 w 603214"/>
                    <a:gd name="connsiteY3" fmla="*/ 0 h 655980"/>
                    <a:gd name="connsiteX4" fmla="*/ 496857 w 603214"/>
                    <a:gd name="connsiteY4" fmla="*/ 47801 h 655980"/>
                    <a:gd name="connsiteX5" fmla="*/ 477552 w 603214"/>
                    <a:gd name="connsiteY5" fmla="*/ 93856 h 655980"/>
                    <a:gd name="connsiteX6" fmla="*/ 461925 w 603214"/>
                    <a:gd name="connsiteY6" fmla="*/ 85399 h 655980"/>
                    <a:gd name="connsiteX7" fmla="*/ 326978 w 603214"/>
                    <a:gd name="connsiteY7" fmla="*/ 50192 h 655980"/>
                    <a:gd name="connsiteX8" fmla="*/ 50007 w 603214"/>
                    <a:gd name="connsiteY8" fmla="*/ 327990 h 655980"/>
                    <a:gd name="connsiteX9" fmla="*/ 326978 w 603214"/>
                    <a:gd name="connsiteY9" fmla="*/ 605789 h 655980"/>
                    <a:gd name="connsiteX10" fmla="*/ 557436 w 603214"/>
                    <a:gd name="connsiteY10" fmla="*/ 481965 h 655980"/>
                    <a:gd name="connsiteX11" fmla="*/ 603215 w 603214"/>
                    <a:gd name="connsiteY11" fmla="*/ 503384 h 65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214" h="655980">
                      <a:moveTo>
                        <a:pt x="603215" y="503384"/>
                      </a:moveTo>
                      <a:cubicBezTo>
                        <a:pt x="543738" y="597424"/>
                        <a:pt x="439955" y="655981"/>
                        <a:pt x="326978" y="655981"/>
                      </a:cubicBezTo>
                      <a:cubicBezTo>
                        <a:pt x="146621" y="655981"/>
                        <a:pt x="0" y="508808"/>
                        <a:pt x="0" y="327990"/>
                      </a:cubicBezTo>
                      <a:cubicBezTo>
                        <a:pt x="0" y="147081"/>
                        <a:pt x="146713" y="0"/>
                        <a:pt x="326978" y="0"/>
                      </a:cubicBezTo>
                      <a:cubicBezTo>
                        <a:pt x="388660" y="0"/>
                        <a:pt x="444918" y="15076"/>
                        <a:pt x="496857" y="47801"/>
                      </a:cubicBezTo>
                      <a:lnTo>
                        <a:pt x="477552" y="93856"/>
                      </a:lnTo>
                      <a:cubicBezTo>
                        <a:pt x="475714" y="92753"/>
                        <a:pt x="463672" y="86410"/>
                        <a:pt x="461925" y="85399"/>
                      </a:cubicBezTo>
                      <a:cubicBezTo>
                        <a:pt x="420834" y="62325"/>
                        <a:pt x="374504" y="50192"/>
                        <a:pt x="326978" y="50192"/>
                      </a:cubicBezTo>
                      <a:cubicBezTo>
                        <a:pt x="174290" y="50192"/>
                        <a:pt x="50007" y="174842"/>
                        <a:pt x="50007" y="327990"/>
                      </a:cubicBezTo>
                      <a:cubicBezTo>
                        <a:pt x="50007" y="481138"/>
                        <a:pt x="174290" y="605789"/>
                        <a:pt x="326978" y="605789"/>
                      </a:cubicBezTo>
                      <a:cubicBezTo>
                        <a:pt x="419456" y="605789"/>
                        <a:pt x="506141" y="558723"/>
                        <a:pt x="557436" y="481965"/>
                      </a:cubicBezTo>
                      <a:lnTo>
                        <a:pt x="603215" y="503384"/>
                      </a:lnTo>
                      <a:close/>
                    </a:path>
                  </a:pathLst>
                </a:custGeom>
                <a:solidFill>
                  <a:srgbClr val="194F90"/>
                </a:solidFill>
                <a:ln w="9190" cap="flat">
                  <a:noFill/>
                  <a:prstDash val="solid"/>
                  <a:miter/>
                </a:ln>
              </p:spPr>
              <p:txBody>
                <a:bodyPr rtlCol="0" anchor="ctr"/>
                <a:lstStyle/>
                <a:p>
                  <a:endParaRPr lang="en-US"/>
                </a:p>
              </p:txBody>
            </p:sp>
            <p:sp>
              <p:nvSpPr>
                <p:cNvPr id="78" name="Freeform: Shape 173">
                  <a:extLst>
                    <a:ext uri="{FF2B5EF4-FFF2-40B4-BE49-F238E27FC236}">
                      <a16:creationId xmlns:a16="http://schemas.microsoft.com/office/drawing/2014/main" id="{004747E3-DD18-95E5-9E38-6EFCFDDBFAF4}"/>
                    </a:ext>
                  </a:extLst>
                </p:cNvPr>
                <p:cNvSpPr/>
                <p:nvPr/>
              </p:nvSpPr>
              <p:spPr>
                <a:xfrm>
                  <a:off x="739460" y="42"/>
                  <a:ext cx="793821" cy="819026"/>
                </a:xfrm>
                <a:custGeom>
                  <a:avLst/>
                  <a:gdLst>
                    <a:gd name="connsiteX0" fmla="*/ 627012 w 793821"/>
                    <a:gd name="connsiteY0" fmla="*/ 84995 h 819026"/>
                    <a:gd name="connsiteX1" fmla="*/ 618922 w 793821"/>
                    <a:gd name="connsiteY1" fmla="*/ 58429 h 819026"/>
                    <a:gd name="connsiteX2" fmla="*/ 467796 w 793821"/>
                    <a:gd name="connsiteY2" fmla="*/ 3365 h 819026"/>
                    <a:gd name="connsiteX3" fmla="*/ 226492 w 793821"/>
                    <a:gd name="connsiteY3" fmla="*/ 41147 h 819026"/>
                    <a:gd name="connsiteX4" fmla="*/ 52294 w 793821"/>
                    <a:gd name="connsiteY4" fmla="*/ 208451 h 819026"/>
                    <a:gd name="connsiteX5" fmla="*/ 448 w 793821"/>
                    <a:gd name="connsiteY5" fmla="*/ 429440 h 819026"/>
                    <a:gd name="connsiteX6" fmla="*/ 372194 w 793821"/>
                    <a:gd name="connsiteY6" fmla="*/ 817365 h 819026"/>
                    <a:gd name="connsiteX7" fmla="*/ 523412 w 793821"/>
                    <a:gd name="connsiteY7" fmla="*/ 802381 h 819026"/>
                    <a:gd name="connsiteX8" fmla="*/ 524515 w 793821"/>
                    <a:gd name="connsiteY8" fmla="*/ 802014 h 819026"/>
                    <a:gd name="connsiteX9" fmla="*/ 526353 w 793821"/>
                    <a:gd name="connsiteY9" fmla="*/ 801462 h 819026"/>
                    <a:gd name="connsiteX10" fmla="*/ 655875 w 793821"/>
                    <a:gd name="connsiteY10" fmla="*/ 738218 h 819026"/>
                    <a:gd name="connsiteX11" fmla="*/ 751478 w 793821"/>
                    <a:gd name="connsiteY11" fmla="*/ 638111 h 819026"/>
                    <a:gd name="connsiteX12" fmla="*/ 766003 w 793821"/>
                    <a:gd name="connsiteY12" fmla="*/ 614118 h 819026"/>
                    <a:gd name="connsiteX13" fmla="*/ 766095 w 793821"/>
                    <a:gd name="connsiteY13" fmla="*/ 614210 h 819026"/>
                    <a:gd name="connsiteX14" fmla="*/ 767290 w 793821"/>
                    <a:gd name="connsiteY14" fmla="*/ 611820 h 819026"/>
                    <a:gd name="connsiteX15" fmla="*/ 785123 w 793821"/>
                    <a:gd name="connsiteY15" fmla="*/ 575142 h 819026"/>
                    <a:gd name="connsiteX16" fmla="*/ 792570 w 793821"/>
                    <a:gd name="connsiteY16" fmla="*/ 554827 h 819026"/>
                    <a:gd name="connsiteX17" fmla="*/ 772345 w 793821"/>
                    <a:gd name="connsiteY17" fmla="*/ 515023 h 819026"/>
                    <a:gd name="connsiteX18" fmla="*/ 630780 w 793821"/>
                    <a:gd name="connsiteY18" fmla="*/ 454720 h 819026"/>
                    <a:gd name="connsiteX19" fmla="*/ 600353 w 793821"/>
                    <a:gd name="connsiteY19" fmla="*/ 466486 h 819026"/>
                    <a:gd name="connsiteX20" fmla="*/ 572132 w 793821"/>
                    <a:gd name="connsiteY20" fmla="*/ 517229 h 819026"/>
                    <a:gd name="connsiteX21" fmla="*/ 524974 w 793821"/>
                    <a:gd name="connsiteY21" fmla="*/ 567513 h 819026"/>
                    <a:gd name="connsiteX22" fmla="*/ 512197 w 793821"/>
                    <a:gd name="connsiteY22" fmla="*/ 576337 h 819026"/>
                    <a:gd name="connsiteX23" fmla="*/ 506957 w 793821"/>
                    <a:gd name="connsiteY23" fmla="*/ 579371 h 819026"/>
                    <a:gd name="connsiteX24" fmla="*/ 489491 w 793821"/>
                    <a:gd name="connsiteY24" fmla="*/ 588379 h 819026"/>
                    <a:gd name="connsiteX25" fmla="*/ 478552 w 793821"/>
                    <a:gd name="connsiteY25" fmla="*/ 593068 h 819026"/>
                    <a:gd name="connsiteX26" fmla="*/ 470555 w 793821"/>
                    <a:gd name="connsiteY26" fmla="*/ 595917 h 819026"/>
                    <a:gd name="connsiteX27" fmla="*/ 403725 w 793821"/>
                    <a:gd name="connsiteY27" fmla="*/ 605937 h 819026"/>
                    <a:gd name="connsiteX28" fmla="*/ 213622 w 793821"/>
                    <a:gd name="connsiteY28" fmla="*/ 419788 h 819026"/>
                    <a:gd name="connsiteX29" fmla="*/ 409332 w 793821"/>
                    <a:gd name="connsiteY29" fmla="*/ 214151 h 819026"/>
                    <a:gd name="connsiteX30" fmla="*/ 533063 w 793821"/>
                    <a:gd name="connsiteY30" fmla="*/ 248347 h 819026"/>
                    <a:gd name="connsiteX31" fmla="*/ 564778 w 793821"/>
                    <a:gd name="connsiteY31" fmla="*/ 236856 h 819026"/>
                    <a:gd name="connsiteX32" fmla="*/ 555402 w 793821"/>
                    <a:gd name="connsiteY32" fmla="*/ 211025 h 819026"/>
                    <a:gd name="connsiteX33" fmla="*/ 409332 w 793821"/>
                    <a:gd name="connsiteY33" fmla="*/ 170578 h 819026"/>
                    <a:gd name="connsiteX34" fmla="*/ 171429 w 793821"/>
                    <a:gd name="connsiteY34" fmla="*/ 437530 h 819026"/>
                    <a:gd name="connsiteX35" fmla="*/ 391223 w 793821"/>
                    <a:gd name="connsiteY35" fmla="*/ 648774 h 819026"/>
                    <a:gd name="connsiteX36" fmla="*/ 552827 w 793821"/>
                    <a:gd name="connsiteY36" fmla="*/ 601156 h 819026"/>
                    <a:gd name="connsiteX37" fmla="*/ 611200 w 793821"/>
                    <a:gd name="connsiteY37" fmla="*/ 536625 h 819026"/>
                    <a:gd name="connsiteX38" fmla="*/ 611200 w 793821"/>
                    <a:gd name="connsiteY38" fmla="*/ 536625 h 819026"/>
                    <a:gd name="connsiteX39" fmla="*/ 611476 w 793821"/>
                    <a:gd name="connsiteY39" fmla="*/ 536166 h 819026"/>
                    <a:gd name="connsiteX40" fmla="*/ 621679 w 793821"/>
                    <a:gd name="connsiteY40" fmla="*/ 518608 h 819026"/>
                    <a:gd name="connsiteX41" fmla="*/ 630505 w 793821"/>
                    <a:gd name="connsiteY41" fmla="*/ 502705 h 819026"/>
                    <a:gd name="connsiteX42" fmla="*/ 688601 w 793821"/>
                    <a:gd name="connsiteY42" fmla="*/ 527617 h 819026"/>
                    <a:gd name="connsiteX43" fmla="*/ 717282 w 793821"/>
                    <a:gd name="connsiteY43" fmla="*/ 539843 h 819026"/>
                    <a:gd name="connsiteX44" fmla="*/ 740356 w 793821"/>
                    <a:gd name="connsiteY44" fmla="*/ 550414 h 819026"/>
                    <a:gd name="connsiteX45" fmla="*/ 727578 w 793821"/>
                    <a:gd name="connsiteY45" fmla="*/ 594906 h 819026"/>
                    <a:gd name="connsiteX46" fmla="*/ 575258 w 793821"/>
                    <a:gd name="connsiteY46" fmla="*/ 736380 h 819026"/>
                    <a:gd name="connsiteX47" fmla="*/ 512197 w 793821"/>
                    <a:gd name="connsiteY47" fmla="*/ 760740 h 819026"/>
                    <a:gd name="connsiteX48" fmla="*/ 511277 w 793821"/>
                    <a:gd name="connsiteY48" fmla="*/ 761015 h 819026"/>
                    <a:gd name="connsiteX49" fmla="*/ 374125 w 793821"/>
                    <a:gd name="connsiteY49" fmla="*/ 773885 h 819026"/>
                    <a:gd name="connsiteX50" fmla="*/ 44388 w 793821"/>
                    <a:gd name="connsiteY50" fmla="*/ 433761 h 819026"/>
                    <a:gd name="connsiteX51" fmla="*/ 112045 w 793821"/>
                    <a:gd name="connsiteY51" fmla="*/ 195582 h 819026"/>
                    <a:gd name="connsiteX52" fmla="*/ 309041 w 793821"/>
                    <a:gd name="connsiteY52" fmla="*/ 56407 h 819026"/>
                    <a:gd name="connsiteX53" fmla="*/ 490410 w 793821"/>
                    <a:gd name="connsiteY53" fmla="*/ 51810 h 819026"/>
                    <a:gd name="connsiteX54" fmla="*/ 560917 w 793821"/>
                    <a:gd name="connsiteY54" fmla="*/ 74884 h 819026"/>
                    <a:gd name="connsiteX55" fmla="*/ 594286 w 793821"/>
                    <a:gd name="connsiteY55" fmla="*/ 94004 h 819026"/>
                    <a:gd name="connsiteX56" fmla="*/ 595113 w 793821"/>
                    <a:gd name="connsiteY56" fmla="*/ 94556 h 819026"/>
                    <a:gd name="connsiteX57" fmla="*/ 627012 w 793821"/>
                    <a:gd name="connsiteY57" fmla="*/ 84995 h 819026"/>
                    <a:gd name="connsiteX58" fmla="*/ 627012 w 793821"/>
                    <a:gd name="connsiteY58" fmla="*/ 84995 h 81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3821" h="819026">
                      <a:moveTo>
                        <a:pt x="627012" y="84995"/>
                      </a:moveTo>
                      <a:cubicBezTo>
                        <a:pt x="631148" y="75343"/>
                        <a:pt x="627655" y="64129"/>
                        <a:pt x="618922" y="58429"/>
                      </a:cubicBezTo>
                      <a:cubicBezTo>
                        <a:pt x="573327" y="28737"/>
                        <a:pt x="522493" y="9800"/>
                        <a:pt x="467796" y="3365"/>
                      </a:cubicBezTo>
                      <a:cubicBezTo>
                        <a:pt x="386258" y="-6287"/>
                        <a:pt x="300400" y="4377"/>
                        <a:pt x="226492" y="41147"/>
                      </a:cubicBezTo>
                      <a:cubicBezTo>
                        <a:pt x="153136" y="77641"/>
                        <a:pt x="92097" y="136933"/>
                        <a:pt x="52294" y="208451"/>
                      </a:cubicBezTo>
                      <a:cubicBezTo>
                        <a:pt x="14879" y="275557"/>
                        <a:pt x="-3138" y="352682"/>
                        <a:pt x="448" y="429440"/>
                      </a:cubicBezTo>
                      <a:cubicBezTo>
                        <a:pt x="9916" y="631768"/>
                        <a:pt x="170510" y="799164"/>
                        <a:pt x="372194" y="817365"/>
                      </a:cubicBezTo>
                      <a:cubicBezTo>
                        <a:pt x="424868" y="822146"/>
                        <a:pt x="475886" y="816446"/>
                        <a:pt x="523412" y="802381"/>
                      </a:cubicBezTo>
                      <a:cubicBezTo>
                        <a:pt x="523779" y="802289"/>
                        <a:pt x="524147" y="802107"/>
                        <a:pt x="524515" y="802014"/>
                      </a:cubicBezTo>
                      <a:cubicBezTo>
                        <a:pt x="525158" y="801830"/>
                        <a:pt x="525710" y="801646"/>
                        <a:pt x="526353" y="801462"/>
                      </a:cubicBezTo>
                      <a:cubicBezTo>
                        <a:pt x="572776" y="787215"/>
                        <a:pt x="616532" y="766898"/>
                        <a:pt x="655875" y="738218"/>
                      </a:cubicBezTo>
                      <a:cubicBezTo>
                        <a:pt x="693290" y="710824"/>
                        <a:pt x="725924" y="676812"/>
                        <a:pt x="751478" y="638111"/>
                      </a:cubicBezTo>
                      <a:cubicBezTo>
                        <a:pt x="756627" y="630297"/>
                        <a:pt x="761499" y="622300"/>
                        <a:pt x="766003" y="614118"/>
                      </a:cubicBezTo>
                      <a:lnTo>
                        <a:pt x="766095" y="614210"/>
                      </a:lnTo>
                      <a:cubicBezTo>
                        <a:pt x="766462" y="613383"/>
                        <a:pt x="766830" y="612647"/>
                        <a:pt x="767290" y="611820"/>
                      </a:cubicBezTo>
                      <a:cubicBezTo>
                        <a:pt x="773817" y="599870"/>
                        <a:pt x="779792" y="587644"/>
                        <a:pt x="785123" y="575142"/>
                      </a:cubicBezTo>
                      <a:cubicBezTo>
                        <a:pt x="787973" y="568524"/>
                        <a:pt x="790639" y="561813"/>
                        <a:pt x="792570" y="554827"/>
                      </a:cubicBezTo>
                      <a:cubicBezTo>
                        <a:pt x="796522" y="541038"/>
                        <a:pt x="791466" y="522469"/>
                        <a:pt x="772345" y="515023"/>
                      </a:cubicBezTo>
                      <a:lnTo>
                        <a:pt x="630780" y="454720"/>
                      </a:lnTo>
                      <a:cubicBezTo>
                        <a:pt x="613039" y="446446"/>
                        <a:pt x="604581" y="458121"/>
                        <a:pt x="600353" y="466486"/>
                      </a:cubicBezTo>
                      <a:cubicBezTo>
                        <a:pt x="592356" y="482205"/>
                        <a:pt x="584633" y="497557"/>
                        <a:pt x="572132" y="517229"/>
                      </a:cubicBezTo>
                      <a:cubicBezTo>
                        <a:pt x="559722" y="535522"/>
                        <a:pt x="544371" y="552896"/>
                        <a:pt x="524974" y="567513"/>
                      </a:cubicBezTo>
                      <a:cubicBezTo>
                        <a:pt x="520930" y="570546"/>
                        <a:pt x="516609" y="573487"/>
                        <a:pt x="512197" y="576337"/>
                      </a:cubicBezTo>
                      <a:cubicBezTo>
                        <a:pt x="510450" y="577440"/>
                        <a:pt x="508704" y="578360"/>
                        <a:pt x="506957" y="579371"/>
                      </a:cubicBezTo>
                      <a:cubicBezTo>
                        <a:pt x="501441" y="582588"/>
                        <a:pt x="495650" y="585622"/>
                        <a:pt x="489491" y="588379"/>
                      </a:cubicBezTo>
                      <a:cubicBezTo>
                        <a:pt x="485905" y="590034"/>
                        <a:pt x="482321" y="591597"/>
                        <a:pt x="478552" y="593068"/>
                      </a:cubicBezTo>
                      <a:cubicBezTo>
                        <a:pt x="475978" y="594079"/>
                        <a:pt x="473312" y="594998"/>
                        <a:pt x="470555" y="595917"/>
                      </a:cubicBezTo>
                      <a:cubicBezTo>
                        <a:pt x="449595" y="602904"/>
                        <a:pt x="427166" y="606581"/>
                        <a:pt x="403725" y="605937"/>
                      </a:cubicBezTo>
                      <a:cubicBezTo>
                        <a:pt x="302607" y="603088"/>
                        <a:pt x="218494" y="520814"/>
                        <a:pt x="213622" y="419788"/>
                      </a:cubicBezTo>
                      <a:cubicBezTo>
                        <a:pt x="208199" y="307363"/>
                        <a:pt x="298102" y="210290"/>
                        <a:pt x="409332" y="214151"/>
                      </a:cubicBezTo>
                      <a:cubicBezTo>
                        <a:pt x="469818" y="216265"/>
                        <a:pt x="503832" y="230881"/>
                        <a:pt x="533063" y="248347"/>
                      </a:cubicBezTo>
                      <a:cubicBezTo>
                        <a:pt x="544279" y="255057"/>
                        <a:pt x="559538" y="250645"/>
                        <a:pt x="564778" y="236856"/>
                      </a:cubicBezTo>
                      <a:cubicBezTo>
                        <a:pt x="568455" y="227296"/>
                        <a:pt x="564134" y="216265"/>
                        <a:pt x="555402" y="211025"/>
                      </a:cubicBezTo>
                      <a:cubicBezTo>
                        <a:pt x="519642" y="189606"/>
                        <a:pt x="463936" y="171038"/>
                        <a:pt x="409332" y="170578"/>
                      </a:cubicBezTo>
                      <a:cubicBezTo>
                        <a:pt x="268226" y="169291"/>
                        <a:pt x="155250" y="293207"/>
                        <a:pt x="171429" y="437530"/>
                      </a:cubicBezTo>
                      <a:cubicBezTo>
                        <a:pt x="184114" y="550598"/>
                        <a:pt x="277878" y="640409"/>
                        <a:pt x="391223" y="648774"/>
                      </a:cubicBezTo>
                      <a:cubicBezTo>
                        <a:pt x="452077" y="653279"/>
                        <a:pt x="509163" y="635721"/>
                        <a:pt x="552827" y="601156"/>
                      </a:cubicBezTo>
                      <a:cubicBezTo>
                        <a:pt x="579210" y="580290"/>
                        <a:pt x="597319" y="558687"/>
                        <a:pt x="611200" y="536625"/>
                      </a:cubicBezTo>
                      <a:lnTo>
                        <a:pt x="611200" y="536625"/>
                      </a:lnTo>
                      <a:cubicBezTo>
                        <a:pt x="611292" y="536442"/>
                        <a:pt x="611384" y="536350"/>
                        <a:pt x="611476" y="536166"/>
                      </a:cubicBezTo>
                      <a:cubicBezTo>
                        <a:pt x="615153" y="530374"/>
                        <a:pt x="618554" y="524491"/>
                        <a:pt x="621679" y="518608"/>
                      </a:cubicBezTo>
                      <a:cubicBezTo>
                        <a:pt x="624806" y="513368"/>
                        <a:pt x="627839" y="508220"/>
                        <a:pt x="630505" y="502705"/>
                      </a:cubicBezTo>
                      <a:cubicBezTo>
                        <a:pt x="649809" y="511070"/>
                        <a:pt x="669205" y="519343"/>
                        <a:pt x="688601" y="527617"/>
                      </a:cubicBezTo>
                      <a:cubicBezTo>
                        <a:pt x="698162" y="531661"/>
                        <a:pt x="707722" y="535798"/>
                        <a:pt x="717282" y="539843"/>
                      </a:cubicBezTo>
                      <a:cubicBezTo>
                        <a:pt x="725832" y="543520"/>
                        <a:pt x="732082" y="546186"/>
                        <a:pt x="740356" y="550414"/>
                      </a:cubicBezTo>
                      <a:cubicBezTo>
                        <a:pt x="747893" y="554275"/>
                        <a:pt x="737138" y="574774"/>
                        <a:pt x="727578" y="594906"/>
                      </a:cubicBezTo>
                      <a:cubicBezTo>
                        <a:pt x="692738" y="660541"/>
                        <a:pt x="641904" y="704022"/>
                        <a:pt x="575258" y="736380"/>
                      </a:cubicBezTo>
                      <a:cubicBezTo>
                        <a:pt x="554942" y="746215"/>
                        <a:pt x="533799" y="754305"/>
                        <a:pt x="512197" y="760740"/>
                      </a:cubicBezTo>
                      <a:cubicBezTo>
                        <a:pt x="511921" y="760832"/>
                        <a:pt x="511645" y="760923"/>
                        <a:pt x="511277" y="761015"/>
                      </a:cubicBezTo>
                      <a:cubicBezTo>
                        <a:pt x="468256" y="773517"/>
                        <a:pt x="422018" y="778389"/>
                        <a:pt x="374125" y="773885"/>
                      </a:cubicBezTo>
                      <a:cubicBezTo>
                        <a:pt x="197076" y="757247"/>
                        <a:pt x="55695" y="611177"/>
                        <a:pt x="44388" y="433761"/>
                      </a:cubicBezTo>
                      <a:cubicBezTo>
                        <a:pt x="39056" y="349373"/>
                        <a:pt x="63048" y="264526"/>
                        <a:pt x="112045" y="195582"/>
                      </a:cubicBezTo>
                      <a:cubicBezTo>
                        <a:pt x="159662" y="128568"/>
                        <a:pt x="229526" y="78101"/>
                        <a:pt x="309041" y="56407"/>
                      </a:cubicBezTo>
                      <a:cubicBezTo>
                        <a:pt x="367322" y="40504"/>
                        <a:pt x="431302" y="40504"/>
                        <a:pt x="490410" y="51810"/>
                      </a:cubicBezTo>
                      <a:cubicBezTo>
                        <a:pt x="514311" y="56407"/>
                        <a:pt x="538580" y="64221"/>
                        <a:pt x="560917" y="74884"/>
                      </a:cubicBezTo>
                      <a:cubicBezTo>
                        <a:pt x="572316" y="80307"/>
                        <a:pt x="583622" y="87110"/>
                        <a:pt x="594286" y="94004"/>
                      </a:cubicBezTo>
                      <a:cubicBezTo>
                        <a:pt x="594562" y="94188"/>
                        <a:pt x="594838" y="94372"/>
                        <a:pt x="595113" y="94556"/>
                      </a:cubicBezTo>
                      <a:cubicBezTo>
                        <a:pt x="606237" y="102002"/>
                        <a:pt x="621679" y="97498"/>
                        <a:pt x="627012" y="84995"/>
                      </a:cubicBezTo>
                      <a:lnTo>
                        <a:pt x="627012" y="84995"/>
                      </a:lnTo>
                      <a:close/>
                    </a:path>
                  </a:pathLst>
                </a:custGeom>
                <a:solidFill>
                  <a:srgbClr val="194F90"/>
                </a:solidFill>
                <a:ln w="9190" cap="flat">
                  <a:noFill/>
                  <a:prstDash val="solid"/>
                  <a:miter/>
                </a:ln>
              </p:spPr>
              <p:txBody>
                <a:bodyPr rtlCol="0" anchor="ctr"/>
                <a:lstStyle/>
                <a:p>
                  <a:endParaRPr lang="en-US"/>
                </a:p>
              </p:txBody>
            </p:sp>
          </p:grpSp>
          <p:grpSp>
            <p:nvGrpSpPr>
              <p:cNvPr id="74" name="Graphic 6">
                <a:extLst>
                  <a:ext uri="{FF2B5EF4-FFF2-40B4-BE49-F238E27FC236}">
                    <a16:creationId xmlns:a16="http://schemas.microsoft.com/office/drawing/2014/main" id="{039C9645-E95D-8D9C-1601-8C167AB9BB06}"/>
                  </a:ext>
                </a:extLst>
              </p:cNvPr>
              <p:cNvGrpSpPr/>
              <p:nvPr/>
            </p:nvGrpSpPr>
            <p:grpSpPr>
              <a:xfrm>
                <a:off x="1424512" y="0"/>
                <a:ext cx="793821" cy="819026"/>
                <a:chOff x="1424512" y="0"/>
                <a:chExt cx="793821" cy="819026"/>
              </a:xfrm>
              <a:solidFill>
                <a:srgbClr val="00A0DF"/>
              </a:solidFill>
            </p:grpSpPr>
            <p:sp>
              <p:nvSpPr>
                <p:cNvPr id="75" name="Freeform: Shape 175">
                  <a:extLst>
                    <a:ext uri="{FF2B5EF4-FFF2-40B4-BE49-F238E27FC236}">
                      <a16:creationId xmlns:a16="http://schemas.microsoft.com/office/drawing/2014/main" id="{A83999C8-B69A-E632-4B8D-DC4CDC5924CA}"/>
                    </a:ext>
                  </a:extLst>
                </p:cNvPr>
                <p:cNvSpPr/>
                <p:nvPr/>
              </p:nvSpPr>
              <p:spPr>
                <a:xfrm>
                  <a:off x="1532857" y="81268"/>
                  <a:ext cx="603214" cy="655980"/>
                </a:xfrm>
                <a:custGeom>
                  <a:avLst/>
                  <a:gdLst>
                    <a:gd name="connsiteX0" fmla="*/ 0 w 603214"/>
                    <a:gd name="connsiteY0" fmla="*/ 152596 h 655980"/>
                    <a:gd name="connsiteX1" fmla="*/ 276235 w 603214"/>
                    <a:gd name="connsiteY1" fmla="*/ 0 h 655980"/>
                    <a:gd name="connsiteX2" fmla="*/ 603215 w 603214"/>
                    <a:gd name="connsiteY2" fmla="*/ 327990 h 655980"/>
                    <a:gd name="connsiteX3" fmla="*/ 276235 w 603214"/>
                    <a:gd name="connsiteY3" fmla="*/ 655980 h 655980"/>
                    <a:gd name="connsiteX4" fmla="*/ 106357 w 603214"/>
                    <a:gd name="connsiteY4" fmla="*/ 608179 h 655980"/>
                    <a:gd name="connsiteX5" fmla="*/ 125661 w 603214"/>
                    <a:gd name="connsiteY5" fmla="*/ 562125 h 655980"/>
                    <a:gd name="connsiteX6" fmla="*/ 141289 w 603214"/>
                    <a:gd name="connsiteY6" fmla="*/ 570581 h 655980"/>
                    <a:gd name="connsiteX7" fmla="*/ 276235 w 603214"/>
                    <a:gd name="connsiteY7" fmla="*/ 605789 h 655980"/>
                    <a:gd name="connsiteX8" fmla="*/ 553207 w 603214"/>
                    <a:gd name="connsiteY8" fmla="*/ 327990 h 655980"/>
                    <a:gd name="connsiteX9" fmla="*/ 276235 w 603214"/>
                    <a:gd name="connsiteY9" fmla="*/ 50192 h 655980"/>
                    <a:gd name="connsiteX10" fmla="*/ 45779 w 603214"/>
                    <a:gd name="connsiteY10" fmla="*/ 174015 h 655980"/>
                    <a:gd name="connsiteX11" fmla="*/ 0 w 603214"/>
                    <a:gd name="connsiteY11" fmla="*/ 152596 h 65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214" h="655980">
                      <a:moveTo>
                        <a:pt x="0" y="152596"/>
                      </a:moveTo>
                      <a:cubicBezTo>
                        <a:pt x="59476" y="58556"/>
                        <a:pt x="163260" y="0"/>
                        <a:pt x="276235" y="0"/>
                      </a:cubicBezTo>
                      <a:cubicBezTo>
                        <a:pt x="456593" y="0"/>
                        <a:pt x="603215" y="147173"/>
                        <a:pt x="603215" y="327990"/>
                      </a:cubicBezTo>
                      <a:cubicBezTo>
                        <a:pt x="603215" y="508899"/>
                        <a:pt x="456502" y="655980"/>
                        <a:pt x="276235" y="655980"/>
                      </a:cubicBezTo>
                      <a:cubicBezTo>
                        <a:pt x="214554" y="655980"/>
                        <a:pt x="158295" y="640904"/>
                        <a:pt x="106357" y="608179"/>
                      </a:cubicBezTo>
                      <a:lnTo>
                        <a:pt x="125661" y="562125"/>
                      </a:lnTo>
                      <a:cubicBezTo>
                        <a:pt x="127501" y="563228"/>
                        <a:pt x="139542" y="569570"/>
                        <a:pt x="141289" y="570581"/>
                      </a:cubicBezTo>
                      <a:cubicBezTo>
                        <a:pt x="182380" y="593654"/>
                        <a:pt x="228711" y="605789"/>
                        <a:pt x="276235" y="605789"/>
                      </a:cubicBezTo>
                      <a:cubicBezTo>
                        <a:pt x="428925" y="605789"/>
                        <a:pt x="553207" y="481138"/>
                        <a:pt x="553207" y="327990"/>
                      </a:cubicBezTo>
                      <a:cubicBezTo>
                        <a:pt x="553207" y="174842"/>
                        <a:pt x="428925" y="50192"/>
                        <a:pt x="276235" y="50192"/>
                      </a:cubicBezTo>
                      <a:cubicBezTo>
                        <a:pt x="183759" y="50192"/>
                        <a:pt x="97073" y="97257"/>
                        <a:pt x="45779" y="174015"/>
                      </a:cubicBezTo>
                      <a:lnTo>
                        <a:pt x="0" y="152596"/>
                      </a:lnTo>
                      <a:close/>
                    </a:path>
                  </a:pathLst>
                </a:custGeom>
                <a:solidFill>
                  <a:srgbClr val="00A0DF"/>
                </a:solidFill>
                <a:ln w="9190" cap="flat">
                  <a:noFill/>
                  <a:prstDash val="solid"/>
                  <a:miter/>
                </a:ln>
              </p:spPr>
              <p:txBody>
                <a:bodyPr rtlCol="0" anchor="ctr"/>
                <a:lstStyle/>
                <a:p>
                  <a:endParaRPr lang="en-US"/>
                </a:p>
              </p:txBody>
            </p:sp>
            <p:sp>
              <p:nvSpPr>
                <p:cNvPr id="76" name="Freeform: Shape 176">
                  <a:extLst>
                    <a:ext uri="{FF2B5EF4-FFF2-40B4-BE49-F238E27FC236}">
                      <a16:creationId xmlns:a16="http://schemas.microsoft.com/office/drawing/2014/main" id="{F24608DB-3F8A-9455-03EE-C016B3A40629}"/>
                    </a:ext>
                  </a:extLst>
                </p:cNvPr>
                <p:cNvSpPr/>
                <p:nvPr/>
              </p:nvSpPr>
              <p:spPr>
                <a:xfrm>
                  <a:off x="1424512" y="0"/>
                  <a:ext cx="793821" cy="819026"/>
                </a:xfrm>
                <a:custGeom>
                  <a:avLst/>
                  <a:gdLst>
                    <a:gd name="connsiteX0" fmla="*/ 166810 w 793821"/>
                    <a:gd name="connsiteY0" fmla="*/ 734032 h 819026"/>
                    <a:gd name="connsiteX1" fmla="*/ 174899 w 793821"/>
                    <a:gd name="connsiteY1" fmla="*/ 760598 h 819026"/>
                    <a:gd name="connsiteX2" fmla="*/ 326024 w 793821"/>
                    <a:gd name="connsiteY2" fmla="*/ 815662 h 819026"/>
                    <a:gd name="connsiteX3" fmla="*/ 567329 w 793821"/>
                    <a:gd name="connsiteY3" fmla="*/ 777880 h 819026"/>
                    <a:gd name="connsiteX4" fmla="*/ 741528 w 793821"/>
                    <a:gd name="connsiteY4" fmla="*/ 610575 h 819026"/>
                    <a:gd name="connsiteX5" fmla="*/ 793374 w 793821"/>
                    <a:gd name="connsiteY5" fmla="*/ 389587 h 819026"/>
                    <a:gd name="connsiteX6" fmla="*/ 421627 w 793821"/>
                    <a:gd name="connsiteY6" fmla="*/ 1661 h 819026"/>
                    <a:gd name="connsiteX7" fmla="*/ 270410 w 793821"/>
                    <a:gd name="connsiteY7" fmla="*/ 16645 h 819026"/>
                    <a:gd name="connsiteX8" fmla="*/ 269307 w 793821"/>
                    <a:gd name="connsiteY8" fmla="*/ 17013 h 819026"/>
                    <a:gd name="connsiteX9" fmla="*/ 267468 w 793821"/>
                    <a:gd name="connsiteY9" fmla="*/ 17565 h 819026"/>
                    <a:gd name="connsiteX10" fmla="*/ 137945 w 793821"/>
                    <a:gd name="connsiteY10" fmla="*/ 80809 h 819026"/>
                    <a:gd name="connsiteX11" fmla="*/ 42342 w 793821"/>
                    <a:gd name="connsiteY11" fmla="*/ 180916 h 819026"/>
                    <a:gd name="connsiteX12" fmla="*/ 27819 w 793821"/>
                    <a:gd name="connsiteY12" fmla="*/ 204909 h 819026"/>
                    <a:gd name="connsiteX13" fmla="*/ 27727 w 793821"/>
                    <a:gd name="connsiteY13" fmla="*/ 204817 h 819026"/>
                    <a:gd name="connsiteX14" fmla="*/ 26532 w 793821"/>
                    <a:gd name="connsiteY14" fmla="*/ 207207 h 819026"/>
                    <a:gd name="connsiteX15" fmla="*/ 8699 w 793821"/>
                    <a:gd name="connsiteY15" fmla="*/ 243885 h 819026"/>
                    <a:gd name="connsiteX16" fmla="*/ 1252 w 793821"/>
                    <a:gd name="connsiteY16" fmla="*/ 264201 h 819026"/>
                    <a:gd name="connsiteX17" fmla="*/ 21475 w 793821"/>
                    <a:gd name="connsiteY17" fmla="*/ 304004 h 819026"/>
                    <a:gd name="connsiteX18" fmla="*/ 163041 w 793821"/>
                    <a:gd name="connsiteY18" fmla="*/ 364307 h 819026"/>
                    <a:gd name="connsiteX19" fmla="*/ 193468 w 793821"/>
                    <a:gd name="connsiteY19" fmla="*/ 352541 h 819026"/>
                    <a:gd name="connsiteX20" fmla="*/ 221689 w 793821"/>
                    <a:gd name="connsiteY20" fmla="*/ 301798 h 819026"/>
                    <a:gd name="connsiteX21" fmla="*/ 268847 w 793821"/>
                    <a:gd name="connsiteY21" fmla="*/ 251515 h 819026"/>
                    <a:gd name="connsiteX22" fmla="*/ 281625 w 793821"/>
                    <a:gd name="connsiteY22" fmla="*/ 242690 h 819026"/>
                    <a:gd name="connsiteX23" fmla="*/ 286864 w 793821"/>
                    <a:gd name="connsiteY23" fmla="*/ 239656 h 819026"/>
                    <a:gd name="connsiteX24" fmla="*/ 304330 w 793821"/>
                    <a:gd name="connsiteY24" fmla="*/ 230648 h 819026"/>
                    <a:gd name="connsiteX25" fmla="*/ 315270 w 793821"/>
                    <a:gd name="connsiteY25" fmla="*/ 225959 h 819026"/>
                    <a:gd name="connsiteX26" fmla="*/ 323267 w 793821"/>
                    <a:gd name="connsiteY26" fmla="*/ 223110 h 819026"/>
                    <a:gd name="connsiteX27" fmla="*/ 390097 w 793821"/>
                    <a:gd name="connsiteY27" fmla="*/ 213090 h 819026"/>
                    <a:gd name="connsiteX28" fmla="*/ 580198 w 793821"/>
                    <a:gd name="connsiteY28" fmla="*/ 399239 h 819026"/>
                    <a:gd name="connsiteX29" fmla="*/ 384489 w 793821"/>
                    <a:gd name="connsiteY29" fmla="*/ 604876 h 819026"/>
                    <a:gd name="connsiteX30" fmla="*/ 260757 w 793821"/>
                    <a:gd name="connsiteY30" fmla="*/ 570680 h 819026"/>
                    <a:gd name="connsiteX31" fmla="*/ 229044 w 793821"/>
                    <a:gd name="connsiteY31" fmla="*/ 582171 h 819026"/>
                    <a:gd name="connsiteX32" fmla="*/ 238420 w 793821"/>
                    <a:gd name="connsiteY32" fmla="*/ 608002 h 819026"/>
                    <a:gd name="connsiteX33" fmla="*/ 384489 w 793821"/>
                    <a:gd name="connsiteY33" fmla="*/ 648449 h 819026"/>
                    <a:gd name="connsiteX34" fmla="*/ 622392 w 793821"/>
                    <a:gd name="connsiteY34" fmla="*/ 381497 h 819026"/>
                    <a:gd name="connsiteX35" fmla="*/ 402599 w 793821"/>
                    <a:gd name="connsiteY35" fmla="*/ 170253 h 819026"/>
                    <a:gd name="connsiteX36" fmla="*/ 240993 w 793821"/>
                    <a:gd name="connsiteY36" fmla="*/ 217870 h 819026"/>
                    <a:gd name="connsiteX37" fmla="*/ 182621 w 793821"/>
                    <a:gd name="connsiteY37" fmla="*/ 282402 h 819026"/>
                    <a:gd name="connsiteX38" fmla="*/ 182621 w 793821"/>
                    <a:gd name="connsiteY38" fmla="*/ 282402 h 819026"/>
                    <a:gd name="connsiteX39" fmla="*/ 182345 w 793821"/>
                    <a:gd name="connsiteY39" fmla="*/ 282861 h 819026"/>
                    <a:gd name="connsiteX40" fmla="*/ 172141 w 793821"/>
                    <a:gd name="connsiteY40" fmla="*/ 300419 h 819026"/>
                    <a:gd name="connsiteX41" fmla="*/ 163317 w 793821"/>
                    <a:gd name="connsiteY41" fmla="*/ 316322 h 819026"/>
                    <a:gd name="connsiteX42" fmla="*/ 105220 w 793821"/>
                    <a:gd name="connsiteY42" fmla="*/ 291410 h 819026"/>
                    <a:gd name="connsiteX43" fmla="*/ 76538 w 793821"/>
                    <a:gd name="connsiteY43" fmla="*/ 279184 h 819026"/>
                    <a:gd name="connsiteX44" fmla="*/ 53466 w 793821"/>
                    <a:gd name="connsiteY44" fmla="*/ 268613 h 819026"/>
                    <a:gd name="connsiteX45" fmla="*/ 66243 w 793821"/>
                    <a:gd name="connsiteY45" fmla="*/ 224121 h 819026"/>
                    <a:gd name="connsiteX46" fmla="*/ 218564 w 793821"/>
                    <a:gd name="connsiteY46" fmla="*/ 82648 h 819026"/>
                    <a:gd name="connsiteX47" fmla="*/ 281625 w 793821"/>
                    <a:gd name="connsiteY47" fmla="*/ 58288 h 819026"/>
                    <a:gd name="connsiteX48" fmla="*/ 282544 w 793821"/>
                    <a:gd name="connsiteY48" fmla="*/ 58011 h 819026"/>
                    <a:gd name="connsiteX49" fmla="*/ 419697 w 793821"/>
                    <a:gd name="connsiteY49" fmla="*/ 45142 h 819026"/>
                    <a:gd name="connsiteX50" fmla="*/ 749434 w 793821"/>
                    <a:gd name="connsiteY50" fmla="*/ 385266 h 819026"/>
                    <a:gd name="connsiteX51" fmla="*/ 681777 w 793821"/>
                    <a:gd name="connsiteY51" fmla="*/ 623445 h 819026"/>
                    <a:gd name="connsiteX52" fmla="*/ 484780 w 793821"/>
                    <a:gd name="connsiteY52" fmla="*/ 762712 h 819026"/>
                    <a:gd name="connsiteX53" fmla="*/ 303411 w 793821"/>
                    <a:gd name="connsiteY53" fmla="*/ 767309 h 819026"/>
                    <a:gd name="connsiteX54" fmla="*/ 232904 w 793821"/>
                    <a:gd name="connsiteY54" fmla="*/ 744235 h 819026"/>
                    <a:gd name="connsiteX55" fmla="*/ 199535 w 793821"/>
                    <a:gd name="connsiteY55" fmla="*/ 725115 h 819026"/>
                    <a:gd name="connsiteX56" fmla="*/ 198708 w 793821"/>
                    <a:gd name="connsiteY56" fmla="*/ 724563 h 819026"/>
                    <a:gd name="connsiteX57" fmla="*/ 166810 w 793821"/>
                    <a:gd name="connsiteY57" fmla="*/ 734032 h 819026"/>
                    <a:gd name="connsiteX58" fmla="*/ 166810 w 793821"/>
                    <a:gd name="connsiteY58" fmla="*/ 734032 h 81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3821" h="819026">
                      <a:moveTo>
                        <a:pt x="166810" y="734032"/>
                      </a:moveTo>
                      <a:cubicBezTo>
                        <a:pt x="162674" y="743683"/>
                        <a:pt x="166166" y="754899"/>
                        <a:pt x="174899" y="760598"/>
                      </a:cubicBezTo>
                      <a:cubicBezTo>
                        <a:pt x="220494" y="790290"/>
                        <a:pt x="271329" y="809226"/>
                        <a:pt x="326024" y="815662"/>
                      </a:cubicBezTo>
                      <a:cubicBezTo>
                        <a:pt x="407562" y="825313"/>
                        <a:pt x="493421" y="814651"/>
                        <a:pt x="567329" y="777880"/>
                      </a:cubicBezTo>
                      <a:cubicBezTo>
                        <a:pt x="640686" y="741385"/>
                        <a:pt x="701724" y="682094"/>
                        <a:pt x="741528" y="610575"/>
                      </a:cubicBezTo>
                      <a:cubicBezTo>
                        <a:pt x="778941" y="543470"/>
                        <a:pt x="796959" y="466345"/>
                        <a:pt x="793374" y="389587"/>
                      </a:cubicBezTo>
                      <a:cubicBezTo>
                        <a:pt x="783906" y="187259"/>
                        <a:pt x="623312" y="19863"/>
                        <a:pt x="421627" y="1661"/>
                      </a:cubicBezTo>
                      <a:cubicBezTo>
                        <a:pt x="368954" y="-3119"/>
                        <a:pt x="317935" y="2581"/>
                        <a:pt x="270410" y="16645"/>
                      </a:cubicBezTo>
                      <a:cubicBezTo>
                        <a:pt x="270042" y="16737"/>
                        <a:pt x="269674" y="16921"/>
                        <a:pt x="269307" y="17013"/>
                      </a:cubicBezTo>
                      <a:cubicBezTo>
                        <a:pt x="268663" y="17197"/>
                        <a:pt x="268112" y="17381"/>
                        <a:pt x="267468" y="17565"/>
                      </a:cubicBezTo>
                      <a:cubicBezTo>
                        <a:pt x="221046" y="31813"/>
                        <a:pt x="177290" y="52129"/>
                        <a:pt x="137945" y="80809"/>
                      </a:cubicBezTo>
                      <a:cubicBezTo>
                        <a:pt x="100532" y="108203"/>
                        <a:pt x="67898" y="142216"/>
                        <a:pt x="42342" y="180916"/>
                      </a:cubicBezTo>
                      <a:cubicBezTo>
                        <a:pt x="37195" y="188730"/>
                        <a:pt x="32323" y="196727"/>
                        <a:pt x="27819" y="204909"/>
                      </a:cubicBezTo>
                      <a:lnTo>
                        <a:pt x="27727" y="204817"/>
                      </a:lnTo>
                      <a:cubicBezTo>
                        <a:pt x="27359" y="205644"/>
                        <a:pt x="26992" y="206379"/>
                        <a:pt x="26532" y="207207"/>
                      </a:cubicBezTo>
                      <a:cubicBezTo>
                        <a:pt x="20005" y="219157"/>
                        <a:pt x="14030" y="231383"/>
                        <a:pt x="8699" y="243885"/>
                      </a:cubicBezTo>
                      <a:cubicBezTo>
                        <a:pt x="5848" y="250503"/>
                        <a:pt x="3182" y="257214"/>
                        <a:pt x="1252" y="264201"/>
                      </a:cubicBezTo>
                      <a:cubicBezTo>
                        <a:pt x="-2701" y="277990"/>
                        <a:pt x="2355" y="296558"/>
                        <a:pt x="21475" y="304004"/>
                      </a:cubicBezTo>
                      <a:lnTo>
                        <a:pt x="163041" y="364307"/>
                      </a:lnTo>
                      <a:cubicBezTo>
                        <a:pt x="180783" y="372581"/>
                        <a:pt x="189239" y="360906"/>
                        <a:pt x="193468" y="352541"/>
                      </a:cubicBezTo>
                      <a:cubicBezTo>
                        <a:pt x="201466" y="336822"/>
                        <a:pt x="209187" y="321470"/>
                        <a:pt x="221689" y="301798"/>
                      </a:cubicBezTo>
                      <a:cubicBezTo>
                        <a:pt x="234099" y="283505"/>
                        <a:pt x="249451" y="266131"/>
                        <a:pt x="268847" y="251515"/>
                      </a:cubicBezTo>
                      <a:cubicBezTo>
                        <a:pt x="272892" y="248481"/>
                        <a:pt x="277212" y="245540"/>
                        <a:pt x="281625" y="242690"/>
                      </a:cubicBezTo>
                      <a:cubicBezTo>
                        <a:pt x="283371" y="241587"/>
                        <a:pt x="285118" y="240667"/>
                        <a:pt x="286864" y="239656"/>
                      </a:cubicBezTo>
                      <a:cubicBezTo>
                        <a:pt x="292380" y="236439"/>
                        <a:pt x="298172" y="233405"/>
                        <a:pt x="304330" y="230648"/>
                      </a:cubicBezTo>
                      <a:cubicBezTo>
                        <a:pt x="307915" y="228993"/>
                        <a:pt x="311500" y="227431"/>
                        <a:pt x="315270" y="225959"/>
                      </a:cubicBezTo>
                      <a:cubicBezTo>
                        <a:pt x="317843" y="224948"/>
                        <a:pt x="320509" y="224029"/>
                        <a:pt x="323267" y="223110"/>
                      </a:cubicBezTo>
                      <a:cubicBezTo>
                        <a:pt x="344226" y="216123"/>
                        <a:pt x="366656" y="212447"/>
                        <a:pt x="390097" y="213090"/>
                      </a:cubicBezTo>
                      <a:cubicBezTo>
                        <a:pt x="491215" y="215940"/>
                        <a:pt x="575326" y="298213"/>
                        <a:pt x="580198" y="399239"/>
                      </a:cubicBezTo>
                      <a:cubicBezTo>
                        <a:pt x="585622" y="511664"/>
                        <a:pt x="495719" y="608737"/>
                        <a:pt x="384489" y="604876"/>
                      </a:cubicBezTo>
                      <a:cubicBezTo>
                        <a:pt x="324002" y="602762"/>
                        <a:pt x="289990" y="588146"/>
                        <a:pt x="260757" y="570680"/>
                      </a:cubicBezTo>
                      <a:cubicBezTo>
                        <a:pt x="249543" y="563970"/>
                        <a:pt x="234283" y="568382"/>
                        <a:pt x="229044" y="582171"/>
                      </a:cubicBezTo>
                      <a:cubicBezTo>
                        <a:pt x="225366" y="591731"/>
                        <a:pt x="229687" y="602762"/>
                        <a:pt x="238420" y="608002"/>
                      </a:cubicBezTo>
                      <a:cubicBezTo>
                        <a:pt x="274178" y="629421"/>
                        <a:pt x="329886" y="647990"/>
                        <a:pt x="384489" y="648449"/>
                      </a:cubicBezTo>
                      <a:cubicBezTo>
                        <a:pt x="525595" y="649736"/>
                        <a:pt x="638571" y="525820"/>
                        <a:pt x="622392" y="381497"/>
                      </a:cubicBezTo>
                      <a:cubicBezTo>
                        <a:pt x="609706" y="268429"/>
                        <a:pt x="515943" y="178618"/>
                        <a:pt x="402599" y="170253"/>
                      </a:cubicBezTo>
                      <a:cubicBezTo>
                        <a:pt x="341744" y="165748"/>
                        <a:pt x="284658" y="183306"/>
                        <a:pt x="240993" y="217870"/>
                      </a:cubicBezTo>
                      <a:cubicBezTo>
                        <a:pt x="214611" y="238737"/>
                        <a:pt x="196502" y="260340"/>
                        <a:pt x="182621" y="282402"/>
                      </a:cubicBezTo>
                      <a:lnTo>
                        <a:pt x="182621" y="282402"/>
                      </a:lnTo>
                      <a:cubicBezTo>
                        <a:pt x="182529" y="282586"/>
                        <a:pt x="182437" y="282677"/>
                        <a:pt x="182345" y="282861"/>
                      </a:cubicBezTo>
                      <a:cubicBezTo>
                        <a:pt x="178669" y="288653"/>
                        <a:pt x="175267" y="294536"/>
                        <a:pt x="172141" y="300419"/>
                      </a:cubicBezTo>
                      <a:cubicBezTo>
                        <a:pt x="169016" y="305659"/>
                        <a:pt x="165983" y="310807"/>
                        <a:pt x="163317" y="316322"/>
                      </a:cubicBezTo>
                      <a:cubicBezTo>
                        <a:pt x="144013" y="307957"/>
                        <a:pt x="124616" y="299684"/>
                        <a:pt x="105220" y="291410"/>
                      </a:cubicBezTo>
                      <a:cubicBezTo>
                        <a:pt x="95660" y="287366"/>
                        <a:pt x="86099" y="283229"/>
                        <a:pt x="76538" y="279184"/>
                      </a:cubicBezTo>
                      <a:cubicBezTo>
                        <a:pt x="67990" y="275507"/>
                        <a:pt x="61739" y="272841"/>
                        <a:pt x="53466" y="268613"/>
                      </a:cubicBezTo>
                      <a:cubicBezTo>
                        <a:pt x="45928" y="264752"/>
                        <a:pt x="56683" y="244253"/>
                        <a:pt x="66243" y="224121"/>
                      </a:cubicBezTo>
                      <a:cubicBezTo>
                        <a:pt x="101083" y="158486"/>
                        <a:pt x="151918" y="115005"/>
                        <a:pt x="218564" y="82648"/>
                      </a:cubicBezTo>
                      <a:cubicBezTo>
                        <a:pt x="238879" y="72812"/>
                        <a:pt x="260022" y="64722"/>
                        <a:pt x="281625" y="58288"/>
                      </a:cubicBezTo>
                      <a:cubicBezTo>
                        <a:pt x="281901" y="58195"/>
                        <a:pt x="282177" y="58103"/>
                        <a:pt x="282544" y="58011"/>
                      </a:cubicBezTo>
                      <a:cubicBezTo>
                        <a:pt x="325565" y="45510"/>
                        <a:pt x="371804" y="40638"/>
                        <a:pt x="419697" y="45142"/>
                      </a:cubicBezTo>
                      <a:cubicBezTo>
                        <a:pt x="596745" y="61781"/>
                        <a:pt x="738127" y="207850"/>
                        <a:pt x="749434" y="385266"/>
                      </a:cubicBezTo>
                      <a:cubicBezTo>
                        <a:pt x="754765" y="469654"/>
                        <a:pt x="730772" y="554501"/>
                        <a:pt x="681777" y="623445"/>
                      </a:cubicBezTo>
                      <a:cubicBezTo>
                        <a:pt x="634159" y="690459"/>
                        <a:pt x="564296" y="740926"/>
                        <a:pt x="484780" y="762712"/>
                      </a:cubicBezTo>
                      <a:cubicBezTo>
                        <a:pt x="426499" y="778615"/>
                        <a:pt x="362520" y="778615"/>
                        <a:pt x="303411" y="767309"/>
                      </a:cubicBezTo>
                      <a:cubicBezTo>
                        <a:pt x="279511" y="762712"/>
                        <a:pt x="255242" y="754899"/>
                        <a:pt x="232904" y="744235"/>
                      </a:cubicBezTo>
                      <a:cubicBezTo>
                        <a:pt x="221505" y="738812"/>
                        <a:pt x="210198" y="732010"/>
                        <a:pt x="199535" y="725115"/>
                      </a:cubicBezTo>
                      <a:cubicBezTo>
                        <a:pt x="199260" y="724931"/>
                        <a:pt x="198984" y="724747"/>
                        <a:pt x="198708" y="724563"/>
                      </a:cubicBezTo>
                      <a:cubicBezTo>
                        <a:pt x="187585" y="717026"/>
                        <a:pt x="172141" y="721530"/>
                        <a:pt x="166810" y="734032"/>
                      </a:cubicBezTo>
                      <a:lnTo>
                        <a:pt x="166810" y="734032"/>
                      </a:lnTo>
                      <a:close/>
                    </a:path>
                  </a:pathLst>
                </a:custGeom>
                <a:solidFill>
                  <a:srgbClr val="00A0DF"/>
                </a:solidFill>
                <a:ln w="9190" cap="flat">
                  <a:noFill/>
                  <a:prstDash val="solid"/>
                  <a:miter/>
                </a:ln>
              </p:spPr>
              <p:txBody>
                <a:bodyPr rtlCol="0" anchor="ctr"/>
                <a:lstStyle/>
                <a:p>
                  <a:endParaRPr lang="en-US"/>
                </a:p>
              </p:txBody>
            </p:sp>
          </p:grpSp>
        </p:grpSp>
        <p:grpSp>
          <p:nvGrpSpPr>
            <p:cNvPr id="16" name="Graphic 6">
              <a:extLst>
                <a:ext uri="{FF2B5EF4-FFF2-40B4-BE49-F238E27FC236}">
                  <a16:creationId xmlns:a16="http://schemas.microsoft.com/office/drawing/2014/main" id="{0926CEEE-9A79-BAD5-161E-DF253AC2B47F}"/>
                </a:ext>
              </a:extLst>
            </p:cNvPr>
            <p:cNvGrpSpPr/>
            <p:nvPr/>
          </p:nvGrpSpPr>
          <p:grpSpPr>
            <a:xfrm>
              <a:off x="0" y="1336051"/>
              <a:ext cx="2957700" cy="97348"/>
              <a:chOff x="0" y="1336051"/>
              <a:chExt cx="2957700" cy="97348"/>
            </a:xfrm>
            <a:solidFill>
              <a:srgbClr val="194F90"/>
            </a:solidFill>
          </p:grpSpPr>
          <p:sp>
            <p:nvSpPr>
              <p:cNvPr id="38" name="Freeform: Shape 178">
                <a:extLst>
                  <a:ext uri="{FF2B5EF4-FFF2-40B4-BE49-F238E27FC236}">
                    <a16:creationId xmlns:a16="http://schemas.microsoft.com/office/drawing/2014/main" id="{FF15F8B2-8A9D-EDF9-91FE-9D2E1514FF8A}"/>
                  </a:ext>
                </a:extLst>
              </p:cNvPr>
              <p:cNvSpPr/>
              <p:nvPr/>
            </p:nvSpPr>
            <p:spPr>
              <a:xfrm>
                <a:off x="0" y="1337614"/>
                <a:ext cx="140553" cy="94223"/>
              </a:xfrm>
              <a:custGeom>
                <a:avLst/>
                <a:gdLst>
                  <a:gd name="connsiteX0" fmla="*/ 140553 w 140553"/>
                  <a:gd name="connsiteY0" fmla="*/ 0 h 94223"/>
                  <a:gd name="connsiteX1" fmla="*/ 111046 w 140553"/>
                  <a:gd name="connsiteY1" fmla="*/ 94224 h 94223"/>
                  <a:gd name="connsiteX2" fmla="*/ 91373 w 140553"/>
                  <a:gd name="connsiteY2" fmla="*/ 94224 h 94223"/>
                  <a:gd name="connsiteX3" fmla="*/ 70231 w 140553"/>
                  <a:gd name="connsiteY3" fmla="*/ 26657 h 94223"/>
                  <a:gd name="connsiteX4" fmla="*/ 49088 w 140553"/>
                  <a:gd name="connsiteY4" fmla="*/ 94224 h 94223"/>
                  <a:gd name="connsiteX5" fmla="*/ 29416 w 140553"/>
                  <a:gd name="connsiteY5" fmla="*/ 94224 h 94223"/>
                  <a:gd name="connsiteX6" fmla="*/ 0 w 140553"/>
                  <a:gd name="connsiteY6" fmla="*/ 0 h 94223"/>
                  <a:gd name="connsiteX7" fmla="*/ 16638 w 140553"/>
                  <a:gd name="connsiteY7" fmla="*/ 0 h 94223"/>
                  <a:gd name="connsiteX8" fmla="*/ 39344 w 140553"/>
                  <a:gd name="connsiteY8" fmla="*/ 72620 h 94223"/>
                  <a:gd name="connsiteX9" fmla="*/ 61774 w 140553"/>
                  <a:gd name="connsiteY9" fmla="*/ 0 h 94223"/>
                  <a:gd name="connsiteX10" fmla="*/ 78504 w 140553"/>
                  <a:gd name="connsiteY10" fmla="*/ 0 h 94223"/>
                  <a:gd name="connsiteX11" fmla="*/ 101210 w 140553"/>
                  <a:gd name="connsiteY11" fmla="*/ 72620 h 94223"/>
                  <a:gd name="connsiteX12" fmla="*/ 123639 w 140553"/>
                  <a:gd name="connsiteY12" fmla="*/ 0 h 94223"/>
                  <a:gd name="connsiteX13" fmla="*/ 140553 w 140553"/>
                  <a:gd name="connsiteY13" fmla="*/ 0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553" h="94223">
                    <a:moveTo>
                      <a:pt x="140553" y="0"/>
                    </a:moveTo>
                    <a:lnTo>
                      <a:pt x="111046" y="94224"/>
                    </a:lnTo>
                    <a:lnTo>
                      <a:pt x="91373" y="94224"/>
                    </a:lnTo>
                    <a:lnTo>
                      <a:pt x="70231" y="26657"/>
                    </a:lnTo>
                    <a:lnTo>
                      <a:pt x="49088" y="94224"/>
                    </a:lnTo>
                    <a:lnTo>
                      <a:pt x="29416" y="94224"/>
                    </a:lnTo>
                    <a:lnTo>
                      <a:pt x="0" y="0"/>
                    </a:lnTo>
                    <a:lnTo>
                      <a:pt x="16638" y="0"/>
                    </a:lnTo>
                    <a:lnTo>
                      <a:pt x="39344" y="72620"/>
                    </a:lnTo>
                    <a:lnTo>
                      <a:pt x="61774" y="0"/>
                    </a:lnTo>
                    <a:lnTo>
                      <a:pt x="78504" y="0"/>
                    </a:lnTo>
                    <a:lnTo>
                      <a:pt x="101210" y="72620"/>
                    </a:lnTo>
                    <a:lnTo>
                      <a:pt x="123639" y="0"/>
                    </a:lnTo>
                    <a:lnTo>
                      <a:pt x="140553" y="0"/>
                    </a:lnTo>
                    <a:close/>
                  </a:path>
                </a:pathLst>
              </a:custGeom>
              <a:solidFill>
                <a:srgbClr val="194F90"/>
              </a:solidFill>
              <a:ln w="9190" cap="flat">
                <a:noFill/>
                <a:prstDash val="solid"/>
                <a:miter/>
              </a:ln>
            </p:spPr>
            <p:txBody>
              <a:bodyPr rtlCol="0" anchor="ctr"/>
              <a:lstStyle/>
              <a:p>
                <a:endParaRPr lang="en-US"/>
              </a:p>
            </p:txBody>
          </p:sp>
          <p:sp>
            <p:nvSpPr>
              <p:cNvPr id="39" name="Freeform: Shape 179">
                <a:extLst>
                  <a:ext uri="{FF2B5EF4-FFF2-40B4-BE49-F238E27FC236}">
                    <a16:creationId xmlns:a16="http://schemas.microsoft.com/office/drawing/2014/main" id="{E2C89F14-1D16-85A1-C1B5-EFBAE9563914}"/>
                  </a:ext>
                </a:extLst>
              </p:cNvPr>
              <p:cNvSpPr/>
              <p:nvPr/>
            </p:nvSpPr>
            <p:spPr>
              <a:xfrm>
                <a:off x="136141" y="1337522"/>
                <a:ext cx="86502" cy="94223"/>
              </a:xfrm>
              <a:custGeom>
                <a:avLst/>
                <a:gdLst>
                  <a:gd name="connsiteX0" fmla="*/ 62050 w 86502"/>
                  <a:gd name="connsiteY0" fmla="*/ 73540 h 94223"/>
                  <a:gd name="connsiteX1" fmla="*/ 24360 w 86502"/>
                  <a:gd name="connsiteY1" fmla="*/ 73540 h 94223"/>
                  <a:gd name="connsiteX2" fmla="*/ 16915 w 86502"/>
                  <a:gd name="connsiteY2" fmla="*/ 94224 h 94223"/>
                  <a:gd name="connsiteX3" fmla="*/ 0 w 86502"/>
                  <a:gd name="connsiteY3" fmla="*/ 94224 h 94223"/>
                  <a:gd name="connsiteX4" fmla="*/ 33921 w 86502"/>
                  <a:gd name="connsiteY4" fmla="*/ 0 h 94223"/>
                  <a:gd name="connsiteX5" fmla="*/ 52582 w 86502"/>
                  <a:gd name="connsiteY5" fmla="*/ 0 h 94223"/>
                  <a:gd name="connsiteX6" fmla="*/ 86502 w 86502"/>
                  <a:gd name="connsiteY6" fmla="*/ 94224 h 94223"/>
                  <a:gd name="connsiteX7" fmla="*/ 69496 w 86502"/>
                  <a:gd name="connsiteY7" fmla="*/ 94224 h 94223"/>
                  <a:gd name="connsiteX8" fmla="*/ 62050 w 86502"/>
                  <a:gd name="connsiteY8" fmla="*/ 73540 h 94223"/>
                  <a:gd name="connsiteX9" fmla="*/ 56534 w 86502"/>
                  <a:gd name="connsiteY9" fmla="*/ 58004 h 94223"/>
                  <a:gd name="connsiteX10" fmla="*/ 43114 w 86502"/>
                  <a:gd name="connsiteY10" fmla="*/ 21326 h 94223"/>
                  <a:gd name="connsiteX11" fmla="*/ 29876 w 86502"/>
                  <a:gd name="connsiteY11" fmla="*/ 58004 h 94223"/>
                  <a:gd name="connsiteX12" fmla="*/ 56534 w 86502"/>
                  <a:gd name="connsiteY12" fmla="*/ 58004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02" h="94223">
                    <a:moveTo>
                      <a:pt x="62050" y="73540"/>
                    </a:moveTo>
                    <a:lnTo>
                      <a:pt x="24360" y="73540"/>
                    </a:lnTo>
                    <a:lnTo>
                      <a:pt x="16915" y="94224"/>
                    </a:lnTo>
                    <a:lnTo>
                      <a:pt x="0" y="94224"/>
                    </a:lnTo>
                    <a:lnTo>
                      <a:pt x="33921" y="0"/>
                    </a:lnTo>
                    <a:lnTo>
                      <a:pt x="52582" y="0"/>
                    </a:lnTo>
                    <a:lnTo>
                      <a:pt x="86502" y="94224"/>
                    </a:lnTo>
                    <a:lnTo>
                      <a:pt x="69496" y="94224"/>
                    </a:lnTo>
                    <a:lnTo>
                      <a:pt x="62050" y="73540"/>
                    </a:lnTo>
                    <a:close/>
                    <a:moveTo>
                      <a:pt x="56534" y="58004"/>
                    </a:moveTo>
                    <a:lnTo>
                      <a:pt x="43114" y="21326"/>
                    </a:lnTo>
                    <a:lnTo>
                      <a:pt x="29876" y="58004"/>
                    </a:lnTo>
                    <a:lnTo>
                      <a:pt x="56534" y="58004"/>
                    </a:lnTo>
                    <a:close/>
                  </a:path>
                </a:pathLst>
              </a:custGeom>
              <a:solidFill>
                <a:srgbClr val="194F90"/>
              </a:solidFill>
              <a:ln w="9190" cap="flat">
                <a:noFill/>
                <a:prstDash val="solid"/>
                <a:miter/>
              </a:ln>
            </p:spPr>
            <p:txBody>
              <a:bodyPr rtlCol="0" anchor="ctr"/>
              <a:lstStyle/>
              <a:p>
                <a:endParaRPr lang="en-US"/>
              </a:p>
            </p:txBody>
          </p:sp>
          <p:sp>
            <p:nvSpPr>
              <p:cNvPr id="40" name="Freeform: Shape 180">
                <a:extLst>
                  <a:ext uri="{FF2B5EF4-FFF2-40B4-BE49-F238E27FC236}">
                    <a16:creationId xmlns:a16="http://schemas.microsoft.com/office/drawing/2014/main" id="{57EFA2B0-2589-D0F6-4759-F1946513B64E}"/>
                  </a:ext>
                </a:extLst>
              </p:cNvPr>
              <p:cNvSpPr/>
              <p:nvPr/>
            </p:nvSpPr>
            <p:spPr>
              <a:xfrm>
                <a:off x="217587" y="1337522"/>
                <a:ext cx="60854" cy="94223"/>
              </a:xfrm>
              <a:custGeom>
                <a:avLst/>
                <a:gdLst>
                  <a:gd name="connsiteX0" fmla="*/ 60855 w 60854"/>
                  <a:gd name="connsiteY0" fmla="*/ 15443 h 94223"/>
                  <a:gd name="connsiteX1" fmla="*/ 38609 w 60854"/>
                  <a:gd name="connsiteY1" fmla="*/ 15443 h 94223"/>
                  <a:gd name="connsiteX2" fmla="*/ 38609 w 60854"/>
                  <a:gd name="connsiteY2" fmla="*/ 94224 h 94223"/>
                  <a:gd name="connsiteX3" fmla="*/ 22154 w 60854"/>
                  <a:gd name="connsiteY3" fmla="*/ 94224 h 94223"/>
                  <a:gd name="connsiteX4" fmla="*/ 22154 w 60854"/>
                  <a:gd name="connsiteY4" fmla="*/ 15443 h 94223"/>
                  <a:gd name="connsiteX5" fmla="*/ 0 w 60854"/>
                  <a:gd name="connsiteY5" fmla="*/ 15443 h 94223"/>
                  <a:gd name="connsiteX6" fmla="*/ 0 w 60854"/>
                  <a:gd name="connsiteY6" fmla="*/ 0 h 94223"/>
                  <a:gd name="connsiteX7" fmla="*/ 60855 w 60854"/>
                  <a:gd name="connsiteY7" fmla="*/ 0 h 94223"/>
                  <a:gd name="connsiteX8" fmla="*/ 60855 w 60854"/>
                  <a:gd name="connsiteY8" fmla="*/ 15443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854" h="94223">
                    <a:moveTo>
                      <a:pt x="60855" y="15443"/>
                    </a:moveTo>
                    <a:lnTo>
                      <a:pt x="38609" y="15443"/>
                    </a:lnTo>
                    <a:lnTo>
                      <a:pt x="38609" y="94224"/>
                    </a:lnTo>
                    <a:lnTo>
                      <a:pt x="22154" y="94224"/>
                    </a:lnTo>
                    <a:lnTo>
                      <a:pt x="22154" y="15443"/>
                    </a:lnTo>
                    <a:lnTo>
                      <a:pt x="0" y="15443"/>
                    </a:lnTo>
                    <a:lnTo>
                      <a:pt x="0" y="0"/>
                    </a:lnTo>
                    <a:lnTo>
                      <a:pt x="60855" y="0"/>
                    </a:lnTo>
                    <a:lnTo>
                      <a:pt x="60855" y="15443"/>
                    </a:lnTo>
                    <a:close/>
                  </a:path>
                </a:pathLst>
              </a:custGeom>
              <a:solidFill>
                <a:srgbClr val="194F90"/>
              </a:solidFill>
              <a:ln w="9190" cap="flat">
                <a:noFill/>
                <a:prstDash val="solid"/>
                <a:miter/>
              </a:ln>
            </p:spPr>
            <p:txBody>
              <a:bodyPr rtlCol="0" anchor="ctr"/>
              <a:lstStyle/>
              <a:p>
                <a:endParaRPr lang="en-US"/>
              </a:p>
            </p:txBody>
          </p:sp>
          <p:sp>
            <p:nvSpPr>
              <p:cNvPr id="41" name="Freeform: Shape 181">
                <a:extLst>
                  <a:ext uri="{FF2B5EF4-FFF2-40B4-BE49-F238E27FC236}">
                    <a16:creationId xmlns:a16="http://schemas.microsoft.com/office/drawing/2014/main" id="{F7A75A8E-F79B-23E6-0C5D-9B760F2244B1}"/>
                  </a:ext>
                </a:extLst>
              </p:cNvPr>
              <p:cNvSpPr/>
              <p:nvPr/>
            </p:nvSpPr>
            <p:spPr>
              <a:xfrm>
                <a:off x="288646" y="1337522"/>
                <a:ext cx="52857" cy="94223"/>
              </a:xfrm>
              <a:custGeom>
                <a:avLst/>
                <a:gdLst>
                  <a:gd name="connsiteX0" fmla="*/ 16270 w 52857"/>
                  <a:gd name="connsiteY0" fmla="*/ 15443 h 94223"/>
                  <a:gd name="connsiteX1" fmla="*/ 16270 w 52857"/>
                  <a:gd name="connsiteY1" fmla="*/ 38424 h 94223"/>
                  <a:gd name="connsiteX2" fmla="*/ 44951 w 52857"/>
                  <a:gd name="connsiteY2" fmla="*/ 38424 h 94223"/>
                  <a:gd name="connsiteX3" fmla="*/ 44951 w 52857"/>
                  <a:gd name="connsiteY3" fmla="*/ 53868 h 94223"/>
                  <a:gd name="connsiteX4" fmla="*/ 16270 w 52857"/>
                  <a:gd name="connsiteY4" fmla="*/ 53868 h 94223"/>
                  <a:gd name="connsiteX5" fmla="*/ 16270 w 52857"/>
                  <a:gd name="connsiteY5" fmla="*/ 78780 h 94223"/>
                  <a:gd name="connsiteX6" fmla="*/ 52857 w 52857"/>
                  <a:gd name="connsiteY6" fmla="*/ 78780 h 94223"/>
                  <a:gd name="connsiteX7" fmla="*/ 52857 w 52857"/>
                  <a:gd name="connsiteY7" fmla="*/ 94224 h 94223"/>
                  <a:gd name="connsiteX8" fmla="*/ 0 w 52857"/>
                  <a:gd name="connsiteY8" fmla="*/ 94224 h 94223"/>
                  <a:gd name="connsiteX9" fmla="*/ 0 w 52857"/>
                  <a:gd name="connsiteY9" fmla="*/ 0 h 94223"/>
                  <a:gd name="connsiteX10" fmla="*/ 52857 w 52857"/>
                  <a:gd name="connsiteY10" fmla="*/ 0 h 94223"/>
                  <a:gd name="connsiteX11" fmla="*/ 52857 w 52857"/>
                  <a:gd name="connsiteY11" fmla="*/ 15443 h 94223"/>
                  <a:gd name="connsiteX12" fmla="*/ 16270 w 52857"/>
                  <a:gd name="connsiteY12" fmla="*/ 15443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57" h="94223">
                    <a:moveTo>
                      <a:pt x="16270" y="15443"/>
                    </a:moveTo>
                    <a:lnTo>
                      <a:pt x="16270" y="38424"/>
                    </a:lnTo>
                    <a:lnTo>
                      <a:pt x="44951" y="38424"/>
                    </a:lnTo>
                    <a:lnTo>
                      <a:pt x="44951" y="53868"/>
                    </a:lnTo>
                    <a:lnTo>
                      <a:pt x="16270" y="53868"/>
                    </a:lnTo>
                    <a:lnTo>
                      <a:pt x="16270" y="78780"/>
                    </a:lnTo>
                    <a:lnTo>
                      <a:pt x="52857" y="78780"/>
                    </a:lnTo>
                    <a:lnTo>
                      <a:pt x="52857" y="94224"/>
                    </a:lnTo>
                    <a:lnTo>
                      <a:pt x="0" y="94224"/>
                    </a:lnTo>
                    <a:lnTo>
                      <a:pt x="0" y="0"/>
                    </a:lnTo>
                    <a:lnTo>
                      <a:pt x="52857" y="0"/>
                    </a:lnTo>
                    <a:lnTo>
                      <a:pt x="52857" y="15443"/>
                    </a:lnTo>
                    <a:lnTo>
                      <a:pt x="16270" y="15443"/>
                    </a:lnTo>
                    <a:close/>
                  </a:path>
                </a:pathLst>
              </a:custGeom>
              <a:solidFill>
                <a:srgbClr val="194F90"/>
              </a:solidFill>
              <a:ln w="9190" cap="flat">
                <a:noFill/>
                <a:prstDash val="solid"/>
                <a:miter/>
              </a:ln>
            </p:spPr>
            <p:txBody>
              <a:bodyPr rtlCol="0" anchor="ctr"/>
              <a:lstStyle/>
              <a:p>
                <a:endParaRPr lang="en-US"/>
              </a:p>
            </p:txBody>
          </p:sp>
          <p:sp>
            <p:nvSpPr>
              <p:cNvPr id="42" name="Freeform: Shape 182">
                <a:extLst>
                  <a:ext uri="{FF2B5EF4-FFF2-40B4-BE49-F238E27FC236}">
                    <a16:creationId xmlns:a16="http://schemas.microsoft.com/office/drawing/2014/main" id="{DE379559-17F4-FCA0-5CF8-59734129C881}"/>
                  </a:ext>
                </a:extLst>
              </p:cNvPr>
              <p:cNvSpPr/>
              <p:nvPr/>
            </p:nvSpPr>
            <p:spPr>
              <a:xfrm>
                <a:off x="356027" y="1337522"/>
                <a:ext cx="69404" cy="94223"/>
              </a:xfrm>
              <a:custGeom>
                <a:avLst/>
                <a:gdLst>
                  <a:gd name="connsiteX0" fmla="*/ 32909 w 69404"/>
                  <a:gd name="connsiteY0" fmla="*/ 64532 h 94223"/>
                  <a:gd name="connsiteX1" fmla="*/ 16271 w 69404"/>
                  <a:gd name="connsiteY1" fmla="*/ 64532 h 94223"/>
                  <a:gd name="connsiteX2" fmla="*/ 16271 w 69404"/>
                  <a:gd name="connsiteY2" fmla="*/ 94224 h 94223"/>
                  <a:gd name="connsiteX3" fmla="*/ 0 w 69404"/>
                  <a:gd name="connsiteY3" fmla="*/ 94224 h 94223"/>
                  <a:gd name="connsiteX4" fmla="*/ 0 w 69404"/>
                  <a:gd name="connsiteY4" fmla="*/ 0 h 94223"/>
                  <a:gd name="connsiteX5" fmla="*/ 35483 w 69404"/>
                  <a:gd name="connsiteY5" fmla="*/ 0 h 94223"/>
                  <a:gd name="connsiteX6" fmla="*/ 47801 w 69404"/>
                  <a:gd name="connsiteY6" fmla="*/ 2206 h 94223"/>
                  <a:gd name="connsiteX7" fmla="*/ 58280 w 69404"/>
                  <a:gd name="connsiteY7" fmla="*/ 8548 h 94223"/>
                  <a:gd name="connsiteX8" fmla="*/ 65635 w 69404"/>
                  <a:gd name="connsiteY8" fmla="*/ 18752 h 94223"/>
                  <a:gd name="connsiteX9" fmla="*/ 68392 w 69404"/>
                  <a:gd name="connsiteY9" fmla="*/ 32358 h 94223"/>
                  <a:gd name="connsiteX10" fmla="*/ 63153 w 69404"/>
                  <a:gd name="connsiteY10" fmla="*/ 50743 h 94223"/>
                  <a:gd name="connsiteX11" fmla="*/ 49640 w 69404"/>
                  <a:gd name="connsiteY11" fmla="*/ 61590 h 94223"/>
                  <a:gd name="connsiteX12" fmla="*/ 69404 w 69404"/>
                  <a:gd name="connsiteY12" fmla="*/ 94224 h 94223"/>
                  <a:gd name="connsiteX13" fmla="*/ 50927 w 69404"/>
                  <a:gd name="connsiteY13" fmla="*/ 94224 h 94223"/>
                  <a:gd name="connsiteX14" fmla="*/ 32909 w 69404"/>
                  <a:gd name="connsiteY14" fmla="*/ 64532 h 94223"/>
                  <a:gd name="connsiteX15" fmla="*/ 16271 w 69404"/>
                  <a:gd name="connsiteY15" fmla="*/ 49272 h 94223"/>
                  <a:gd name="connsiteX16" fmla="*/ 35483 w 69404"/>
                  <a:gd name="connsiteY16" fmla="*/ 49272 h 94223"/>
                  <a:gd name="connsiteX17" fmla="*/ 41917 w 69404"/>
                  <a:gd name="connsiteY17" fmla="*/ 48077 h 94223"/>
                  <a:gd name="connsiteX18" fmla="*/ 47250 w 69404"/>
                  <a:gd name="connsiteY18" fmla="*/ 44768 h 94223"/>
                  <a:gd name="connsiteX19" fmla="*/ 50927 w 69404"/>
                  <a:gd name="connsiteY19" fmla="*/ 39435 h 94223"/>
                  <a:gd name="connsiteX20" fmla="*/ 52305 w 69404"/>
                  <a:gd name="connsiteY20" fmla="*/ 32358 h 94223"/>
                  <a:gd name="connsiteX21" fmla="*/ 50927 w 69404"/>
                  <a:gd name="connsiteY21" fmla="*/ 25280 h 94223"/>
                  <a:gd name="connsiteX22" fmla="*/ 47250 w 69404"/>
                  <a:gd name="connsiteY22" fmla="*/ 19947 h 94223"/>
                  <a:gd name="connsiteX23" fmla="*/ 41917 w 69404"/>
                  <a:gd name="connsiteY23" fmla="*/ 16638 h 94223"/>
                  <a:gd name="connsiteX24" fmla="*/ 35483 w 69404"/>
                  <a:gd name="connsiteY24" fmla="*/ 15443 h 94223"/>
                  <a:gd name="connsiteX25" fmla="*/ 16271 w 69404"/>
                  <a:gd name="connsiteY25" fmla="*/ 15443 h 94223"/>
                  <a:gd name="connsiteX26" fmla="*/ 16271 w 69404"/>
                  <a:gd name="connsiteY26" fmla="*/ 49272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9404" h="94223">
                    <a:moveTo>
                      <a:pt x="32909" y="64532"/>
                    </a:moveTo>
                    <a:lnTo>
                      <a:pt x="16271" y="64532"/>
                    </a:lnTo>
                    <a:lnTo>
                      <a:pt x="16271" y="94224"/>
                    </a:lnTo>
                    <a:lnTo>
                      <a:pt x="0" y="94224"/>
                    </a:lnTo>
                    <a:lnTo>
                      <a:pt x="0" y="0"/>
                    </a:lnTo>
                    <a:lnTo>
                      <a:pt x="35483" y="0"/>
                    </a:lnTo>
                    <a:cubicBezTo>
                      <a:pt x="39711" y="0"/>
                      <a:pt x="43849" y="735"/>
                      <a:pt x="47801" y="2206"/>
                    </a:cubicBezTo>
                    <a:cubicBezTo>
                      <a:pt x="51754" y="3676"/>
                      <a:pt x="55247" y="5791"/>
                      <a:pt x="58280" y="8548"/>
                    </a:cubicBezTo>
                    <a:cubicBezTo>
                      <a:pt x="61315" y="11307"/>
                      <a:pt x="63796" y="14708"/>
                      <a:pt x="65635" y="18752"/>
                    </a:cubicBezTo>
                    <a:cubicBezTo>
                      <a:pt x="67473" y="22797"/>
                      <a:pt x="68392" y="27302"/>
                      <a:pt x="68392" y="32358"/>
                    </a:cubicBezTo>
                    <a:cubicBezTo>
                      <a:pt x="68392" y="39619"/>
                      <a:pt x="66646" y="45779"/>
                      <a:pt x="63153" y="50743"/>
                    </a:cubicBezTo>
                    <a:cubicBezTo>
                      <a:pt x="59660" y="55706"/>
                      <a:pt x="55155" y="59383"/>
                      <a:pt x="49640" y="61590"/>
                    </a:cubicBezTo>
                    <a:lnTo>
                      <a:pt x="69404" y="94224"/>
                    </a:lnTo>
                    <a:lnTo>
                      <a:pt x="50927" y="94224"/>
                    </a:lnTo>
                    <a:lnTo>
                      <a:pt x="32909" y="64532"/>
                    </a:lnTo>
                    <a:close/>
                    <a:moveTo>
                      <a:pt x="16271" y="49272"/>
                    </a:moveTo>
                    <a:lnTo>
                      <a:pt x="35483" y="49272"/>
                    </a:lnTo>
                    <a:cubicBezTo>
                      <a:pt x="37689" y="49272"/>
                      <a:pt x="39895" y="48904"/>
                      <a:pt x="41917" y="48077"/>
                    </a:cubicBezTo>
                    <a:cubicBezTo>
                      <a:pt x="43941" y="47341"/>
                      <a:pt x="45687" y="46147"/>
                      <a:pt x="47250" y="44768"/>
                    </a:cubicBezTo>
                    <a:cubicBezTo>
                      <a:pt x="48721" y="43297"/>
                      <a:pt x="50007" y="41550"/>
                      <a:pt x="50927" y="39435"/>
                    </a:cubicBezTo>
                    <a:cubicBezTo>
                      <a:pt x="51846" y="37321"/>
                      <a:pt x="52305" y="35023"/>
                      <a:pt x="52305" y="32358"/>
                    </a:cubicBezTo>
                    <a:cubicBezTo>
                      <a:pt x="52305" y="29692"/>
                      <a:pt x="51846" y="27394"/>
                      <a:pt x="50927" y="25280"/>
                    </a:cubicBezTo>
                    <a:cubicBezTo>
                      <a:pt x="50007" y="23165"/>
                      <a:pt x="48812" y="21418"/>
                      <a:pt x="47250" y="19947"/>
                    </a:cubicBezTo>
                    <a:cubicBezTo>
                      <a:pt x="45779" y="18477"/>
                      <a:pt x="43941" y="17374"/>
                      <a:pt x="41917" y="16638"/>
                    </a:cubicBezTo>
                    <a:cubicBezTo>
                      <a:pt x="39895" y="15903"/>
                      <a:pt x="37781" y="15443"/>
                      <a:pt x="35483" y="15443"/>
                    </a:cubicBezTo>
                    <a:lnTo>
                      <a:pt x="16271" y="15443"/>
                    </a:lnTo>
                    <a:lnTo>
                      <a:pt x="16271" y="49272"/>
                    </a:lnTo>
                    <a:close/>
                  </a:path>
                </a:pathLst>
              </a:custGeom>
              <a:solidFill>
                <a:srgbClr val="194F90"/>
              </a:solidFill>
              <a:ln w="9190" cap="flat">
                <a:noFill/>
                <a:prstDash val="solid"/>
                <a:miter/>
              </a:ln>
            </p:spPr>
            <p:txBody>
              <a:bodyPr rtlCol="0" anchor="ctr"/>
              <a:lstStyle/>
              <a:p>
                <a:endParaRPr lang="en-US"/>
              </a:p>
            </p:txBody>
          </p:sp>
          <p:sp>
            <p:nvSpPr>
              <p:cNvPr id="43" name="Freeform: Shape 183">
                <a:extLst>
                  <a:ext uri="{FF2B5EF4-FFF2-40B4-BE49-F238E27FC236}">
                    <a16:creationId xmlns:a16="http://schemas.microsoft.com/office/drawing/2014/main" id="{EE0AFF95-AD2C-57CE-7214-8389C7557171}"/>
                  </a:ext>
                </a:extLst>
              </p:cNvPr>
              <p:cNvSpPr/>
              <p:nvPr/>
            </p:nvSpPr>
            <p:spPr>
              <a:xfrm>
                <a:off x="463948" y="1337522"/>
                <a:ext cx="60854" cy="94223"/>
              </a:xfrm>
              <a:custGeom>
                <a:avLst/>
                <a:gdLst>
                  <a:gd name="connsiteX0" fmla="*/ 60855 w 60854"/>
                  <a:gd name="connsiteY0" fmla="*/ 15443 h 94223"/>
                  <a:gd name="connsiteX1" fmla="*/ 38608 w 60854"/>
                  <a:gd name="connsiteY1" fmla="*/ 15443 h 94223"/>
                  <a:gd name="connsiteX2" fmla="*/ 38608 w 60854"/>
                  <a:gd name="connsiteY2" fmla="*/ 94224 h 94223"/>
                  <a:gd name="connsiteX3" fmla="*/ 22154 w 60854"/>
                  <a:gd name="connsiteY3" fmla="*/ 94224 h 94223"/>
                  <a:gd name="connsiteX4" fmla="*/ 22154 w 60854"/>
                  <a:gd name="connsiteY4" fmla="*/ 15443 h 94223"/>
                  <a:gd name="connsiteX5" fmla="*/ 0 w 60854"/>
                  <a:gd name="connsiteY5" fmla="*/ 15443 h 94223"/>
                  <a:gd name="connsiteX6" fmla="*/ 0 w 60854"/>
                  <a:gd name="connsiteY6" fmla="*/ 0 h 94223"/>
                  <a:gd name="connsiteX7" fmla="*/ 60855 w 60854"/>
                  <a:gd name="connsiteY7" fmla="*/ 0 h 94223"/>
                  <a:gd name="connsiteX8" fmla="*/ 60855 w 60854"/>
                  <a:gd name="connsiteY8" fmla="*/ 15443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854" h="94223">
                    <a:moveTo>
                      <a:pt x="60855" y="15443"/>
                    </a:moveTo>
                    <a:lnTo>
                      <a:pt x="38608" y="15443"/>
                    </a:lnTo>
                    <a:lnTo>
                      <a:pt x="38608" y="94224"/>
                    </a:lnTo>
                    <a:lnTo>
                      <a:pt x="22154" y="94224"/>
                    </a:lnTo>
                    <a:lnTo>
                      <a:pt x="22154" y="15443"/>
                    </a:lnTo>
                    <a:lnTo>
                      <a:pt x="0" y="15443"/>
                    </a:lnTo>
                    <a:lnTo>
                      <a:pt x="0" y="0"/>
                    </a:lnTo>
                    <a:lnTo>
                      <a:pt x="60855" y="0"/>
                    </a:lnTo>
                    <a:lnTo>
                      <a:pt x="60855" y="15443"/>
                    </a:lnTo>
                    <a:close/>
                  </a:path>
                </a:pathLst>
              </a:custGeom>
              <a:solidFill>
                <a:srgbClr val="194F90"/>
              </a:solidFill>
              <a:ln w="9190" cap="flat">
                <a:noFill/>
                <a:prstDash val="solid"/>
                <a:miter/>
              </a:ln>
            </p:spPr>
            <p:txBody>
              <a:bodyPr rtlCol="0" anchor="ctr"/>
              <a:lstStyle/>
              <a:p>
                <a:endParaRPr lang="en-US"/>
              </a:p>
            </p:txBody>
          </p:sp>
          <p:sp>
            <p:nvSpPr>
              <p:cNvPr id="44" name="Freeform: Shape 184">
                <a:extLst>
                  <a:ext uri="{FF2B5EF4-FFF2-40B4-BE49-F238E27FC236}">
                    <a16:creationId xmlns:a16="http://schemas.microsoft.com/office/drawing/2014/main" id="{46F1F10A-9B29-D557-1391-4E81A1B18877}"/>
                  </a:ext>
                </a:extLst>
              </p:cNvPr>
              <p:cNvSpPr/>
              <p:nvPr/>
            </p:nvSpPr>
            <p:spPr>
              <a:xfrm>
                <a:off x="534914" y="1337522"/>
                <a:ext cx="69404" cy="94223"/>
              </a:xfrm>
              <a:custGeom>
                <a:avLst/>
                <a:gdLst>
                  <a:gd name="connsiteX0" fmla="*/ 32910 w 69404"/>
                  <a:gd name="connsiteY0" fmla="*/ 64532 h 94223"/>
                  <a:gd name="connsiteX1" fmla="*/ 16271 w 69404"/>
                  <a:gd name="connsiteY1" fmla="*/ 64532 h 94223"/>
                  <a:gd name="connsiteX2" fmla="*/ 16271 w 69404"/>
                  <a:gd name="connsiteY2" fmla="*/ 94224 h 94223"/>
                  <a:gd name="connsiteX3" fmla="*/ 0 w 69404"/>
                  <a:gd name="connsiteY3" fmla="*/ 94224 h 94223"/>
                  <a:gd name="connsiteX4" fmla="*/ 0 w 69404"/>
                  <a:gd name="connsiteY4" fmla="*/ 0 h 94223"/>
                  <a:gd name="connsiteX5" fmla="*/ 35483 w 69404"/>
                  <a:gd name="connsiteY5" fmla="*/ 0 h 94223"/>
                  <a:gd name="connsiteX6" fmla="*/ 47802 w 69404"/>
                  <a:gd name="connsiteY6" fmla="*/ 2206 h 94223"/>
                  <a:gd name="connsiteX7" fmla="*/ 58282 w 69404"/>
                  <a:gd name="connsiteY7" fmla="*/ 8548 h 94223"/>
                  <a:gd name="connsiteX8" fmla="*/ 65635 w 69404"/>
                  <a:gd name="connsiteY8" fmla="*/ 18752 h 94223"/>
                  <a:gd name="connsiteX9" fmla="*/ 68393 w 69404"/>
                  <a:gd name="connsiteY9" fmla="*/ 32358 h 94223"/>
                  <a:gd name="connsiteX10" fmla="*/ 63153 w 69404"/>
                  <a:gd name="connsiteY10" fmla="*/ 50743 h 94223"/>
                  <a:gd name="connsiteX11" fmla="*/ 49640 w 69404"/>
                  <a:gd name="connsiteY11" fmla="*/ 61590 h 94223"/>
                  <a:gd name="connsiteX12" fmla="*/ 69404 w 69404"/>
                  <a:gd name="connsiteY12" fmla="*/ 94224 h 94223"/>
                  <a:gd name="connsiteX13" fmla="*/ 50927 w 69404"/>
                  <a:gd name="connsiteY13" fmla="*/ 94224 h 94223"/>
                  <a:gd name="connsiteX14" fmla="*/ 32910 w 69404"/>
                  <a:gd name="connsiteY14" fmla="*/ 64532 h 94223"/>
                  <a:gd name="connsiteX15" fmla="*/ 16363 w 69404"/>
                  <a:gd name="connsiteY15" fmla="*/ 49272 h 94223"/>
                  <a:gd name="connsiteX16" fmla="*/ 35575 w 69404"/>
                  <a:gd name="connsiteY16" fmla="*/ 49272 h 94223"/>
                  <a:gd name="connsiteX17" fmla="*/ 42011 w 69404"/>
                  <a:gd name="connsiteY17" fmla="*/ 48077 h 94223"/>
                  <a:gd name="connsiteX18" fmla="*/ 47342 w 69404"/>
                  <a:gd name="connsiteY18" fmla="*/ 44768 h 94223"/>
                  <a:gd name="connsiteX19" fmla="*/ 51019 w 69404"/>
                  <a:gd name="connsiteY19" fmla="*/ 39435 h 94223"/>
                  <a:gd name="connsiteX20" fmla="*/ 52398 w 69404"/>
                  <a:gd name="connsiteY20" fmla="*/ 32358 h 94223"/>
                  <a:gd name="connsiteX21" fmla="*/ 51019 w 69404"/>
                  <a:gd name="connsiteY21" fmla="*/ 25280 h 94223"/>
                  <a:gd name="connsiteX22" fmla="*/ 47342 w 69404"/>
                  <a:gd name="connsiteY22" fmla="*/ 19947 h 94223"/>
                  <a:gd name="connsiteX23" fmla="*/ 42011 w 69404"/>
                  <a:gd name="connsiteY23" fmla="*/ 16638 h 94223"/>
                  <a:gd name="connsiteX24" fmla="*/ 35575 w 69404"/>
                  <a:gd name="connsiteY24" fmla="*/ 15443 h 94223"/>
                  <a:gd name="connsiteX25" fmla="*/ 16363 w 69404"/>
                  <a:gd name="connsiteY25" fmla="*/ 15443 h 94223"/>
                  <a:gd name="connsiteX26" fmla="*/ 16363 w 69404"/>
                  <a:gd name="connsiteY26" fmla="*/ 49272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9404" h="94223">
                    <a:moveTo>
                      <a:pt x="32910" y="64532"/>
                    </a:moveTo>
                    <a:lnTo>
                      <a:pt x="16271" y="64532"/>
                    </a:lnTo>
                    <a:lnTo>
                      <a:pt x="16271" y="94224"/>
                    </a:lnTo>
                    <a:lnTo>
                      <a:pt x="0" y="94224"/>
                    </a:lnTo>
                    <a:lnTo>
                      <a:pt x="0" y="0"/>
                    </a:lnTo>
                    <a:lnTo>
                      <a:pt x="35483" y="0"/>
                    </a:lnTo>
                    <a:cubicBezTo>
                      <a:pt x="39712" y="0"/>
                      <a:pt x="43849" y="735"/>
                      <a:pt x="47802" y="2206"/>
                    </a:cubicBezTo>
                    <a:cubicBezTo>
                      <a:pt x="51754" y="3676"/>
                      <a:pt x="55247" y="5791"/>
                      <a:pt x="58282" y="8548"/>
                    </a:cubicBezTo>
                    <a:cubicBezTo>
                      <a:pt x="61315" y="11307"/>
                      <a:pt x="63797" y="14708"/>
                      <a:pt x="65635" y="18752"/>
                    </a:cubicBezTo>
                    <a:cubicBezTo>
                      <a:pt x="67474" y="22797"/>
                      <a:pt x="68393" y="27302"/>
                      <a:pt x="68393" y="32358"/>
                    </a:cubicBezTo>
                    <a:cubicBezTo>
                      <a:pt x="68393" y="39619"/>
                      <a:pt x="66646" y="45779"/>
                      <a:pt x="63153" y="50743"/>
                    </a:cubicBezTo>
                    <a:cubicBezTo>
                      <a:pt x="59660" y="55706"/>
                      <a:pt x="55155" y="59383"/>
                      <a:pt x="49640" y="61590"/>
                    </a:cubicBezTo>
                    <a:lnTo>
                      <a:pt x="69404" y="94224"/>
                    </a:lnTo>
                    <a:lnTo>
                      <a:pt x="50927" y="94224"/>
                    </a:lnTo>
                    <a:lnTo>
                      <a:pt x="32910" y="64532"/>
                    </a:lnTo>
                    <a:close/>
                    <a:moveTo>
                      <a:pt x="16363" y="49272"/>
                    </a:moveTo>
                    <a:lnTo>
                      <a:pt x="35575" y="49272"/>
                    </a:lnTo>
                    <a:cubicBezTo>
                      <a:pt x="37781" y="49272"/>
                      <a:pt x="39987" y="48904"/>
                      <a:pt x="42011" y="48077"/>
                    </a:cubicBezTo>
                    <a:cubicBezTo>
                      <a:pt x="44033" y="47341"/>
                      <a:pt x="45779" y="46147"/>
                      <a:pt x="47342" y="44768"/>
                    </a:cubicBezTo>
                    <a:cubicBezTo>
                      <a:pt x="48813" y="43297"/>
                      <a:pt x="50100" y="41550"/>
                      <a:pt x="51019" y="39435"/>
                    </a:cubicBezTo>
                    <a:cubicBezTo>
                      <a:pt x="51938" y="37321"/>
                      <a:pt x="52398" y="35023"/>
                      <a:pt x="52398" y="32358"/>
                    </a:cubicBezTo>
                    <a:cubicBezTo>
                      <a:pt x="52398" y="29692"/>
                      <a:pt x="51938" y="27394"/>
                      <a:pt x="51019" y="25280"/>
                    </a:cubicBezTo>
                    <a:cubicBezTo>
                      <a:pt x="50100" y="23165"/>
                      <a:pt x="48905" y="21418"/>
                      <a:pt x="47342" y="19947"/>
                    </a:cubicBezTo>
                    <a:cubicBezTo>
                      <a:pt x="45871" y="18477"/>
                      <a:pt x="44033" y="17374"/>
                      <a:pt x="42011" y="16638"/>
                    </a:cubicBezTo>
                    <a:cubicBezTo>
                      <a:pt x="39987" y="15903"/>
                      <a:pt x="37873" y="15443"/>
                      <a:pt x="35575" y="15443"/>
                    </a:cubicBezTo>
                    <a:lnTo>
                      <a:pt x="16363" y="15443"/>
                    </a:lnTo>
                    <a:lnTo>
                      <a:pt x="16363" y="49272"/>
                    </a:lnTo>
                    <a:close/>
                  </a:path>
                </a:pathLst>
              </a:custGeom>
              <a:solidFill>
                <a:srgbClr val="194F90"/>
              </a:solidFill>
              <a:ln w="9190" cap="flat">
                <a:noFill/>
                <a:prstDash val="solid"/>
                <a:miter/>
              </a:ln>
            </p:spPr>
            <p:txBody>
              <a:bodyPr rtlCol="0" anchor="ctr"/>
              <a:lstStyle/>
              <a:p>
                <a:endParaRPr lang="en-US"/>
              </a:p>
            </p:txBody>
          </p:sp>
          <p:sp>
            <p:nvSpPr>
              <p:cNvPr id="45" name="Freeform: Shape 185">
                <a:extLst>
                  <a:ext uri="{FF2B5EF4-FFF2-40B4-BE49-F238E27FC236}">
                    <a16:creationId xmlns:a16="http://schemas.microsoft.com/office/drawing/2014/main" id="{E39E2654-A09B-1D79-70DF-6393EC7438FB}"/>
                  </a:ext>
                </a:extLst>
              </p:cNvPr>
              <p:cNvSpPr/>
              <p:nvPr/>
            </p:nvSpPr>
            <p:spPr>
              <a:xfrm>
                <a:off x="608730" y="1337522"/>
                <a:ext cx="86502" cy="94223"/>
              </a:xfrm>
              <a:custGeom>
                <a:avLst/>
                <a:gdLst>
                  <a:gd name="connsiteX0" fmla="*/ 62050 w 86502"/>
                  <a:gd name="connsiteY0" fmla="*/ 73540 h 94223"/>
                  <a:gd name="connsiteX1" fmla="*/ 24360 w 86502"/>
                  <a:gd name="connsiteY1" fmla="*/ 73540 h 94223"/>
                  <a:gd name="connsiteX2" fmla="*/ 16914 w 86502"/>
                  <a:gd name="connsiteY2" fmla="*/ 94224 h 94223"/>
                  <a:gd name="connsiteX3" fmla="*/ 0 w 86502"/>
                  <a:gd name="connsiteY3" fmla="*/ 94224 h 94223"/>
                  <a:gd name="connsiteX4" fmla="*/ 33921 w 86502"/>
                  <a:gd name="connsiteY4" fmla="*/ 0 h 94223"/>
                  <a:gd name="connsiteX5" fmla="*/ 52581 w 86502"/>
                  <a:gd name="connsiteY5" fmla="*/ 0 h 94223"/>
                  <a:gd name="connsiteX6" fmla="*/ 86502 w 86502"/>
                  <a:gd name="connsiteY6" fmla="*/ 94224 h 94223"/>
                  <a:gd name="connsiteX7" fmla="*/ 69496 w 86502"/>
                  <a:gd name="connsiteY7" fmla="*/ 94224 h 94223"/>
                  <a:gd name="connsiteX8" fmla="*/ 62050 w 86502"/>
                  <a:gd name="connsiteY8" fmla="*/ 73540 h 94223"/>
                  <a:gd name="connsiteX9" fmla="*/ 56534 w 86502"/>
                  <a:gd name="connsiteY9" fmla="*/ 58004 h 94223"/>
                  <a:gd name="connsiteX10" fmla="*/ 43114 w 86502"/>
                  <a:gd name="connsiteY10" fmla="*/ 21326 h 94223"/>
                  <a:gd name="connsiteX11" fmla="*/ 29876 w 86502"/>
                  <a:gd name="connsiteY11" fmla="*/ 58004 h 94223"/>
                  <a:gd name="connsiteX12" fmla="*/ 56534 w 86502"/>
                  <a:gd name="connsiteY12" fmla="*/ 58004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02" h="94223">
                    <a:moveTo>
                      <a:pt x="62050" y="73540"/>
                    </a:moveTo>
                    <a:lnTo>
                      <a:pt x="24360" y="73540"/>
                    </a:lnTo>
                    <a:lnTo>
                      <a:pt x="16914" y="94224"/>
                    </a:lnTo>
                    <a:lnTo>
                      <a:pt x="0" y="94224"/>
                    </a:lnTo>
                    <a:lnTo>
                      <a:pt x="33921" y="0"/>
                    </a:lnTo>
                    <a:lnTo>
                      <a:pt x="52581" y="0"/>
                    </a:lnTo>
                    <a:lnTo>
                      <a:pt x="86502" y="94224"/>
                    </a:lnTo>
                    <a:lnTo>
                      <a:pt x="69496" y="94224"/>
                    </a:lnTo>
                    <a:lnTo>
                      <a:pt x="62050" y="73540"/>
                    </a:lnTo>
                    <a:close/>
                    <a:moveTo>
                      <a:pt x="56534" y="58004"/>
                    </a:moveTo>
                    <a:lnTo>
                      <a:pt x="43114" y="21326"/>
                    </a:lnTo>
                    <a:lnTo>
                      <a:pt x="29876" y="58004"/>
                    </a:lnTo>
                    <a:lnTo>
                      <a:pt x="56534" y="58004"/>
                    </a:lnTo>
                    <a:close/>
                  </a:path>
                </a:pathLst>
              </a:custGeom>
              <a:solidFill>
                <a:srgbClr val="194F90"/>
              </a:solidFill>
              <a:ln w="9190" cap="flat">
                <a:noFill/>
                <a:prstDash val="solid"/>
                <a:miter/>
              </a:ln>
            </p:spPr>
            <p:txBody>
              <a:bodyPr rtlCol="0" anchor="ctr"/>
              <a:lstStyle/>
              <a:p>
                <a:endParaRPr lang="en-US"/>
              </a:p>
            </p:txBody>
          </p:sp>
          <p:sp>
            <p:nvSpPr>
              <p:cNvPr id="46" name="Freeform: Shape 186">
                <a:extLst>
                  <a:ext uri="{FF2B5EF4-FFF2-40B4-BE49-F238E27FC236}">
                    <a16:creationId xmlns:a16="http://schemas.microsoft.com/office/drawing/2014/main" id="{5A5DAA36-4C22-1841-ADEF-E11C618B69BB}"/>
                  </a:ext>
                </a:extLst>
              </p:cNvPr>
              <p:cNvSpPr/>
              <p:nvPr/>
            </p:nvSpPr>
            <p:spPr>
              <a:xfrm>
                <a:off x="706263" y="1337614"/>
                <a:ext cx="80434" cy="94223"/>
              </a:xfrm>
              <a:custGeom>
                <a:avLst/>
                <a:gdLst>
                  <a:gd name="connsiteX0" fmla="*/ 80435 w 80434"/>
                  <a:gd name="connsiteY0" fmla="*/ 0 h 94223"/>
                  <a:gd name="connsiteX1" fmla="*/ 80435 w 80434"/>
                  <a:gd name="connsiteY1" fmla="*/ 94224 h 94223"/>
                  <a:gd name="connsiteX2" fmla="*/ 64164 w 80434"/>
                  <a:gd name="connsiteY2" fmla="*/ 94224 h 94223"/>
                  <a:gd name="connsiteX3" fmla="*/ 16271 w 80434"/>
                  <a:gd name="connsiteY3" fmla="*/ 27394 h 94223"/>
                  <a:gd name="connsiteX4" fmla="*/ 16271 w 80434"/>
                  <a:gd name="connsiteY4" fmla="*/ 94224 h 94223"/>
                  <a:gd name="connsiteX5" fmla="*/ 0 w 80434"/>
                  <a:gd name="connsiteY5" fmla="*/ 94224 h 94223"/>
                  <a:gd name="connsiteX6" fmla="*/ 0 w 80434"/>
                  <a:gd name="connsiteY6" fmla="*/ 0 h 94223"/>
                  <a:gd name="connsiteX7" fmla="*/ 16271 w 80434"/>
                  <a:gd name="connsiteY7" fmla="*/ 0 h 94223"/>
                  <a:gd name="connsiteX8" fmla="*/ 64164 w 80434"/>
                  <a:gd name="connsiteY8" fmla="*/ 66646 h 94223"/>
                  <a:gd name="connsiteX9" fmla="*/ 64164 w 80434"/>
                  <a:gd name="connsiteY9" fmla="*/ 0 h 94223"/>
                  <a:gd name="connsiteX10" fmla="*/ 80435 w 80434"/>
                  <a:gd name="connsiteY10" fmla="*/ 0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34" h="94223">
                    <a:moveTo>
                      <a:pt x="80435" y="0"/>
                    </a:moveTo>
                    <a:lnTo>
                      <a:pt x="80435" y="94224"/>
                    </a:lnTo>
                    <a:lnTo>
                      <a:pt x="64164" y="94224"/>
                    </a:lnTo>
                    <a:lnTo>
                      <a:pt x="16271" y="27394"/>
                    </a:lnTo>
                    <a:lnTo>
                      <a:pt x="16271" y="94224"/>
                    </a:lnTo>
                    <a:lnTo>
                      <a:pt x="0" y="94224"/>
                    </a:lnTo>
                    <a:lnTo>
                      <a:pt x="0" y="0"/>
                    </a:lnTo>
                    <a:lnTo>
                      <a:pt x="16271" y="0"/>
                    </a:lnTo>
                    <a:lnTo>
                      <a:pt x="64164" y="66646"/>
                    </a:lnTo>
                    <a:lnTo>
                      <a:pt x="64164" y="0"/>
                    </a:lnTo>
                    <a:lnTo>
                      <a:pt x="80435" y="0"/>
                    </a:lnTo>
                    <a:close/>
                  </a:path>
                </a:pathLst>
              </a:custGeom>
              <a:solidFill>
                <a:srgbClr val="194F90"/>
              </a:solidFill>
              <a:ln w="9190" cap="flat">
                <a:noFill/>
                <a:prstDash val="solid"/>
                <a:miter/>
              </a:ln>
            </p:spPr>
            <p:txBody>
              <a:bodyPr rtlCol="0" anchor="ctr"/>
              <a:lstStyle/>
              <a:p>
                <a:endParaRPr lang="en-US"/>
              </a:p>
            </p:txBody>
          </p:sp>
          <p:sp>
            <p:nvSpPr>
              <p:cNvPr id="47" name="Freeform: Shape 187">
                <a:extLst>
                  <a:ext uri="{FF2B5EF4-FFF2-40B4-BE49-F238E27FC236}">
                    <a16:creationId xmlns:a16="http://schemas.microsoft.com/office/drawing/2014/main" id="{B6A36439-EC1E-E3B0-374B-5A81FDFF3BEC}"/>
                  </a:ext>
                </a:extLst>
              </p:cNvPr>
              <p:cNvSpPr/>
              <p:nvPr/>
            </p:nvSpPr>
            <p:spPr>
              <a:xfrm>
                <a:off x="800763" y="1336143"/>
                <a:ext cx="61773" cy="97256"/>
              </a:xfrm>
              <a:custGeom>
                <a:avLst/>
                <a:gdLst>
                  <a:gd name="connsiteX0" fmla="*/ 15995 w 61773"/>
                  <a:gd name="connsiteY0" fmla="*/ 67105 h 97256"/>
                  <a:gd name="connsiteX1" fmla="*/ 20959 w 61773"/>
                  <a:gd name="connsiteY1" fmla="*/ 77953 h 97256"/>
                  <a:gd name="connsiteX2" fmla="*/ 31622 w 61773"/>
                  <a:gd name="connsiteY2" fmla="*/ 81538 h 97256"/>
                  <a:gd name="connsiteX3" fmla="*/ 41643 w 61773"/>
                  <a:gd name="connsiteY3" fmla="*/ 78596 h 97256"/>
                  <a:gd name="connsiteX4" fmla="*/ 45136 w 61773"/>
                  <a:gd name="connsiteY4" fmla="*/ 71426 h 97256"/>
                  <a:gd name="connsiteX5" fmla="*/ 43849 w 61773"/>
                  <a:gd name="connsiteY5" fmla="*/ 66370 h 97256"/>
                  <a:gd name="connsiteX6" fmla="*/ 40171 w 61773"/>
                  <a:gd name="connsiteY6" fmla="*/ 62234 h 97256"/>
                  <a:gd name="connsiteX7" fmla="*/ 34472 w 61773"/>
                  <a:gd name="connsiteY7" fmla="*/ 58556 h 97256"/>
                  <a:gd name="connsiteX8" fmla="*/ 27118 w 61773"/>
                  <a:gd name="connsiteY8" fmla="*/ 54511 h 97256"/>
                  <a:gd name="connsiteX9" fmla="*/ 15260 w 61773"/>
                  <a:gd name="connsiteY9" fmla="*/ 46974 h 97256"/>
                  <a:gd name="connsiteX10" fmla="*/ 7354 w 61773"/>
                  <a:gd name="connsiteY10" fmla="*/ 39987 h 97256"/>
                  <a:gd name="connsiteX11" fmla="*/ 2941 w 61773"/>
                  <a:gd name="connsiteY11" fmla="*/ 32725 h 97256"/>
                  <a:gd name="connsiteX12" fmla="*/ 1654 w 61773"/>
                  <a:gd name="connsiteY12" fmla="*/ 24176 h 97256"/>
                  <a:gd name="connsiteX13" fmla="*/ 3861 w 61773"/>
                  <a:gd name="connsiteY13" fmla="*/ 14340 h 97256"/>
                  <a:gd name="connsiteX14" fmla="*/ 9836 w 61773"/>
                  <a:gd name="connsiteY14" fmla="*/ 6710 h 97256"/>
                  <a:gd name="connsiteX15" fmla="*/ 18753 w 61773"/>
                  <a:gd name="connsiteY15" fmla="*/ 1746 h 97256"/>
                  <a:gd name="connsiteX16" fmla="*/ 29692 w 61773"/>
                  <a:gd name="connsiteY16" fmla="*/ 0 h 97256"/>
                  <a:gd name="connsiteX17" fmla="*/ 41366 w 61773"/>
                  <a:gd name="connsiteY17" fmla="*/ 2298 h 97256"/>
                  <a:gd name="connsiteX18" fmla="*/ 50375 w 61773"/>
                  <a:gd name="connsiteY18" fmla="*/ 8458 h 97256"/>
                  <a:gd name="connsiteX19" fmla="*/ 56258 w 61773"/>
                  <a:gd name="connsiteY19" fmla="*/ 17650 h 97256"/>
                  <a:gd name="connsiteX20" fmla="*/ 58556 w 61773"/>
                  <a:gd name="connsiteY20" fmla="*/ 28865 h 97256"/>
                  <a:gd name="connsiteX21" fmla="*/ 42285 w 61773"/>
                  <a:gd name="connsiteY21" fmla="*/ 28865 h 97256"/>
                  <a:gd name="connsiteX22" fmla="*/ 38608 w 61773"/>
                  <a:gd name="connsiteY22" fmla="*/ 19028 h 97256"/>
                  <a:gd name="connsiteX23" fmla="*/ 29784 w 61773"/>
                  <a:gd name="connsiteY23" fmla="*/ 15443 h 97256"/>
                  <a:gd name="connsiteX24" fmla="*/ 21694 w 61773"/>
                  <a:gd name="connsiteY24" fmla="*/ 18109 h 97256"/>
                  <a:gd name="connsiteX25" fmla="*/ 18293 w 61773"/>
                  <a:gd name="connsiteY25" fmla="*/ 24911 h 97256"/>
                  <a:gd name="connsiteX26" fmla="*/ 19304 w 61773"/>
                  <a:gd name="connsiteY26" fmla="*/ 29508 h 97256"/>
                  <a:gd name="connsiteX27" fmla="*/ 22246 w 61773"/>
                  <a:gd name="connsiteY27" fmla="*/ 33185 h 97256"/>
                  <a:gd name="connsiteX28" fmla="*/ 26934 w 61773"/>
                  <a:gd name="connsiteY28" fmla="*/ 36494 h 97256"/>
                  <a:gd name="connsiteX29" fmla="*/ 33369 w 61773"/>
                  <a:gd name="connsiteY29" fmla="*/ 39987 h 97256"/>
                  <a:gd name="connsiteX30" fmla="*/ 45319 w 61773"/>
                  <a:gd name="connsiteY30" fmla="*/ 47066 h 97256"/>
                  <a:gd name="connsiteX31" fmla="*/ 54236 w 61773"/>
                  <a:gd name="connsiteY31" fmla="*/ 54236 h 97256"/>
                  <a:gd name="connsiteX32" fmla="*/ 59844 w 61773"/>
                  <a:gd name="connsiteY32" fmla="*/ 62418 h 97256"/>
                  <a:gd name="connsiteX33" fmla="*/ 61774 w 61773"/>
                  <a:gd name="connsiteY33" fmla="*/ 72161 h 97256"/>
                  <a:gd name="connsiteX34" fmla="*/ 59476 w 61773"/>
                  <a:gd name="connsiteY34" fmla="*/ 82825 h 97256"/>
                  <a:gd name="connsiteX35" fmla="*/ 53041 w 61773"/>
                  <a:gd name="connsiteY35" fmla="*/ 90730 h 97256"/>
                  <a:gd name="connsiteX36" fmla="*/ 43481 w 61773"/>
                  <a:gd name="connsiteY36" fmla="*/ 95603 h 97256"/>
                  <a:gd name="connsiteX37" fmla="*/ 31898 w 61773"/>
                  <a:gd name="connsiteY37" fmla="*/ 97257 h 97256"/>
                  <a:gd name="connsiteX38" fmla="*/ 18661 w 61773"/>
                  <a:gd name="connsiteY38" fmla="*/ 94775 h 97256"/>
                  <a:gd name="connsiteX39" fmla="*/ 8732 w 61773"/>
                  <a:gd name="connsiteY39" fmla="*/ 88156 h 97256"/>
                  <a:gd name="connsiteX40" fmla="*/ 2390 w 61773"/>
                  <a:gd name="connsiteY40" fmla="*/ 78505 h 97256"/>
                  <a:gd name="connsiteX41" fmla="*/ 0 w 61773"/>
                  <a:gd name="connsiteY41" fmla="*/ 67197 h 97256"/>
                  <a:gd name="connsiteX42" fmla="*/ 15995 w 61773"/>
                  <a:gd name="connsiteY42" fmla="*/ 67197 h 97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1773" h="97256">
                    <a:moveTo>
                      <a:pt x="15995" y="67105"/>
                    </a:moveTo>
                    <a:cubicBezTo>
                      <a:pt x="16179" y="71977"/>
                      <a:pt x="17833" y="75562"/>
                      <a:pt x="20959" y="77953"/>
                    </a:cubicBezTo>
                    <a:cubicBezTo>
                      <a:pt x="24084" y="80343"/>
                      <a:pt x="27578" y="81538"/>
                      <a:pt x="31622" y="81538"/>
                    </a:cubicBezTo>
                    <a:cubicBezTo>
                      <a:pt x="35943" y="81538"/>
                      <a:pt x="39344" y="80527"/>
                      <a:pt x="41643" y="78596"/>
                    </a:cubicBezTo>
                    <a:cubicBezTo>
                      <a:pt x="43941" y="76666"/>
                      <a:pt x="45136" y="74275"/>
                      <a:pt x="45136" y="71426"/>
                    </a:cubicBezTo>
                    <a:cubicBezTo>
                      <a:pt x="45136" y="69587"/>
                      <a:pt x="44676" y="67933"/>
                      <a:pt x="43849" y="66370"/>
                    </a:cubicBezTo>
                    <a:cubicBezTo>
                      <a:pt x="43020" y="64899"/>
                      <a:pt x="41735" y="63521"/>
                      <a:pt x="40171" y="62234"/>
                    </a:cubicBezTo>
                    <a:cubicBezTo>
                      <a:pt x="38608" y="60947"/>
                      <a:pt x="36678" y="59752"/>
                      <a:pt x="34472" y="58556"/>
                    </a:cubicBezTo>
                    <a:cubicBezTo>
                      <a:pt x="32266" y="57361"/>
                      <a:pt x="29876" y="55982"/>
                      <a:pt x="27118" y="54511"/>
                    </a:cubicBezTo>
                    <a:cubicBezTo>
                      <a:pt x="22429" y="51754"/>
                      <a:pt x="18477" y="49272"/>
                      <a:pt x="15260" y="46974"/>
                    </a:cubicBezTo>
                    <a:cubicBezTo>
                      <a:pt x="12042" y="44676"/>
                      <a:pt x="9377" y="42285"/>
                      <a:pt x="7354" y="39987"/>
                    </a:cubicBezTo>
                    <a:cubicBezTo>
                      <a:pt x="5331" y="37689"/>
                      <a:pt x="3861" y="35207"/>
                      <a:pt x="2941" y="32725"/>
                    </a:cubicBezTo>
                    <a:cubicBezTo>
                      <a:pt x="2114" y="30244"/>
                      <a:pt x="1654" y="27302"/>
                      <a:pt x="1654" y="24176"/>
                    </a:cubicBezTo>
                    <a:cubicBezTo>
                      <a:pt x="1654" y="20591"/>
                      <a:pt x="2390" y="17282"/>
                      <a:pt x="3861" y="14340"/>
                    </a:cubicBezTo>
                    <a:cubicBezTo>
                      <a:pt x="5331" y="11399"/>
                      <a:pt x="7262" y="8824"/>
                      <a:pt x="9836" y="6710"/>
                    </a:cubicBezTo>
                    <a:cubicBezTo>
                      <a:pt x="12318" y="4596"/>
                      <a:pt x="15352" y="2941"/>
                      <a:pt x="18753" y="1746"/>
                    </a:cubicBezTo>
                    <a:cubicBezTo>
                      <a:pt x="22154" y="551"/>
                      <a:pt x="25830" y="0"/>
                      <a:pt x="29692" y="0"/>
                    </a:cubicBezTo>
                    <a:cubicBezTo>
                      <a:pt x="33920" y="0"/>
                      <a:pt x="37873" y="735"/>
                      <a:pt x="41366" y="2298"/>
                    </a:cubicBezTo>
                    <a:cubicBezTo>
                      <a:pt x="44860" y="3769"/>
                      <a:pt x="47893" y="5883"/>
                      <a:pt x="50375" y="8458"/>
                    </a:cubicBezTo>
                    <a:cubicBezTo>
                      <a:pt x="52857" y="11031"/>
                      <a:pt x="54879" y="14157"/>
                      <a:pt x="56258" y="17650"/>
                    </a:cubicBezTo>
                    <a:cubicBezTo>
                      <a:pt x="57637" y="21142"/>
                      <a:pt x="58372" y="24911"/>
                      <a:pt x="58556" y="28865"/>
                    </a:cubicBezTo>
                    <a:lnTo>
                      <a:pt x="42285" y="28865"/>
                    </a:lnTo>
                    <a:cubicBezTo>
                      <a:pt x="42101" y="24727"/>
                      <a:pt x="40814" y="21418"/>
                      <a:pt x="38608" y="19028"/>
                    </a:cubicBezTo>
                    <a:cubicBezTo>
                      <a:pt x="36310" y="16638"/>
                      <a:pt x="33369" y="15443"/>
                      <a:pt x="29784" y="15443"/>
                    </a:cubicBezTo>
                    <a:cubicBezTo>
                      <a:pt x="26659" y="15443"/>
                      <a:pt x="23992" y="16363"/>
                      <a:pt x="21694" y="18109"/>
                    </a:cubicBezTo>
                    <a:cubicBezTo>
                      <a:pt x="19396" y="19856"/>
                      <a:pt x="18293" y="22154"/>
                      <a:pt x="18293" y="24911"/>
                    </a:cubicBezTo>
                    <a:cubicBezTo>
                      <a:pt x="18293" y="26659"/>
                      <a:pt x="18661" y="28221"/>
                      <a:pt x="19304" y="29508"/>
                    </a:cubicBezTo>
                    <a:cubicBezTo>
                      <a:pt x="19948" y="30795"/>
                      <a:pt x="20959" y="31990"/>
                      <a:pt x="22246" y="33185"/>
                    </a:cubicBezTo>
                    <a:cubicBezTo>
                      <a:pt x="23532" y="34288"/>
                      <a:pt x="25095" y="35391"/>
                      <a:pt x="26934" y="36494"/>
                    </a:cubicBezTo>
                    <a:cubicBezTo>
                      <a:pt x="28773" y="37597"/>
                      <a:pt x="30887" y="38700"/>
                      <a:pt x="33369" y="39987"/>
                    </a:cubicBezTo>
                    <a:cubicBezTo>
                      <a:pt x="37873" y="42378"/>
                      <a:pt x="41827" y="44768"/>
                      <a:pt x="45319" y="47066"/>
                    </a:cubicBezTo>
                    <a:cubicBezTo>
                      <a:pt x="48812" y="49364"/>
                      <a:pt x="51754" y="51754"/>
                      <a:pt x="54236" y="54236"/>
                    </a:cubicBezTo>
                    <a:cubicBezTo>
                      <a:pt x="56626" y="56718"/>
                      <a:pt x="58556" y="59476"/>
                      <a:pt x="59844" y="62418"/>
                    </a:cubicBezTo>
                    <a:cubicBezTo>
                      <a:pt x="61131" y="65359"/>
                      <a:pt x="61774" y="68576"/>
                      <a:pt x="61774" y="72161"/>
                    </a:cubicBezTo>
                    <a:cubicBezTo>
                      <a:pt x="61774" y="76115"/>
                      <a:pt x="61039" y="79700"/>
                      <a:pt x="59476" y="82825"/>
                    </a:cubicBezTo>
                    <a:cubicBezTo>
                      <a:pt x="57913" y="85950"/>
                      <a:pt x="55798" y="88524"/>
                      <a:pt x="53041" y="90730"/>
                    </a:cubicBezTo>
                    <a:cubicBezTo>
                      <a:pt x="50283" y="92845"/>
                      <a:pt x="47158" y="94500"/>
                      <a:pt x="43481" y="95603"/>
                    </a:cubicBezTo>
                    <a:cubicBezTo>
                      <a:pt x="39803" y="96706"/>
                      <a:pt x="35943" y="97257"/>
                      <a:pt x="31898" y="97257"/>
                    </a:cubicBezTo>
                    <a:cubicBezTo>
                      <a:pt x="26934" y="97257"/>
                      <a:pt x="22521" y="96430"/>
                      <a:pt x="18661" y="94775"/>
                    </a:cubicBezTo>
                    <a:cubicBezTo>
                      <a:pt x="14800" y="93121"/>
                      <a:pt x="11491" y="90914"/>
                      <a:pt x="8732" y="88156"/>
                    </a:cubicBezTo>
                    <a:cubicBezTo>
                      <a:pt x="5975" y="85399"/>
                      <a:pt x="3861" y="82181"/>
                      <a:pt x="2390" y="78505"/>
                    </a:cubicBezTo>
                    <a:cubicBezTo>
                      <a:pt x="919" y="74827"/>
                      <a:pt x="92" y="71150"/>
                      <a:pt x="0" y="67197"/>
                    </a:cubicBezTo>
                    <a:lnTo>
                      <a:pt x="15995" y="67197"/>
                    </a:lnTo>
                    <a:close/>
                  </a:path>
                </a:pathLst>
              </a:custGeom>
              <a:solidFill>
                <a:srgbClr val="194F90"/>
              </a:solidFill>
              <a:ln w="9190" cap="flat">
                <a:noFill/>
                <a:prstDash val="solid"/>
                <a:miter/>
              </a:ln>
            </p:spPr>
            <p:txBody>
              <a:bodyPr rtlCol="0" anchor="ctr"/>
              <a:lstStyle/>
              <a:p>
                <a:endParaRPr lang="en-US"/>
              </a:p>
            </p:txBody>
          </p:sp>
          <p:sp>
            <p:nvSpPr>
              <p:cNvPr id="48" name="Freeform: Shape 188">
                <a:extLst>
                  <a:ext uri="{FF2B5EF4-FFF2-40B4-BE49-F238E27FC236}">
                    <a16:creationId xmlns:a16="http://schemas.microsoft.com/office/drawing/2014/main" id="{2551A9A2-09CF-A49C-82BE-94DCFBE6C13A}"/>
                  </a:ext>
                </a:extLst>
              </p:cNvPr>
              <p:cNvSpPr/>
              <p:nvPr/>
            </p:nvSpPr>
            <p:spPr>
              <a:xfrm>
                <a:off x="876141" y="1337614"/>
                <a:ext cx="98635" cy="94223"/>
              </a:xfrm>
              <a:custGeom>
                <a:avLst/>
                <a:gdLst>
                  <a:gd name="connsiteX0" fmla="*/ 98636 w 98635"/>
                  <a:gd name="connsiteY0" fmla="*/ 0 h 94223"/>
                  <a:gd name="connsiteX1" fmla="*/ 98636 w 98635"/>
                  <a:gd name="connsiteY1" fmla="*/ 94224 h 94223"/>
                  <a:gd name="connsiteX2" fmla="*/ 81998 w 98635"/>
                  <a:gd name="connsiteY2" fmla="*/ 94224 h 94223"/>
                  <a:gd name="connsiteX3" fmla="*/ 81998 w 98635"/>
                  <a:gd name="connsiteY3" fmla="*/ 29416 h 94223"/>
                  <a:gd name="connsiteX4" fmla="*/ 52490 w 98635"/>
                  <a:gd name="connsiteY4" fmla="*/ 76758 h 94223"/>
                  <a:gd name="connsiteX5" fmla="*/ 45963 w 98635"/>
                  <a:gd name="connsiteY5" fmla="*/ 76758 h 94223"/>
                  <a:gd name="connsiteX6" fmla="*/ 16271 w 98635"/>
                  <a:gd name="connsiteY6" fmla="*/ 29416 h 94223"/>
                  <a:gd name="connsiteX7" fmla="*/ 16271 w 98635"/>
                  <a:gd name="connsiteY7" fmla="*/ 94224 h 94223"/>
                  <a:gd name="connsiteX8" fmla="*/ 0 w 98635"/>
                  <a:gd name="connsiteY8" fmla="*/ 94224 h 94223"/>
                  <a:gd name="connsiteX9" fmla="*/ 0 w 98635"/>
                  <a:gd name="connsiteY9" fmla="*/ 0 h 94223"/>
                  <a:gd name="connsiteX10" fmla="*/ 16271 w 98635"/>
                  <a:gd name="connsiteY10" fmla="*/ 0 h 94223"/>
                  <a:gd name="connsiteX11" fmla="*/ 49272 w 98635"/>
                  <a:gd name="connsiteY11" fmla="*/ 51937 h 94223"/>
                  <a:gd name="connsiteX12" fmla="*/ 81998 w 98635"/>
                  <a:gd name="connsiteY12" fmla="*/ 0 h 94223"/>
                  <a:gd name="connsiteX13" fmla="*/ 98636 w 98635"/>
                  <a:gd name="connsiteY13" fmla="*/ 0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635" h="94223">
                    <a:moveTo>
                      <a:pt x="98636" y="0"/>
                    </a:moveTo>
                    <a:lnTo>
                      <a:pt x="98636" y="94224"/>
                    </a:lnTo>
                    <a:lnTo>
                      <a:pt x="81998" y="94224"/>
                    </a:lnTo>
                    <a:lnTo>
                      <a:pt x="81998" y="29416"/>
                    </a:lnTo>
                    <a:lnTo>
                      <a:pt x="52490" y="76758"/>
                    </a:lnTo>
                    <a:lnTo>
                      <a:pt x="45963" y="76758"/>
                    </a:lnTo>
                    <a:lnTo>
                      <a:pt x="16271" y="29416"/>
                    </a:lnTo>
                    <a:lnTo>
                      <a:pt x="16271" y="94224"/>
                    </a:lnTo>
                    <a:lnTo>
                      <a:pt x="0" y="94224"/>
                    </a:lnTo>
                    <a:lnTo>
                      <a:pt x="0" y="0"/>
                    </a:lnTo>
                    <a:lnTo>
                      <a:pt x="16271" y="0"/>
                    </a:lnTo>
                    <a:lnTo>
                      <a:pt x="49272" y="51937"/>
                    </a:lnTo>
                    <a:lnTo>
                      <a:pt x="81998" y="0"/>
                    </a:lnTo>
                    <a:lnTo>
                      <a:pt x="98636" y="0"/>
                    </a:lnTo>
                    <a:close/>
                  </a:path>
                </a:pathLst>
              </a:custGeom>
              <a:solidFill>
                <a:srgbClr val="194F90"/>
              </a:solidFill>
              <a:ln w="9190" cap="flat">
                <a:noFill/>
                <a:prstDash val="solid"/>
                <a:miter/>
              </a:ln>
            </p:spPr>
            <p:txBody>
              <a:bodyPr rtlCol="0" anchor="ctr"/>
              <a:lstStyle/>
              <a:p>
                <a:endParaRPr lang="en-US"/>
              </a:p>
            </p:txBody>
          </p:sp>
          <p:sp>
            <p:nvSpPr>
              <p:cNvPr id="49" name="Freeform: Shape 189">
                <a:extLst>
                  <a:ext uri="{FF2B5EF4-FFF2-40B4-BE49-F238E27FC236}">
                    <a16:creationId xmlns:a16="http://schemas.microsoft.com/office/drawing/2014/main" id="{A389C8C0-6459-9A4B-3643-8CC7630255D3}"/>
                  </a:ext>
                </a:extLst>
              </p:cNvPr>
              <p:cNvSpPr/>
              <p:nvPr/>
            </p:nvSpPr>
            <p:spPr>
              <a:xfrm>
                <a:off x="992243" y="1337614"/>
                <a:ext cx="16270" cy="94223"/>
              </a:xfrm>
              <a:custGeom>
                <a:avLst/>
                <a:gdLst>
                  <a:gd name="connsiteX0" fmla="*/ 0 w 16270"/>
                  <a:gd name="connsiteY0" fmla="*/ 0 h 94223"/>
                  <a:gd name="connsiteX1" fmla="*/ 16271 w 16270"/>
                  <a:gd name="connsiteY1" fmla="*/ 0 h 94223"/>
                  <a:gd name="connsiteX2" fmla="*/ 16271 w 16270"/>
                  <a:gd name="connsiteY2" fmla="*/ 94224 h 94223"/>
                  <a:gd name="connsiteX3" fmla="*/ 0 w 16270"/>
                  <a:gd name="connsiteY3" fmla="*/ 94224 h 94223"/>
                  <a:gd name="connsiteX4" fmla="*/ 0 w 16270"/>
                  <a:gd name="connsiteY4" fmla="*/ 0 h 94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0" h="94223">
                    <a:moveTo>
                      <a:pt x="0" y="0"/>
                    </a:moveTo>
                    <a:lnTo>
                      <a:pt x="16271" y="0"/>
                    </a:lnTo>
                    <a:lnTo>
                      <a:pt x="16271" y="94224"/>
                    </a:lnTo>
                    <a:lnTo>
                      <a:pt x="0" y="94224"/>
                    </a:lnTo>
                    <a:lnTo>
                      <a:pt x="0" y="0"/>
                    </a:lnTo>
                    <a:close/>
                  </a:path>
                </a:pathLst>
              </a:custGeom>
              <a:solidFill>
                <a:srgbClr val="194F90"/>
              </a:solidFill>
              <a:ln w="9190" cap="flat">
                <a:noFill/>
                <a:prstDash val="solid"/>
                <a:miter/>
              </a:ln>
            </p:spPr>
            <p:txBody>
              <a:bodyPr rtlCol="0" anchor="ctr"/>
              <a:lstStyle/>
              <a:p>
                <a:endParaRPr lang="en-US"/>
              </a:p>
            </p:txBody>
          </p:sp>
          <p:sp>
            <p:nvSpPr>
              <p:cNvPr id="50" name="Freeform: Shape 190">
                <a:extLst>
                  <a:ext uri="{FF2B5EF4-FFF2-40B4-BE49-F238E27FC236}">
                    <a16:creationId xmlns:a16="http://schemas.microsoft.com/office/drawing/2014/main" id="{4620697F-5548-CAFA-7BC6-31B04D59A4E5}"/>
                  </a:ext>
                </a:extLst>
              </p:cNvPr>
              <p:cNvSpPr/>
              <p:nvPr/>
            </p:nvSpPr>
            <p:spPr>
              <a:xfrm>
                <a:off x="1022671" y="1336143"/>
                <a:ext cx="61773" cy="97256"/>
              </a:xfrm>
              <a:custGeom>
                <a:avLst/>
                <a:gdLst>
                  <a:gd name="connsiteX0" fmla="*/ 15995 w 61773"/>
                  <a:gd name="connsiteY0" fmla="*/ 67105 h 97256"/>
                  <a:gd name="connsiteX1" fmla="*/ 20959 w 61773"/>
                  <a:gd name="connsiteY1" fmla="*/ 77953 h 97256"/>
                  <a:gd name="connsiteX2" fmla="*/ 31622 w 61773"/>
                  <a:gd name="connsiteY2" fmla="*/ 81538 h 97256"/>
                  <a:gd name="connsiteX3" fmla="*/ 41643 w 61773"/>
                  <a:gd name="connsiteY3" fmla="*/ 78596 h 97256"/>
                  <a:gd name="connsiteX4" fmla="*/ 45136 w 61773"/>
                  <a:gd name="connsiteY4" fmla="*/ 71426 h 97256"/>
                  <a:gd name="connsiteX5" fmla="*/ 43849 w 61773"/>
                  <a:gd name="connsiteY5" fmla="*/ 66370 h 97256"/>
                  <a:gd name="connsiteX6" fmla="*/ 40171 w 61773"/>
                  <a:gd name="connsiteY6" fmla="*/ 62234 h 97256"/>
                  <a:gd name="connsiteX7" fmla="*/ 34472 w 61773"/>
                  <a:gd name="connsiteY7" fmla="*/ 58556 h 97256"/>
                  <a:gd name="connsiteX8" fmla="*/ 27118 w 61773"/>
                  <a:gd name="connsiteY8" fmla="*/ 54511 h 97256"/>
                  <a:gd name="connsiteX9" fmla="*/ 15260 w 61773"/>
                  <a:gd name="connsiteY9" fmla="*/ 46974 h 97256"/>
                  <a:gd name="connsiteX10" fmla="*/ 7353 w 61773"/>
                  <a:gd name="connsiteY10" fmla="*/ 39987 h 97256"/>
                  <a:gd name="connsiteX11" fmla="*/ 2941 w 61773"/>
                  <a:gd name="connsiteY11" fmla="*/ 32725 h 97256"/>
                  <a:gd name="connsiteX12" fmla="*/ 1654 w 61773"/>
                  <a:gd name="connsiteY12" fmla="*/ 24176 h 97256"/>
                  <a:gd name="connsiteX13" fmla="*/ 3860 w 61773"/>
                  <a:gd name="connsiteY13" fmla="*/ 14340 h 97256"/>
                  <a:gd name="connsiteX14" fmla="*/ 9836 w 61773"/>
                  <a:gd name="connsiteY14" fmla="*/ 6710 h 97256"/>
                  <a:gd name="connsiteX15" fmla="*/ 18752 w 61773"/>
                  <a:gd name="connsiteY15" fmla="*/ 1746 h 97256"/>
                  <a:gd name="connsiteX16" fmla="*/ 29692 w 61773"/>
                  <a:gd name="connsiteY16" fmla="*/ 0 h 97256"/>
                  <a:gd name="connsiteX17" fmla="*/ 41366 w 61773"/>
                  <a:gd name="connsiteY17" fmla="*/ 2298 h 97256"/>
                  <a:gd name="connsiteX18" fmla="*/ 50375 w 61773"/>
                  <a:gd name="connsiteY18" fmla="*/ 8458 h 97256"/>
                  <a:gd name="connsiteX19" fmla="*/ 56258 w 61773"/>
                  <a:gd name="connsiteY19" fmla="*/ 17650 h 97256"/>
                  <a:gd name="connsiteX20" fmla="*/ 58556 w 61773"/>
                  <a:gd name="connsiteY20" fmla="*/ 28865 h 97256"/>
                  <a:gd name="connsiteX21" fmla="*/ 42285 w 61773"/>
                  <a:gd name="connsiteY21" fmla="*/ 28865 h 97256"/>
                  <a:gd name="connsiteX22" fmla="*/ 38608 w 61773"/>
                  <a:gd name="connsiteY22" fmla="*/ 19028 h 97256"/>
                  <a:gd name="connsiteX23" fmla="*/ 29784 w 61773"/>
                  <a:gd name="connsiteY23" fmla="*/ 15443 h 97256"/>
                  <a:gd name="connsiteX24" fmla="*/ 21694 w 61773"/>
                  <a:gd name="connsiteY24" fmla="*/ 18109 h 97256"/>
                  <a:gd name="connsiteX25" fmla="*/ 18293 w 61773"/>
                  <a:gd name="connsiteY25" fmla="*/ 24911 h 97256"/>
                  <a:gd name="connsiteX26" fmla="*/ 19304 w 61773"/>
                  <a:gd name="connsiteY26" fmla="*/ 29508 h 97256"/>
                  <a:gd name="connsiteX27" fmla="*/ 22245 w 61773"/>
                  <a:gd name="connsiteY27" fmla="*/ 33185 h 97256"/>
                  <a:gd name="connsiteX28" fmla="*/ 26934 w 61773"/>
                  <a:gd name="connsiteY28" fmla="*/ 36494 h 97256"/>
                  <a:gd name="connsiteX29" fmla="*/ 33369 w 61773"/>
                  <a:gd name="connsiteY29" fmla="*/ 39987 h 97256"/>
                  <a:gd name="connsiteX30" fmla="*/ 45319 w 61773"/>
                  <a:gd name="connsiteY30" fmla="*/ 47066 h 97256"/>
                  <a:gd name="connsiteX31" fmla="*/ 54236 w 61773"/>
                  <a:gd name="connsiteY31" fmla="*/ 54236 h 97256"/>
                  <a:gd name="connsiteX32" fmla="*/ 59844 w 61773"/>
                  <a:gd name="connsiteY32" fmla="*/ 62418 h 97256"/>
                  <a:gd name="connsiteX33" fmla="*/ 61774 w 61773"/>
                  <a:gd name="connsiteY33" fmla="*/ 72161 h 97256"/>
                  <a:gd name="connsiteX34" fmla="*/ 59476 w 61773"/>
                  <a:gd name="connsiteY34" fmla="*/ 82825 h 97256"/>
                  <a:gd name="connsiteX35" fmla="*/ 53041 w 61773"/>
                  <a:gd name="connsiteY35" fmla="*/ 90730 h 97256"/>
                  <a:gd name="connsiteX36" fmla="*/ 43481 w 61773"/>
                  <a:gd name="connsiteY36" fmla="*/ 95603 h 97256"/>
                  <a:gd name="connsiteX37" fmla="*/ 31898 w 61773"/>
                  <a:gd name="connsiteY37" fmla="*/ 97257 h 97256"/>
                  <a:gd name="connsiteX38" fmla="*/ 18661 w 61773"/>
                  <a:gd name="connsiteY38" fmla="*/ 94775 h 97256"/>
                  <a:gd name="connsiteX39" fmla="*/ 8732 w 61773"/>
                  <a:gd name="connsiteY39" fmla="*/ 88156 h 97256"/>
                  <a:gd name="connsiteX40" fmla="*/ 2390 w 61773"/>
                  <a:gd name="connsiteY40" fmla="*/ 78505 h 97256"/>
                  <a:gd name="connsiteX41" fmla="*/ 0 w 61773"/>
                  <a:gd name="connsiteY41" fmla="*/ 67197 h 97256"/>
                  <a:gd name="connsiteX42" fmla="*/ 15995 w 61773"/>
                  <a:gd name="connsiteY42" fmla="*/ 67197 h 97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1773" h="97256">
                    <a:moveTo>
                      <a:pt x="15995" y="67105"/>
                    </a:moveTo>
                    <a:cubicBezTo>
                      <a:pt x="16179" y="71977"/>
                      <a:pt x="17833" y="75562"/>
                      <a:pt x="20959" y="77953"/>
                    </a:cubicBezTo>
                    <a:cubicBezTo>
                      <a:pt x="24084" y="80343"/>
                      <a:pt x="27578" y="81538"/>
                      <a:pt x="31622" y="81538"/>
                    </a:cubicBezTo>
                    <a:cubicBezTo>
                      <a:pt x="35943" y="81538"/>
                      <a:pt x="39344" y="80527"/>
                      <a:pt x="41643" y="78596"/>
                    </a:cubicBezTo>
                    <a:cubicBezTo>
                      <a:pt x="43941" y="76666"/>
                      <a:pt x="45136" y="74275"/>
                      <a:pt x="45136" y="71426"/>
                    </a:cubicBezTo>
                    <a:cubicBezTo>
                      <a:pt x="45136" y="69587"/>
                      <a:pt x="44676" y="67933"/>
                      <a:pt x="43849" y="66370"/>
                    </a:cubicBezTo>
                    <a:cubicBezTo>
                      <a:pt x="43020" y="64899"/>
                      <a:pt x="41733" y="63521"/>
                      <a:pt x="40171" y="62234"/>
                    </a:cubicBezTo>
                    <a:cubicBezTo>
                      <a:pt x="38608" y="60947"/>
                      <a:pt x="36678" y="59752"/>
                      <a:pt x="34472" y="58556"/>
                    </a:cubicBezTo>
                    <a:cubicBezTo>
                      <a:pt x="32266" y="57361"/>
                      <a:pt x="29876" y="55982"/>
                      <a:pt x="27118" y="54511"/>
                    </a:cubicBezTo>
                    <a:cubicBezTo>
                      <a:pt x="22429" y="51754"/>
                      <a:pt x="18477" y="49272"/>
                      <a:pt x="15260" y="46974"/>
                    </a:cubicBezTo>
                    <a:cubicBezTo>
                      <a:pt x="12042" y="44676"/>
                      <a:pt x="9377" y="42285"/>
                      <a:pt x="7353" y="39987"/>
                    </a:cubicBezTo>
                    <a:cubicBezTo>
                      <a:pt x="5331" y="37689"/>
                      <a:pt x="3860" y="35207"/>
                      <a:pt x="2941" y="32725"/>
                    </a:cubicBezTo>
                    <a:cubicBezTo>
                      <a:pt x="2114" y="30244"/>
                      <a:pt x="1654" y="27302"/>
                      <a:pt x="1654" y="24176"/>
                    </a:cubicBezTo>
                    <a:cubicBezTo>
                      <a:pt x="1654" y="20591"/>
                      <a:pt x="2390" y="17282"/>
                      <a:pt x="3860" y="14340"/>
                    </a:cubicBezTo>
                    <a:cubicBezTo>
                      <a:pt x="5331" y="11399"/>
                      <a:pt x="7261" y="8824"/>
                      <a:pt x="9836" y="6710"/>
                    </a:cubicBezTo>
                    <a:cubicBezTo>
                      <a:pt x="12318" y="4596"/>
                      <a:pt x="15351" y="2941"/>
                      <a:pt x="18752" y="1746"/>
                    </a:cubicBezTo>
                    <a:cubicBezTo>
                      <a:pt x="22154" y="551"/>
                      <a:pt x="25830" y="0"/>
                      <a:pt x="29692" y="0"/>
                    </a:cubicBezTo>
                    <a:cubicBezTo>
                      <a:pt x="33920" y="0"/>
                      <a:pt x="37873" y="735"/>
                      <a:pt x="41366" y="2298"/>
                    </a:cubicBezTo>
                    <a:cubicBezTo>
                      <a:pt x="44860" y="3769"/>
                      <a:pt x="47893" y="5883"/>
                      <a:pt x="50375" y="8458"/>
                    </a:cubicBezTo>
                    <a:cubicBezTo>
                      <a:pt x="52857" y="11031"/>
                      <a:pt x="54879" y="14157"/>
                      <a:pt x="56258" y="17650"/>
                    </a:cubicBezTo>
                    <a:cubicBezTo>
                      <a:pt x="57637" y="21142"/>
                      <a:pt x="58372" y="24911"/>
                      <a:pt x="58556" y="28865"/>
                    </a:cubicBezTo>
                    <a:lnTo>
                      <a:pt x="42285" y="28865"/>
                    </a:lnTo>
                    <a:cubicBezTo>
                      <a:pt x="42101" y="24727"/>
                      <a:pt x="40814" y="21418"/>
                      <a:pt x="38608" y="19028"/>
                    </a:cubicBezTo>
                    <a:cubicBezTo>
                      <a:pt x="36310" y="16638"/>
                      <a:pt x="33369" y="15443"/>
                      <a:pt x="29784" y="15443"/>
                    </a:cubicBezTo>
                    <a:cubicBezTo>
                      <a:pt x="26659" y="15443"/>
                      <a:pt x="23992" y="16363"/>
                      <a:pt x="21694" y="18109"/>
                    </a:cubicBezTo>
                    <a:cubicBezTo>
                      <a:pt x="19396" y="19856"/>
                      <a:pt x="18293" y="22154"/>
                      <a:pt x="18293" y="24911"/>
                    </a:cubicBezTo>
                    <a:cubicBezTo>
                      <a:pt x="18293" y="26659"/>
                      <a:pt x="18661" y="28221"/>
                      <a:pt x="19304" y="29508"/>
                    </a:cubicBezTo>
                    <a:cubicBezTo>
                      <a:pt x="19947" y="30795"/>
                      <a:pt x="20959" y="31990"/>
                      <a:pt x="22245" y="33185"/>
                    </a:cubicBezTo>
                    <a:cubicBezTo>
                      <a:pt x="23532" y="34288"/>
                      <a:pt x="25095" y="35391"/>
                      <a:pt x="26934" y="36494"/>
                    </a:cubicBezTo>
                    <a:cubicBezTo>
                      <a:pt x="28773" y="37597"/>
                      <a:pt x="30887" y="38700"/>
                      <a:pt x="33369" y="39987"/>
                    </a:cubicBezTo>
                    <a:cubicBezTo>
                      <a:pt x="37873" y="42378"/>
                      <a:pt x="41825" y="44768"/>
                      <a:pt x="45319" y="47066"/>
                    </a:cubicBezTo>
                    <a:cubicBezTo>
                      <a:pt x="48812" y="49364"/>
                      <a:pt x="51754" y="51754"/>
                      <a:pt x="54236" y="54236"/>
                    </a:cubicBezTo>
                    <a:cubicBezTo>
                      <a:pt x="56626" y="56718"/>
                      <a:pt x="58556" y="59476"/>
                      <a:pt x="59844" y="62418"/>
                    </a:cubicBezTo>
                    <a:cubicBezTo>
                      <a:pt x="61131" y="65359"/>
                      <a:pt x="61774" y="68576"/>
                      <a:pt x="61774" y="72161"/>
                    </a:cubicBezTo>
                    <a:cubicBezTo>
                      <a:pt x="61774" y="76115"/>
                      <a:pt x="61039" y="79700"/>
                      <a:pt x="59476" y="82825"/>
                    </a:cubicBezTo>
                    <a:cubicBezTo>
                      <a:pt x="57912" y="85950"/>
                      <a:pt x="55798" y="88524"/>
                      <a:pt x="53041" y="90730"/>
                    </a:cubicBezTo>
                    <a:cubicBezTo>
                      <a:pt x="50283" y="92845"/>
                      <a:pt x="47158" y="94500"/>
                      <a:pt x="43481" y="95603"/>
                    </a:cubicBezTo>
                    <a:cubicBezTo>
                      <a:pt x="39803" y="96706"/>
                      <a:pt x="35943" y="97257"/>
                      <a:pt x="31898" y="97257"/>
                    </a:cubicBezTo>
                    <a:cubicBezTo>
                      <a:pt x="26934" y="97257"/>
                      <a:pt x="22521" y="96430"/>
                      <a:pt x="18661" y="94775"/>
                    </a:cubicBezTo>
                    <a:cubicBezTo>
                      <a:pt x="14800" y="93121"/>
                      <a:pt x="11491" y="90914"/>
                      <a:pt x="8732" y="88156"/>
                    </a:cubicBezTo>
                    <a:cubicBezTo>
                      <a:pt x="5975" y="85399"/>
                      <a:pt x="3860" y="82181"/>
                      <a:pt x="2390" y="78505"/>
                    </a:cubicBezTo>
                    <a:cubicBezTo>
                      <a:pt x="919" y="74827"/>
                      <a:pt x="92" y="71150"/>
                      <a:pt x="0" y="67197"/>
                    </a:cubicBezTo>
                    <a:lnTo>
                      <a:pt x="15995" y="67197"/>
                    </a:lnTo>
                    <a:close/>
                  </a:path>
                </a:pathLst>
              </a:custGeom>
              <a:solidFill>
                <a:srgbClr val="194F90"/>
              </a:solidFill>
              <a:ln w="9190" cap="flat">
                <a:noFill/>
                <a:prstDash val="solid"/>
                <a:miter/>
              </a:ln>
            </p:spPr>
            <p:txBody>
              <a:bodyPr rtlCol="0" anchor="ctr"/>
              <a:lstStyle/>
              <a:p>
                <a:endParaRPr lang="en-US"/>
              </a:p>
            </p:txBody>
          </p:sp>
          <p:sp>
            <p:nvSpPr>
              <p:cNvPr id="51" name="Freeform: Shape 191">
                <a:extLst>
                  <a:ext uri="{FF2B5EF4-FFF2-40B4-BE49-F238E27FC236}">
                    <a16:creationId xmlns:a16="http://schemas.microsoft.com/office/drawing/2014/main" id="{89F0EFB9-AC6E-FD11-F3E5-59781D157F08}"/>
                  </a:ext>
                </a:extLst>
              </p:cNvPr>
              <p:cNvSpPr/>
              <p:nvPr/>
            </p:nvSpPr>
            <p:spPr>
              <a:xfrm>
                <a:off x="1094556" y="1336143"/>
                <a:ext cx="61773" cy="97256"/>
              </a:xfrm>
              <a:custGeom>
                <a:avLst/>
                <a:gdLst>
                  <a:gd name="connsiteX0" fmla="*/ 15995 w 61773"/>
                  <a:gd name="connsiteY0" fmla="*/ 67105 h 97256"/>
                  <a:gd name="connsiteX1" fmla="*/ 20959 w 61773"/>
                  <a:gd name="connsiteY1" fmla="*/ 77953 h 97256"/>
                  <a:gd name="connsiteX2" fmla="*/ 31623 w 61773"/>
                  <a:gd name="connsiteY2" fmla="*/ 81538 h 97256"/>
                  <a:gd name="connsiteX3" fmla="*/ 41643 w 61773"/>
                  <a:gd name="connsiteY3" fmla="*/ 78596 h 97256"/>
                  <a:gd name="connsiteX4" fmla="*/ 45136 w 61773"/>
                  <a:gd name="connsiteY4" fmla="*/ 71426 h 97256"/>
                  <a:gd name="connsiteX5" fmla="*/ 43849 w 61773"/>
                  <a:gd name="connsiteY5" fmla="*/ 66370 h 97256"/>
                  <a:gd name="connsiteX6" fmla="*/ 40171 w 61773"/>
                  <a:gd name="connsiteY6" fmla="*/ 62234 h 97256"/>
                  <a:gd name="connsiteX7" fmla="*/ 34472 w 61773"/>
                  <a:gd name="connsiteY7" fmla="*/ 58556 h 97256"/>
                  <a:gd name="connsiteX8" fmla="*/ 27119 w 61773"/>
                  <a:gd name="connsiteY8" fmla="*/ 54511 h 97256"/>
                  <a:gd name="connsiteX9" fmla="*/ 15260 w 61773"/>
                  <a:gd name="connsiteY9" fmla="*/ 46974 h 97256"/>
                  <a:gd name="connsiteX10" fmla="*/ 7354 w 61773"/>
                  <a:gd name="connsiteY10" fmla="*/ 39987 h 97256"/>
                  <a:gd name="connsiteX11" fmla="*/ 2942 w 61773"/>
                  <a:gd name="connsiteY11" fmla="*/ 32725 h 97256"/>
                  <a:gd name="connsiteX12" fmla="*/ 1655 w 61773"/>
                  <a:gd name="connsiteY12" fmla="*/ 24176 h 97256"/>
                  <a:gd name="connsiteX13" fmla="*/ 3861 w 61773"/>
                  <a:gd name="connsiteY13" fmla="*/ 14340 h 97256"/>
                  <a:gd name="connsiteX14" fmla="*/ 9837 w 61773"/>
                  <a:gd name="connsiteY14" fmla="*/ 6710 h 97256"/>
                  <a:gd name="connsiteX15" fmla="*/ 18753 w 61773"/>
                  <a:gd name="connsiteY15" fmla="*/ 1746 h 97256"/>
                  <a:gd name="connsiteX16" fmla="*/ 29692 w 61773"/>
                  <a:gd name="connsiteY16" fmla="*/ 0 h 97256"/>
                  <a:gd name="connsiteX17" fmla="*/ 41366 w 61773"/>
                  <a:gd name="connsiteY17" fmla="*/ 2298 h 97256"/>
                  <a:gd name="connsiteX18" fmla="*/ 50375 w 61773"/>
                  <a:gd name="connsiteY18" fmla="*/ 8458 h 97256"/>
                  <a:gd name="connsiteX19" fmla="*/ 56258 w 61773"/>
                  <a:gd name="connsiteY19" fmla="*/ 17650 h 97256"/>
                  <a:gd name="connsiteX20" fmla="*/ 58556 w 61773"/>
                  <a:gd name="connsiteY20" fmla="*/ 28865 h 97256"/>
                  <a:gd name="connsiteX21" fmla="*/ 42285 w 61773"/>
                  <a:gd name="connsiteY21" fmla="*/ 28865 h 97256"/>
                  <a:gd name="connsiteX22" fmla="*/ 38609 w 61773"/>
                  <a:gd name="connsiteY22" fmla="*/ 19028 h 97256"/>
                  <a:gd name="connsiteX23" fmla="*/ 29784 w 61773"/>
                  <a:gd name="connsiteY23" fmla="*/ 15443 h 97256"/>
                  <a:gd name="connsiteX24" fmla="*/ 21694 w 61773"/>
                  <a:gd name="connsiteY24" fmla="*/ 18109 h 97256"/>
                  <a:gd name="connsiteX25" fmla="*/ 18293 w 61773"/>
                  <a:gd name="connsiteY25" fmla="*/ 24911 h 97256"/>
                  <a:gd name="connsiteX26" fmla="*/ 19304 w 61773"/>
                  <a:gd name="connsiteY26" fmla="*/ 29508 h 97256"/>
                  <a:gd name="connsiteX27" fmla="*/ 22246 w 61773"/>
                  <a:gd name="connsiteY27" fmla="*/ 33185 h 97256"/>
                  <a:gd name="connsiteX28" fmla="*/ 26935 w 61773"/>
                  <a:gd name="connsiteY28" fmla="*/ 36494 h 97256"/>
                  <a:gd name="connsiteX29" fmla="*/ 33369 w 61773"/>
                  <a:gd name="connsiteY29" fmla="*/ 39987 h 97256"/>
                  <a:gd name="connsiteX30" fmla="*/ 45320 w 61773"/>
                  <a:gd name="connsiteY30" fmla="*/ 47066 h 97256"/>
                  <a:gd name="connsiteX31" fmla="*/ 54236 w 61773"/>
                  <a:gd name="connsiteY31" fmla="*/ 54236 h 97256"/>
                  <a:gd name="connsiteX32" fmla="*/ 59844 w 61773"/>
                  <a:gd name="connsiteY32" fmla="*/ 62418 h 97256"/>
                  <a:gd name="connsiteX33" fmla="*/ 61774 w 61773"/>
                  <a:gd name="connsiteY33" fmla="*/ 72161 h 97256"/>
                  <a:gd name="connsiteX34" fmla="*/ 59476 w 61773"/>
                  <a:gd name="connsiteY34" fmla="*/ 82825 h 97256"/>
                  <a:gd name="connsiteX35" fmla="*/ 53041 w 61773"/>
                  <a:gd name="connsiteY35" fmla="*/ 90730 h 97256"/>
                  <a:gd name="connsiteX36" fmla="*/ 43481 w 61773"/>
                  <a:gd name="connsiteY36" fmla="*/ 95603 h 97256"/>
                  <a:gd name="connsiteX37" fmla="*/ 31898 w 61773"/>
                  <a:gd name="connsiteY37" fmla="*/ 97257 h 97256"/>
                  <a:gd name="connsiteX38" fmla="*/ 18661 w 61773"/>
                  <a:gd name="connsiteY38" fmla="*/ 94775 h 97256"/>
                  <a:gd name="connsiteX39" fmla="*/ 8734 w 61773"/>
                  <a:gd name="connsiteY39" fmla="*/ 88156 h 97256"/>
                  <a:gd name="connsiteX40" fmla="*/ 2390 w 61773"/>
                  <a:gd name="connsiteY40" fmla="*/ 78505 h 97256"/>
                  <a:gd name="connsiteX41" fmla="*/ 0 w 61773"/>
                  <a:gd name="connsiteY41" fmla="*/ 67197 h 97256"/>
                  <a:gd name="connsiteX42" fmla="*/ 15995 w 61773"/>
                  <a:gd name="connsiteY42" fmla="*/ 67197 h 97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1773" h="97256">
                    <a:moveTo>
                      <a:pt x="15995" y="67105"/>
                    </a:moveTo>
                    <a:cubicBezTo>
                      <a:pt x="16179" y="71977"/>
                      <a:pt x="17834" y="75562"/>
                      <a:pt x="20959" y="77953"/>
                    </a:cubicBezTo>
                    <a:cubicBezTo>
                      <a:pt x="24084" y="80343"/>
                      <a:pt x="27578" y="81538"/>
                      <a:pt x="31623" y="81538"/>
                    </a:cubicBezTo>
                    <a:cubicBezTo>
                      <a:pt x="35943" y="81538"/>
                      <a:pt x="39344" y="80527"/>
                      <a:pt x="41643" y="78596"/>
                    </a:cubicBezTo>
                    <a:cubicBezTo>
                      <a:pt x="43941" y="76666"/>
                      <a:pt x="45136" y="74275"/>
                      <a:pt x="45136" y="71426"/>
                    </a:cubicBezTo>
                    <a:cubicBezTo>
                      <a:pt x="45136" y="69587"/>
                      <a:pt x="44676" y="67933"/>
                      <a:pt x="43849" y="66370"/>
                    </a:cubicBezTo>
                    <a:cubicBezTo>
                      <a:pt x="42930" y="64899"/>
                      <a:pt x="41735" y="63521"/>
                      <a:pt x="40171" y="62234"/>
                    </a:cubicBezTo>
                    <a:cubicBezTo>
                      <a:pt x="38609" y="60947"/>
                      <a:pt x="36678" y="59752"/>
                      <a:pt x="34472" y="58556"/>
                    </a:cubicBezTo>
                    <a:cubicBezTo>
                      <a:pt x="32266" y="57361"/>
                      <a:pt x="29876" y="55982"/>
                      <a:pt x="27119" y="54511"/>
                    </a:cubicBezTo>
                    <a:cubicBezTo>
                      <a:pt x="22430" y="51754"/>
                      <a:pt x="18477" y="49272"/>
                      <a:pt x="15260" y="46974"/>
                    </a:cubicBezTo>
                    <a:cubicBezTo>
                      <a:pt x="12043" y="44676"/>
                      <a:pt x="9377" y="42285"/>
                      <a:pt x="7354" y="39987"/>
                    </a:cubicBezTo>
                    <a:cubicBezTo>
                      <a:pt x="5332" y="37689"/>
                      <a:pt x="3861" y="35207"/>
                      <a:pt x="2942" y="32725"/>
                    </a:cubicBezTo>
                    <a:cubicBezTo>
                      <a:pt x="2022" y="30244"/>
                      <a:pt x="1655" y="27302"/>
                      <a:pt x="1655" y="24176"/>
                    </a:cubicBezTo>
                    <a:cubicBezTo>
                      <a:pt x="1655" y="20591"/>
                      <a:pt x="2390" y="17282"/>
                      <a:pt x="3861" y="14340"/>
                    </a:cubicBezTo>
                    <a:cubicBezTo>
                      <a:pt x="5332" y="11399"/>
                      <a:pt x="7262" y="8824"/>
                      <a:pt x="9837" y="6710"/>
                    </a:cubicBezTo>
                    <a:cubicBezTo>
                      <a:pt x="12319" y="4596"/>
                      <a:pt x="15352" y="2941"/>
                      <a:pt x="18753" y="1746"/>
                    </a:cubicBezTo>
                    <a:cubicBezTo>
                      <a:pt x="22154" y="551"/>
                      <a:pt x="25832" y="0"/>
                      <a:pt x="29692" y="0"/>
                    </a:cubicBezTo>
                    <a:cubicBezTo>
                      <a:pt x="33921" y="0"/>
                      <a:pt x="37873" y="735"/>
                      <a:pt x="41366" y="2298"/>
                    </a:cubicBezTo>
                    <a:cubicBezTo>
                      <a:pt x="44860" y="3769"/>
                      <a:pt x="47894" y="5883"/>
                      <a:pt x="50375" y="8458"/>
                    </a:cubicBezTo>
                    <a:cubicBezTo>
                      <a:pt x="52857" y="11031"/>
                      <a:pt x="54879" y="14157"/>
                      <a:pt x="56258" y="17650"/>
                    </a:cubicBezTo>
                    <a:cubicBezTo>
                      <a:pt x="57637" y="21142"/>
                      <a:pt x="58372" y="24911"/>
                      <a:pt x="58556" y="28865"/>
                    </a:cubicBezTo>
                    <a:lnTo>
                      <a:pt x="42285" y="28865"/>
                    </a:lnTo>
                    <a:cubicBezTo>
                      <a:pt x="42103" y="24727"/>
                      <a:pt x="40815" y="21418"/>
                      <a:pt x="38609" y="19028"/>
                    </a:cubicBezTo>
                    <a:cubicBezTo>
                      <a:pt x="36311" y="16638"/>
                      <a:pt x="33369" y="15443"/>
                      <a:pt x="29784" y="15443"/>
                    </a:cubicBezTo>
                    <a:cubicBezTo>
                      <a:pt x="26659" y="15443"/>
                      <a:pt x="23992" y="16363"/>
                      <a:pt x="21694" y="18109"/>
                    </a:cubicBezTo>
                    <a:cubicBezTo>
                      <a:pt x="19396" y="19856"/>
                      <a:pt x="18293" y="22154"/>
                      <a:pt x="18293" y="24911"/>
                    </a:cubicBezTo>
                    <a:cubicBezTo>
                      <a:pt x="18293" y="26659"/>
                      <a:pt x="18661" y="28221"/>
                      <a:pt x="19304" y="29508"/>
                    </a:cubicBezTo>
                    <a:cubicBezTo>
                      <a:pt x="19948" y="30795"/>
                      <a:pt x="20959" y="31990"/>
                      <a:pt x="22246" y="33185"/>
                    </a:cubicBezTo>
                    <a:cubicBezTo>
                      <a:pt x="23533" y="34288"/>
                      <a:pt x="25095" y="35391"/>
                      <a:pt x="26935" y="36494"/>
                    </a:cubicBezTo>
                    <a:cubicBezTo>
                      <a:pt x="28773" y="37597"/>
                      <a:pt x="30887" y="38700"/>
                      <a:pt x="33369" y="39987"/>
                    </a:cubicBezTo>
                    <a:cubicBezTo>
                      <a:pt x="37873" y="42378"/>
                      <a:pt x="41827" y="44768"/>
                      <a:pt x="45320" y="47066"/>
                    </a:cubicBezTo>
                    <a:cubicBezTo>
                      <a:pt x="48813" y="49364"/>
                      <a:pt x="51754" y="51754"/>
                      <a:pt x="54236" y="54236"/>
                    </a:cubicBezTo>
                    <a:cubicBezTo>
                      <a:pt x="56626" y="56718"/>
                      <a:pt x="58556" y="59476"/>
                      <a:pt x="59844" y="62418"/>
                    </a:cubicBezTo>
                    <a:cubicBezTo>
                      <a:pt x="61131" y="65359"/>
                      <a:pt x="61774" y="68576"/>
                      <a:pt x="61774" y="72161"/>
                    </a:cubicBezTo>
                    <a:cubicBezTo>
                      <a:pt x="61774" y="76115"/>
                      <a:pt x="61039" y="79700"/>
                      <a:pt x="59476" y="82825"/>
                    </a:cubicBezTo>
                    <a:cubicBezTo>
                      <a:pt x="57913" y="85950"/>
                      <a:pt x="55799" y="88524"/>
                      <a:pt x="53041" y="90730"/>
                    </a:cubicBezTo>
                    <a:cubicBezTo>
                      <a:pt x="50283" y="92845"/>
                      <a:pt x="47158" y="94500"/>
                      <a:pt x="43481" y="95603"/>
                    </a:cubicBezTo>
                    <a:cubicBezTo>
                      <a:pt x="39804" y="96706"/>
                      <a:pt x="35943" y="97257"/>
                      <a:pt x="31898" y="97257"/>
                    </a:cubicBezTo>
                    <a:cubicBezTo>
                      <a:pt x="26935" y="97257"/>
                      <a:pt x="22522" y="96430"/>
                      <a:pt x="18661" y="94775"/>
                    </a:cubicBezTo>
                    <a:cubicBezTo>
                      <a:pt x="14800" y="93121"/>
                      <a:pt x="11491" y="90914"/>
                      <a:pt x="8734" y="88156"/>
                    </a:cubicBezTo>
                    <a:cubicBezTo>
                      <a:pt x="5975" y="85399"/>
                      <a:pt x="3861" y="82181"/>
                      <a:pt x="2390" y="78505"/>
                    </a:cubicBezTo>
                    <a:cubicBezTo>
                      <a:pt x="919" y="74827"/>
                      <a:pt x="92" y="71150"/>
                      <a:pt x="0" y="67197"/>
                    </a:cubicBezTo>
                    <a:lnTo>
                      <a:pt x="15995" y="67197"/>
                    </a:lnTo>
                    <a:close/>
                  </a:path>
                </a:pathLst>
              </a:custGeom>
              <a:solidFill>
                <a:srgbClr val="194F90"/>
              </a:solidFill>
              <a:ln w="9190" cap="flat">
                <a:noFill/>
                <a:prstDash val="solid"/>
                <a:miter/>
              </a:ln>
            </p:spPr>
            <p:txBody>
              <a:bodyPr rtlCol="0" anchor="ctr"/>
              <a:lstStyle/>
              <a:p>
                <a:endParaRPr lang="en-US"/>
              </a:p>
            </p:txBody>
          </p:sp>
          <p:sp>
            <p:nvSpPr>
              <p:cNvPr id="52" name="Freeform: Shape 192">
                <a:extLst>
                  <a:ext uri="{FF2B5EF4-FFF2-40B4-BE49-F238E27FC236}">
                    <a16:creationId xmlns:a16="http://schemas.microsoft.com/office/drawing/2014/main" id="{1DE0FF52-3AE3-1D89-EAC7-C0F782712D6B}"/>
                  </a:ext>
                </a:extLst>
              </p:cNvPr>
              <p:cNvSpPr/>
              <p:nvPr/>
            </p:nvSpPr>
            <p:spPr>
              <a:xfrm>
                <a:off x="1169844" y="1337614"/>
                <a:ext cx="16270" cy="94223"/>
              </a:xfrm>
              <a:custGeom>
                <a:avLst/>
                <a:gdLst>
                  <a:gd name="connsiteX0" fmla="*/ 0 w 16270"/>
                  <a:gd name="connsiteY0" fmla="*/ 0 h 94223"/>
                  <a:gd name="connsiteX1" fmla="*/ 16271 w 16270"/>
                  <a:gd name="connsiteY1" fmla="*/ 0 h 94223"/>
                  <a:gd name="connsiteX2" fmla="*/ 16271 w 16270"/>
                  <a:gd name="connsiteY2" fmla="*/ 94224 h 94223"/>
                  <a:gd name="connsiteX3" fmla="*/ 0 w 16270"/>
                  <a:gd name="connsiteY3" fmla="*/ 94224 h 94223"/>
                  <a:gd name="connsiteX4" fmla="*/ 0 w 16270"/>
                  <a:gd name="connsiteY4" fmla="*/ 0 h 94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0" h="94223">
                    <a:moveTo>
                      <a:pt x="0" y="0"/>
                    </a:moveTo>
                    <a:lnTo>
                      <a:pt x="16271" y="0"/>
                    </a:lnTo>
                    <a:lnTo>
                      <a:pt x="16271" y="94224"/>
                    </a:lnTo>
                    <a:lnTo>
                      <a:pt x="0" y="94224"/>
                    </a:lnTo>
                    <a:lnTo>
                      <a:pt x="0" y="0"/>
                    </a:lnTo>
                    <a:close/>
                  </a:path>
                </a:pathLst>
              </a:custGeom>
              <a:solidFill>
                <a:srgbClr val="194F90"/>
              </a:solidFill>
              <a:ln w="9190" cap="flat">
                <a:noFill/>
                <a:prstDash val="solid"/>
                <a:miter/>
              </a:ln>
            </p:spPr>
            <p:txBody>
              <a:bodyPr rtlCol="0" anchor="ctr"/>
              <a:lstStyle/>
              <a:p>
                <a:endParaRPr lang="en-US"/>
              </a:p>
            </p:txBody>
          </p:sp>
          <p:sp>
            <p:nvSpPr>
              <p:cNvPr id="53" name="Freeform: Shape 193">
                <a:extLst>
                  <a:ext uri="{FF2B5EF4-FFF2-40B4-BE49-F238E27FC236}">
                    <a16:creationId xmlns:a16="http://schemas.microsoft.com/office/drawing/2014/main" id="{D4BA4E37-1852-FA13-2BFA-9678CF9461C9}"/>
                  </a:ext>
                </a:extLst>
              </p:cNvPr>
              <p:cNvSpPr/>
              <p:nvPr/>
            </p:nvSpPr>
            <p:spPr>
              <a:xfrm>
                <a:off x="1200086" y="1336143"/>
                <a:ext cx="95786" cy="97072"/>
              </a:xfrm>
              <a:custGeom>
                <a:avLst/>
                <a:gdLst>
                  <a:gd name="connsiteX0" fmla="*/ 47802 w 95786"/>
                  <a:gd name="connsiteY0" fmla="*/ 97073 h 97072"/>
                  <a:gd name="connsiteX1" fmla="*/ 29049 w 95786"/>
                  <a:gd name="connsiteY1" fmla="*/ 93305 h 97072"/>
                  <a:gd name="connsiteX2" fmla="*/ 13881 w 95786"/>
                  <a:gd name="connsiteY2" fmla="*/ 82917 h 97072"/>
                  <a:gd name="connsiteX3" fmla="*/ 3677 w 95786"/>
                  <a:gd name="connsiteY3" fmla="*/ 67381 h 97072"/>
                  <a:gd name="connsiteX4" fmla="*/ 0 w 95786"/>
                  <a:gd name="connsiteY4" fmla="*/ 48445 h 97072"/>
                  <a:gd name="connsiteX5" fmla="*/ 3677 w 95786"/>
                  <a:gd name="connsiteY5" fmla="*/ 29600 h 97072"/>
                  <a:gd name="connsiteX6" fmla="*/ 13881 w 95786"/>
                  <a:gd name="connsiteY6" fmla="*/ 14157 h 97072"/>
                  <a:gd name="connsiteX7" fmla="*/ 29049 w 95786"/>
                  <a:gd name="connsiteY7" fmla="*/ 3769 h 97072"/>
                  <a:gd name="connsiteX8" fmla="*/ 47802 w 95786"/>
                  <a:gd name="connsiteY8" fmla="*/ 0 h 97072"/>
                  <a:gd name="connsiteX9" fmla="*/ 66646 w 95786"/>
                  <a:gd name="connsiteY9" fmla="*/ 3769 h 97072"/>
                  <a:gd name="connsiteX10" fmla="*/ 81906 w 95786"/>
                  <a:gd name="connsiteY10" fmla="*/ 14157 h 97072"/>
                  <a:gd name="connsiteX11" fmla="*/ 92110 w 95786"/>
                  <a:gd name="connsiteY11" fmla="*/ 29600 h 97072"/>
                  <a:gd name="connsiteX12" fmla="*/ 95787 w 95786"/>
                  <a:gd name="connsiteY12" fmla="*/ 48445 h 97072"/>
                  <a:gd name="connsiteX13" fmla="*/ 92110 w 95786"/>
                  <a:gd name="connsiteY13" fmla="*/ 67381 h 97072"/>
                  <a:gd name="connsiteX14" fmla="*/ 81906 w 95786"/>
                  <a:gd name="connsiteY14" fmla="*/ 82917 h 97072"/>
                  <a:gd name="connsiteX15" fmla="*/ 66646 w 95786"/>
                  <a:gd name="connsiteY15" fmla="*/ 93305 h 97072"/>
                  <a:gd name="connsiteX16" fmla="*/ 47802 w 95786"/>
                  <a:gd name="connsiteY16" fmla="*/ 97073 h 97072"/>
                  <a:gd name="connsiteX17" fmla="*/ 47802 w 95786"/>
                  <a:gd name="connsiteY17" fmla="*/ 81538 h 97072"/>
                  <a:gd name="connsiteX18" fmla="*/ 60488 w 95786"/>
                  <a:gd name="connsiteY18" fmla="*/ 78872 h 97072"/>
                  <a:gd name="connsiteX19" fmla="*/ 70507 w 95786"/>
                  <a:gd name="connsiteY19" fmla="*/ 71701 h 97072"/>
                  <a:gd name="connsiteX20" fmla="*/ 77034 w 95786"/>
                  <a:gd name="connsiteY20" fmla="*/ 61223 h 97072"/>
                  <a:gd name="connsiteX21" fmla="*/ 79332 w 95786"/>
                  <a:gd name="connsiteY21" fmla="*/ 48445 h 97072"/>
                  <a:gd name="connsiteX22" fmla="*/ 77034 w 95786"/>
                  <a:gd name="connsiteY22" fmla="*/ 35667 h 97072"/>
                  <a:gd name="connsiteX23" fmla="*/ 70507 w 95786"/>
                  <a:gd name="connsiteY23" fmla="*/ 25095 h 97072"/>
                  <a:gd name="connsiteX24" fmla="*/ 60488 w 95786"/>
                  <a:gd name="connsiteY24" fmla="*/ 17925 h 97072"/>
                  <a:gd name="connsiteX25" fmla="*/ 47802 w 95786"/>
                  <a:gd name="connsiteY25" fmla="*/ 15260 h 97072"/>
                  <a:gd name="connsiteX26" fmla="*/ 35116 w 95786"/>
                  <a:gd name="connsiteY26" fmla="*/ 17925 h 97072"/>
                  <a:gd name="connsiteX27" fmla="*/ 25097 w 95786"/>
                  <a:gd name="connsiteY27" fmla="*/ 25095 h 97072"/>
                  <a:gd name="connsiteX28" fmla="*/ 18477 w 95786"/>
                  <a:gd name="connsiteY28" fmla="*/ 35667 h 97072"/>
                  <a:gd name="connsiteX29" fmla="*/ 16087 w 95786"/>
                  <a:gd name="connsiteY29" fmla="*/ 48445 h 97072"/>
                  <a:gd name="connsiteX30" fmla="*/ 18477 w 95786"/>
                  <a:gd name="connsiteY30" fmla="*/ 61223 h 97072"/>
                  <a:gd name="connsiteX31" fmla="*/ 25097 w 95786"/>
                  <a:gd name="connsiteY31" fmla="*/ 71701 h 97072"/>
                  <a:gd name="connsiteX32" fmla="*/ 35116 w 95786"/>
                  <a:gd name="connsiteY32" fmla="*/ 78872 h 97072"/>
                  <a:gd name="connsiteX33" fmla="*/ 47802 w 95786"/>
                  <a:gd name="connsiteY33" fmla="*/ 81538 h 97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5786" h="97072">
                    <a:moveTo>
                      <a:pt x="47802" y="97073"/>
                    </a:moveTo>
                    <a:cubicBezTo>
                      <a:pt x="41092" y="97073"/>
                      <a:pt x="34840" y="95787"/>
                      <a:pt x="29049" y="93305"/>
                    </a:cubicBezTo>
                    <a:cubicBezTo>
                      <a:pt x="23257" y="90822"/>
                      <a:pt x="18110" y="87329"/>
                      <a:pt x="13881" y="82917"/>
                    </a:cubicBezTo>
                    <a:cubicBezTo>
                      <a:pt x="9561" y="78505"/>
                      <a:pt x="6159" y="73356"/>
                      <a:pt x="3677" y="67381"/>
                    </a:cubicBezTo>
                    <a:cubicBezTo>
                      <a:pt x="1195" y="61498"/>
                      <a:pt x="0" y="55155"/>
                      <a:pt x="0" y="48445"/>
                    </a:cubicBezTo>
                    <a:cubicBezTo>
                      <a:pt x="0" y="41735"/>
                      <a:pt x="1195" y="35483"/>
                      <a:pt x="3677" y="29600"/>
                    </a:cubicBezTo>
                    <a:cubicBezTo>
                      <a:pt x="6159" y="23716"/>
                      <a:pt x="9561" y="18569"/>
                      <a:pt x="13881" y="14157"/>
                    </a:cubicBezTo>
                    <a:cubicBezTo>
                      <a:pt x="18202" y="9744"/>
                      <a:pt x="23257" y="6250"/>
                      <a:pt x="29049" y="3769"/>
                    </a:cubicBezTo>
                    <a:cubicBezTo>
                      <a:pt x="34840" y="1287"/>
                      <a:pt x="41092" y="0"/>
                      <a:pt x="47802" y="0"/>
                    </a:cubicBezTo>
                    <a:cubicBezTo>
                      <a:pt x="54512" y="0"/>
                      <a:pt x="60764" y="1287"/>
                      <a:pt x="66646" y="3769"/>
                    </a:cubicBezTo>
                    <a:cubicBezTo>
                      <a:pt x="72529" y="6250"/>
                      <a:pt x="77586" y="9744"/>
                      <a:pt x="81906" y="14157"/>
                    </a:cubicBezTo>
                    <a:cubicBezTo>
                      <a:pt x="86226" y="18569"/>
                      <a:pt x="89627" y="23716"/>
                      <a:pt x="92110" y="29600"/>
                    </a:cubicBezTo>
                    <a:cubicBezTo>
                      <a:pt x="94592" y="35483"/>
                      <a:pt x="95787" y="41735"/>
                      <a:pt x="95787" y="48445"/>
                    </a:cubicBezTo>
                    <a:cubicBezTo>
                      <a:pt x="95787" y="55155"/>
                      <a:pt x="94592" y="61498"/>
                      <a:pt x="92110" y="67381"/>
                    </a:cubicBezTo>
                    <a:cubicBezTo>
                      <a:pt x="89627" y="73264"/>
                      <a:pt x="86226" y="78505"/>
                      <a:pt x="81906" y="82917"/>
                    </a:cubicBezTo>
                    <a:cubicBezTo>
                      <a:pt x="77586" y="87329"/>
                      <a:pt x="72529" y="90822"/>
                      <a:pt x="66646" y="93305"/>
                    </a:cubicBezTo>
                    <a:cubicBezTo>
                      <a:pt x="60764" y="95787"/>
                      <a:pt x="54420" y="97073"/>
                      <a:pt x="47802" y="97073"/>
                    </a:cubicBezTo>
                    <a:close/>
                    <a:moveTo>
                      <a:pt x="47802" y="81538"/>
                    </a:moveTo>
                    <a:cubicBezTo>
                      <a:pt x="52398" y="81538"/>
                      <a:pt x="56626" y="80619"/>
                      <a:pt x="60488" y="78872"/>
                    </a:cubicBezTo>
                    <a:cubicBezTo>
                      <a:pt x="64348" y="77126"/>
                      <a:pt x="67749" y="74735"/>
                      <a:pt x="70507" y="71701"/>
                    </a:cubicBezTo>
                    <a:cubicBezTo>
                      <a:pt x="73357" y="68668"/>
                      <a:pt x="75472" y="65175"/>
                      <a:pt x="77034" y="61223"/>
                    </a:cubicBezTo>
                    <a:cubicBezTo>
                      <a:pt x="78597" y="57269"/>
                      <a:pt x="79332" y="52949"/>
                      <a:pt x="79332" y="48445"/>
                    </a:cubicBezTo>
                    <a:cubicBezTo>
                      <a:pt x="79332" y="43941"/>
                      <a:pt x="78597" y="39711"/>
                      <a:pt x="77034" y="35667"/>
                    </a:cubicBezTo>
                    <a:cubicBezTo>
                      <a:pt x="75472" y="31622"/>
                      <a:pt x="73265" y="28129"/>
                      <a:pt x="70507" y="25095"/>
                    </a:cubicBezTo>
                    <a:cubicBezTo>
                      <a:pt x="67658" y="22062"/>
                      <a:pt x="64348" y="19672"/>
                      <a:pt x="60488" y="17925"/>
                    </a:cubicBezTo>
                    <a:cubicBezTo>
                      <a:pt x="56626" y="16179"/>
                      <a:pt x="52398" y="15260"/>
                      <a:pt x="47802" y="15260"/>
                    </a:cubicBezTo>
                    <a:cubicBezTo>
                      <a:pt x="43206" y="15260"/>
                      <a:pt x="38976" y="16179"/>
                      <a:pt x="35116" y="17925"/>
                    </a:cubicBezTo>
                    <a:cubicBezTo>
                      <a:pt x="31255" y="19672"/>
                      <a:pt x="27854" y="22062"/>
                      <a:pt x="25097" y="25095"/>
                    </a:cubicBezTo>
                    <a:cubicBezTo>
                      <a:pt x="22338" y="28129"/>
                      <a:pt x="20040" y="31622"/>
                      <a:pt x="18477" y="35667"/>
                    </a:cubicBezTo>
                    <a:cubicBezTo>
                      <a:pt x="16915" y="39711"/>
                      <a:pt x="16087" y="43941"/>
                      <a:pt x="16087" y="48445"/>
                    </a:cubicBezTo>
                    <a:cubicBezTo>
                      <a:pt x="16087" y="53041"/>
                      <a:pt x="16915" y="57269"/>
                      <a:pt x="18477" y="61223"/>
                    </a:cubicBezTo>
                    <a:cubicBezTo>
                      <a:pt x="20040" y="65175"/>
                      <a:pt x="22246" y="68668"/>
                      <a:pt x="25097" y="71701"/>
                    </a:cubicBezTo>
                    <a:cubicBezTo>
                      <a:pt x="27946" y="74735"/>
                      <a:pt x="31255" y="77126"/>
                      <a:pt x="35116" y="78872"/>
                    </a:cubicBezTo>
                    <a:cubicBezTo>
                      <a:pt x="38976" y="80619"/>
                      <a:pt x="43206" y="81538"/>
                      <a:pt x="47802" y="81538"/>
                    </a:cubicBezTo>
                    <a:close/>
                  </a:path>
                </a:pathLst>
              </a:custGeom>
              <a:solidFill>
                <a:srgbClr val="194F90"/>
              </a:solidFill>
              <a:ln w="9190" cap="flat">
                <a:noFill/>
                <a:prstDash val="solid"/>
                <a:miter/>
              </a:ln>
            </p:spPr>
            <p:txBody>
              <a:bodyPr rtlCol="0" anchor="ctr"/>
              <a:lstStyle/>
              <a:p>
                <a:endParaRPr lang="en-US"/>
              </a:p>
            </p:txBody>
          </p:sp>
          <p:sp>
            <p:nvSpPr>
              <p:cNvPr id="54" name="Freeform: Shape 194">
                <a:extLst>
                  <a:ext uri="{FF2B5EF4-FFF2-40B4-BE49-F238E27FC236}">
                    <a16:creationId xmlns:a16="http://schemas.microsoft.com/office/drawing/2014/main" id="{1D405388-6474-7264-ADC3-BF9FA116DDE9}"/>
                  </a:ext>
                </a:extLst>
              </p:cNvPr>
              <p:cNvSpPr/>
              <p:nvPr/>
            </p:nvSpPr>
            <p:spPr>
              <a:xfrm>
                <a:off x="1309754" y="1337614"/>
                <a:ext cx="80434" cy="94223"/>
              </a:xfrm>
              <a:custGeom>
                <a:avLst/>
                <a:gdLst>
                  <a:gd name="connsiteX0" fmla="*/ 80435 w 80434"/>
                  <a:gd name="connsiteY0" fmla="*/ 0 h 94223"/>
                  <a:gd name="connsiteX1" fmla="*/ 80435 w 80434"/>
                  <a:gd name="connsiteY1" fmla="*/ 94224 h 94223"/>
                  <a:gd name="connsiteX2" fmla="*/ 64164 w 80434"/>
                  <a:gd name="connsiteY2" fmla="*/ 94224 h 94223"/>
                  <a:gd name="connsiteX3" fmla="*/ 16271 w 80434"/>
                  <a:gd name="connsiteY3" fmla="*/ 27394 h 94223"/>
                  <a:gd name="connsiteX4" fmla="*/ 16271 w 80434"/>
                  <a:gd name="connsiteY4" fmla="*/ 94224 h 94223"/>
                  <a:gd name="connsiteX5" fmla="*/ 0 w 80434"/>
                  <a:gd name="connsiteY5" fmla="*/ 94224 h 94223"/>
                  <a:gd name="connsiteX6" fmla="*/ 0 w 80434"/>
                  <a:gd name="connsiteY6" fmla="*/ 0 h 94223"/>
                  <a:gd name="connsiteX7" fmla="*/ 16271 w 80434"/>
                  <a:gd name="connsiteY7" fmla="*/ 0 h 94223"/>
                  <a:gd name="connsiteX8" fmla="*/ 64164 w 80434"/>
                  <a:gd name="connsiteY8" fmla="*/ 66646 h 94223"/>
                  <a:gd name="connsiteX9" fmla="*/ 64164 w 80434"/>
                  <a:gd name="connsiteY9" fmla="*/ 0 h 94223"/>
                  <a:gd name="connsiteX10" fmla="*/ 80435 w 80434"/>
                  <a:gd name="connsiteY10" fmla="*/ 0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34" h="94223">
                    <a:moveTo>
                      <a:pt x="80435" y="0"/>
                    </a:moveTo>
                    <a:lnTo>
                      <a:pt x="80435" y="94224"/>
                    </a:lnTo>
                    <a:lnTo>
                      <a:pt x="64164" y="94224"/>
                    </a:lnTo>
                    <a:lnTo>
                      <a:pt x="16271" y="27394"/>
                    </a:lnTo>
                    <a:lnTo>
                      <a:pt x="16271" y="94224"/>
                    </a:lnTo>
                    <a:lnTo>
                      <a:pt x="0" y="94224"/>
                    </a:lnTo>
                    <a:lnTo>
                      <a:pt x="0" y="0"/>
                    </a:lnTo>
                    <a:lnTo>
                      <a:pt x="16271" y="0"/>
                    </a:lnTo>
                    <a:lnTo>
                      <a:pt x="64164" y="66646"/>
                    </a:lnTo>
                    <a:lnTo>
                      <a:pt x="64164" y="0"/>
                    </a:lnTo>
                    <a:lnTo>
                      <a:pt x="80435" y="0"/>
                    </a:lnTo>
                    <a:close/>
                  </a:path>
                </a:pathLst>
              </a:custGeom>
              <a:solidFill>
                <a:srgbClr val="194F90"/>
              </a:solidFill>
              <a:ln w="9190" cap="flat">
                <a:noFill/>
                <a:prstDash val="solid"/>
                <a:miter/>
              </a:ln>
            </p:spPr>
            <p:txBody>
              <a:bodyPr rtlCol="0" anchor="ctr"/>
              <a:lstStyle/>
              <a:p>
                <a:endParaRPr lang="en-US"/>
              </a:p>
            </p:txBody>
          </p:sp>
          <p:sp>
            <p:nvSpPr>
              <p:cNvPr id="55" name="Freeform: Shape 195">
                <a:extLst>
                  <a:ext uri="{FF2B5EF4-FFF2-40B4-BE49-F238E27FC236}">
                    <a16:creationId xmlns:a16="http://schemas.microsoft.com/office/drawing/2014/main" id="{4F485B01-E770-AF2D-74EA-4C3CEAF55853}"/>
                  </a:ext>
                </a:extLst>
              </p:cNvPr>
              <p:cNvSpPr/>
              <p:nvPr/>
            </p:nvSpPr>
            <p:spPr>
              <a:xfrm>
                <a:off x="1435875" y="1337522"/>
                <a:ext cx="86502" cy="94223"/>
              </a:xfrm>
              <a:custGeom>
                <a:avLst/>
                <a:gdLst>
                  <a:gd name="connsiteX0" fmla="*/ 62050 w 86502"/>
                  <a:gd name="connsiteY0" fmla="*/ 73540 h 94223"/>
                  <a:gd name="connsiteX1" fmla="*/ 24360 w 86502"/>
                  <a:gd name="connsiteY1" fmla="*/ 73540 h 94223"/>
                  <a:gd name="connsiteX2" fmla="*/ 16914 w 86502"/>
                  <a:gd name="connsiteY2" fmla="*/ 94224 h 94223"/>
                  <a:gd name="connsiteX3" fmla="*/ 0 w 86502"/>
                  <a:gd name="connsiteY3" fmla="*/ 94224 h 94223"/>
                  <a:gd name="connsiteX4" fmla="*/ 33921 w 86502"/>
                  <a:gd name="connsiteY4" fmla="*/ 0 h 94223"/>
                  <a:gd name="connsiteX5" fmla="*/ 52581 w 86502"/>
                  <a:gd name="connsiteY5" fmla="*/ 0 h 94223"/>
                  <a:gd name="connsiteX6" fmla="*/ 86502 w 86502"/>
                  <a:gd name="connsiteY6" fmla="*/ 94224 h 94223"/>
                  <a:gd name="connsiteX7" fmla="*/ 69496 w 86502"/>
                  <a:gd name="connsiteY7" fmla="*/ 94224 h 94223"/>
                  <a:gd name="connsiteX8" fmla="*/ 62050 w 86502"/>
                  <a:gd name="connsiteY8" fmla="*/ 73540 h 94223"/>
                  <a:gd name="connsiteX9" fmla="*/ 56534 w 86502"/>
                  <a:gd name="connsiteY9" fmla="*/ 58004 h 94223"/>
                  <a:gd name="connsiteX10" fmla="*/ 43114 w 86502"/>
                  <a:gd name="connsiteY10" fmla="*/ 21326 h 94223"/>
                  <a:gd name="connsiteX11" fmla="*/ 29876 w 86502"/>
                  <a:gd name="connsiteY11" fmla="*/ 58004 h 94223"/>
                  <a:gd name="connsiteX12" fmla="*/ 56534 w 86502"/>
                  <a:gd name="connsiteY12" fmla="*/ 58004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02" h="94223">
                    <a:moveTo>
                      <a:pt x="62050" y="73540"/>
                    </a:moveTo>
                    <a:lnTo>
                      <a:pt x="24360" y="73540"/>
                    </a:lnTo>
                    <a:lnTo>
                      <a:pt x="16914" y="94224"/>
                    </a:lnTo>
                    <a:lnTo>
                      <a:pt x="0" y="94224"/>
                    </a:lnTo>
                    <a:lnTo>
                      <a:pt x="33921" y="0"/>
                    </a:lnTo>
                    <a:lnTo>
                      <a:pt x="52581" y="0"/>
                    </a:lnTo>
                    <a:lnTo>
                      <a:pt x="86502" y="94224"/>
                    </a:lnTo>
                    <a:lnTo>
                      <a:pt x="69496" y="94224"/>
                    </a:lnTo>
                    <a:lnTo>
                      <a:pt x="62050" y="73540"/>
                    </a:lnTo>
                    <a:close/>
                    <a:moveTo>
                      <a:pt x="56534" y="58004"/>
                    </a:moveTo>
                    <a:lnTo>
                      <a:pt x="43114" y="21326"/>
                    </a:lnTo>
                    <a:lnTo>
                      <a:pt x="29876" y="58004"/>
                    </a:lnTo>
                    <a:lnTo>
                      <a:pt x="56534" y="58004"/>
                    </a:lnTo>
                    <a:close/>
                  </a:path>
                </a:pathLst>
              </a:custGeom>
              <a:solidFill>
                <a:srgbClr val="194F90"/>
              </a:solidFill>
              <a:ln w="9190" cap="flat">
                <a:noFill/>
                <a:prstDash val="solid"/>
                <a:miter/>
              </a:ln>
            </p:spPr>
            <p:txBody>
              <a:bodyPr rtlCol="0" anchor="ctr"/>
              <a:lstStyle/>
              <a:p>
                <a:endParaRPr lang="en-US"/>
              </a:p>
            </p:txBody>
          </p:sp>
          <p:sp>
            <p:nvSpPr>
              <p:cNvPr id="56" name="Freeform: Shape 196">
                <a:extLst>
                  <a:ext uri="{FF2B5EF4-FFF2-40B4-BE49-F238E27FC236}">
                    <a16:creationId xmlns:a16="http://schemas.microsoft.com/office/drawing/2014/main" id="{E4D6224B-B1AB-A476-396C-1F1AD7FC484A}"/>
                  </a:ext>
                </a:extLst>
              </p:cNvPr>
              <p:cNvSpPr/>
              <p:nvPr/>
            </p:nvSpPr>
            <p:spPr>
              <a:xfrm>
                <a:off x="1533408" y="1337614"/>
                <a:ext cx="80434" cy="94223"/>
              </a:xfrm>
              <a:custGeom>
                <a:avLst/>
                <a:gdLst>
                  <a:gd name="connsiteX0" fmla="*/ 80435 w 80434"/>
                  <a:gd name="connsiteY0" fmla="*/ 0 h 94223"/>
                  <a:gd name="connsiteX1" fmla="*/ 80435 w 80434"/>
                  <a:gd name="connsiteY1" fmla="*/ 94224 h 94223"/>
                  <a:gd name="connsiteX2" fmla="*/ 64164 w 80434"/>
                  <a:gd name="connsiteY2" fmla="*/ 94224 h 94223"/>
                  <a:gd name="connsiteX3" fmla="*/ 16271 w 80434"/>
                  <a:gd name="connsiteY3" fmla="*/ 27394 h 94223"/>
                  <a:gd name="connsiteX4" fmla="*/ 16271 w 80434"/>
                  <a:gd name="connsiteY4" fmla="*/ 94224 h 94223"/>
                  <a:gd name="connsiteX5" fmla="*/ 0 w 80434"/>
                  <a:gd name="connsiteY5" fmla="*/ 94224 h 94223"/>
                  <a:gd name="connsiteX6" fmla="*/ 0 w 80434"/>
                  <a:gd name="connsiteY6" fmla="*/ 0 h 94223"/>
                  <a:gd name="connsiteX7" fmla="*/ 16271 w 80434"/>
                  <a:gd name="connsiteY7" fmla="*/ 0 h 94223"/>
                  <a:gd name="connsiteX8" fmla="*/ 64164 w 80434"/>
                  <a:gd name="connsiteY8" fmla="*/ 66646 h 94223"/>
                  <a:gd name="connsiteX9" fmla="*/ 64164 w 80434"/>
                  <a:gd name="connsiteY9" fmla="*/ 0 h 94223"/>
                  <a:gd name="connsiteX10" fmla="*/ 80435 w 80434"/>
                  <a:gd name="connsiteY10" fmla="*/ 0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34" h="94223">
                    <a:moveTo>
                      <a:pt x="80435" y="0"/>
                    </a:moveTo>
                    <a:lnTo>
                      <a:pt x="80435" y="94224"/>
                    </a:lnTo>
                    <a:lnTo>
                      <a:pt x="64164" y="94224"/>
                    </a:lnTo>
                    <a:lnTo>
                      <a:pt x="16271" y="27394"/>
                    </a:lnTo>
                    <a:lnTo>
                      <a:pt x="16271" y="94224"/>
                    </a:lnTo>
                    <a:lnTo>
                      <a:pt x="0" y="94224"/>
                    </a:lnTo>
                    <a:lnTo>
                      <a:pt x="0" y="0"/>
                    </a:lnTo>
                    <a:lnTo>
                      <a:pt x="16271" y="0"/>
                    </a:lnTo>
                    <a:lnTo>
                      <a:pt x="64164" y="66646"/>
                    </a:lnTo>
                    <a:lnTo>
                      <a:pt x="64164" y="0"/>
                    </a:lnTo>
                    <a:lnTo>
                      <a:pt x="80435" y="0"/>
                    </a:lnTo>
                    <a:close/>
                  </a:path>
                </a:pathLst>
              </a:custGeom>
              <a:solidFill>
                <a:srgbClr val="194F90"/>
              </a:solidFill>
              <a:ln w="9190" cap="flat">
                <a:noFill/>
                <a:prstDash val="solid"/>
                <a:miter/>
              </a:ln>
            </p:spPr>
            <p:txBody>
              <a:bodyPr rtlCol="0" anchor="ctr"/>
              <a:lstStyle/>
              <a:p>
                <a:endParaRPr lang="en-US"/>
              </a:p>
            </p:txBody>
          </p:sp>
          <p:sp>
            <p:nvSpPr>
              <p:cNvPr id="57" name="Freeform: Shape 197">
                <a:extLst>
                  <a:ext uri="{FF2B5EF4-FFF2-40B4-BE49-F238E27FC236}">
                    <a16:creationId xmlns:a16="http://schemas.microsoft.com/office/drawing/2014/main" id="{3F199FC6-A3E5-5607-35C9-9B38BFD36C58}"/>
                  </a:ext>
                </a:extLst>
              </p:cNvPr>
              <p:cNvSpPr/>
              <p:nvPr/>
            </p:nvSpPr>
            <p:spPr>
              <a:xfrm>
                <a:off x="1631309" y="1337522"/>
                <a:ext cx="77768" cy="94223"/>
              </a:xfrm>
              <a:custGeom>
                <a:avLst/>
                <a:gdLst>
                  <a:gd name="connsiteX0" fmla="*/ 32450 w 77768"/>
                  <a:gd name="connsiteY0" fmla="*/ 92 h 94223"/>
                  <a:gd name="connsiteX1" fmla="*/ 50835 w 77768"/>
                  <a:gd name="connsiteY1" fmla="*/ 3768 h 94223"/>
                  <a:gd name="connsiteX2" fmla="*/ 65175 w 77768"/>
                  <a:gd name="connsiteY2" fmla="*/ 13697 h 94223"/>
                  <a:gd name="connsiteX3" fmla="*/ 74459 w 77768"/>
                  <a:gd name="connsiteY3" fmla="*/ 28589 h 94223"/>
                  <a:gd name="connsiteX4" fmla="*/ 77769 w 77768"/>
                  <a:gd name="connsiteY4" fmla="*/ 47066 h 94223"/>
                  <a:gd name="connsiteX5" fmla="*/ 74459 w 77768"/>
                  <a:gd name="connsiteY5" fmla="*/ 65635 h 94223"/>
                  <a:gd name="connsiteX6" fmla="*/ 65175 w 77768"/>
                  <a:gd name="connsiteY6" fmla="*/ 80619 h 94223"/>
                  <a:gd name="connsiteX7" fmla="*/ 50835 w 77768"/>
                  <a:gd name="connsiteY7" fmla="*/ 90546 h 94223"/>
                  <a:gd name="connsiteX8" fmla="*/ 32450 w 77768"/>
                  <a:gd name="connsiteY8" fmla="*/ 94224 h 94223"/>
                  <a:gd name="connsiteX9" fmla="*/ 0 w 77768"/>
                  <a:gd name="connsiteY9" fmla="*/ 94224 h 94223"/>
                  <a:gd name="connsiteX10" fmla="*/ 0 w 77768"/>
                  <a:gd name="connsiteY10" fmla="*/ 0 h 94223"/>
                  <a:gd name="connsiteX11" fmla="*/ 32450 w 77768"/>
                  <a:gd name="connsiteY11" fmla="*/ 0 h 94223"/>
                  <a:gd name="connsiteX12" fmla="*/ 32450 w 77768"/>
                  <a:gd name="connsiteY12" fmla="*/ 78780 h 94223"/>
                  <a:gd name="connsiteX13" fmla="*/ 43849 w 77768"/>
                  <a:gd name="connsiteY13" fmla="*/ 76758 h 94223"/>
                  <a:gd name="connsiteX14" fmla="*/ 53041 w 77768"/>
                  <a:gd name="connsiteY14" fmla="*/ 70598 h 94223"/>
                  <a:gd name="connsiteX15" fmla="*/ 59201 w 77768"/>
                  <a:gd name="connsiteY15" fmla="*/ 60579 h 94223"/>
                  <a:gd name="connsiteX16" fmla="*/ 61499 w 77768"/>
                  <a:gd name="connsiteY16" fmla="*/ 46974 h 94223"/>
                  <a:gd name="connsiteX17" fmla="*/ 59201 w 77768"/>
                  <a:gd name="connsiteY17" fmla="*/ 33369 h 94223"/>
                  <a:gd name="connsiteX18" fmla="*/ 53041 w 77768"/>
                  <a:gd name="connsiteY18" fmla="*/ 23440 h 94223"/>
                  <a:gd name="connsiteX19" fmla="*/ 43849 w 77768"/>
                  <a:gd name="connsiteY19" fmla="*/ 17374 h 94223"/>
                  <a:gd name="connsiteX20" fmla="*/ 32450 w 77768"/>
                  <a:gd name="connsiteY20" fmla="*/ 15351 h 94223"/>
                  <a:gd name="connsiteX21" fmla="*/ 16271 w 77768"/>
                  <a:gd name="connsiteY21" fmla="*/ 15351 h 94223"/>
                  <a:gd name="connsiteX22" fmla="*/ 16271 w 77768"/>
                  <a:gd name="connsiteY22" fmla="*/ 78688 h 94223"/>
                  <a:gd name="connsiteX23" fmla="*/ 32450 w 77768"/>
                  <a:gd name="connsiteY23" fmla="*/ 78688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7768" h="94223">
                    <a:moveTo>
                      <a:pt x="32450" y="92"/>
                    </a:moveTo>
                    <a:cubicBezTo>
                      <a:pt x="39160" y="92"/>
                      <a:pt x="45320" y="1287"/>
                      <a:pt x="50835" y="3768"/>
                    </a:cubicBezTo>
                    <a:cubicBezTo>
                      <a:pt x="56442" y="6158"/>
                      <a:pt x="61223" y="9559"/>
                      <a:pt x="65175" y="13697"/>
                    </a:cubicBezTo>
                    <a:cubicBezTo>
                      <a:pt x="69128" y="17925"/>
                      <a:pt x="72253" y="22889"/>
                      <a:pt x="74459" y="28589"/>
                    </a:cubicBezTo>
                    <a:cubicBezTo>
                      <a:pt x="76666" y="34288"/>
                      <a:pt x="77769" y="40446"/>
                      <a:pt x="77769" y="47066"/>
                    </a:cubicBezTo>
                    <a:cubicBezTo>
                      <a:pt x="77769" y="53684"/>
                      <a:pt x="76666" y="59844"/>
                      <a:pt x="74459" y="65635"/>
                    </a:cubicBezTo>
                    <a:cubicBezTo>
                      <a:pt x="72253" y="71426"/>
                      <a:pt x="69128" y="76389"/>
                      <a:pt x="65175" y="80619"/>
                    </a:cubicBezTo>
                    <a:cubicBezTo>
                      <a:pt x="61223" y="84847"/>
                      <a:pt x="56442" y="88156"/>
                      <a:pt x="50835" y="90546"/>
                    </a:cubicBezTo>
                    <a:cubicBezTo>
                      <a:pt x="45228" y="92937"/>
                      <a:pt x="39160" y="94224"/>
                      <a:pt x="32450" y="94224"/>
                    </a:cubicBezTo>
                    <a:lnTo>
                      <a:pt x="0" y="94224"/>
                    </a:lnTo>
                    <a:lnTo>
                      <a:pt x="0" y="0"/>
                    </a:lnTo>
                    <a:lnTo>
                      <a:pt x="32450" y="0"/>
                    </a:lnTo>
                    <a:close/>
                    <a:moveTo>
                      <a:pt x="32450" y="78780"/>
                    </a:moveTo>
                    <a:cubicBezTo>
                      <a:pt x="36494" y="78780"/>
                      <a:pt x="40355" y="78137"/>
                      <a:pt x="43849" y="76758"/>
                    </a:cubicBezTo>
                    <a:cubicBezTo>
                      <a:pt x="47434" y="75378"/>
                      <a:pt x="50467" y="73356"/>
                      <a:pt x="53041" y="70598"/>
                    </a:cubicBezTo>
                    <a:cubicBezTo>
                      <a:pt x="55615" y="67841"/>
                      <a:pt x="57637" y="64532"/>
                      <a:pt x="59201" y="60579"/>
                    </a:cubicBezTo>
                    <a:cubicBezTo>
                      <a:pt x="60671" y="56625"/>
                      <a:pt x="61499" y="52121"/>
                      <a:pt x="61499" y="46974"/>
                    </a:cubicBezTo>
                    <a:cubicBezTo>
                      <a:pt x="61499" y="41825"/>
                      <a:pt x="60763" y="37321"/>
                      <a:pt x="59201" y="33369"/>
                    </a:cubicBezTo>
                    <a:cubicBezTo>
                      <a:pt x="57729" y="29416"/>
                      <a:pt x="55615" y="26107"/>
                      <a:pt x="53041" y="23440"/>
                    </a:cubicBezTo>
                    <a:cubicBezTo>
                      <a:pt x="50467" y="20775"/>
                      <a:pt x="47434" y="18752"/>
                      <a:pt x="43849" y="17374"/>
                    </a:cubicBezTo>
                    <a:cubicBezTo>
                      <a:pt x="40263" y="15995"/>
                      <a:pt x="36494" y="15351"/>
                      <a:pt x="32450" y="15351"/>
                    </a:cubicBezTo>
                    <a:lnTo>
                      <a:pt x="16271" y="15351"/>
                    </a:lnTo>
                    <a:lnTo>
                      <a:pt x="16271" y="78688"/>
                    </a:lnTo>
                    <a:lnTo>
                      <a:pt x="32450" y="78688"/>
                    </a:lnTo>
                    <a:close/>
                  </a:path>
                </a:pathLst>
              </a:custGeom>
              <a:solidFill>
                <a:srgbClr val="194F90"/>
              </a:solidFill>
              <a:ln w="9190" cap="flat">
                <a:noFill/>
                <a:prstDash val="solid"/>
                <a:miter/>
              </a:ln>
            </p:spPr>
            <p:txBody>
              <a:bodyPr rtlCol="0" anchor="ctr"/>
              <a:lstStyle/>
              <a:p>
                <a:endParaRPr lang="en-US"/>
              </a:p>
            </p:txBody>
          </p:sp>
          <p:sp>
            <p:nvSpPr>
              <p:cNvPr id="58" name="Freeform: Shape 198">
                <a:extLst>
                  <a:ext uri="{FF2B5EF4-FFF2-40B4-BE49-F238E27FC236}">
                    <a16:creationId xmlns:a16="http://schemas.microsoft.com/office/drawing/2014/main" id="{7313726B-62D6-242F-E227-0795D20E105D}"/>
                  </a:ext>
                </a:extLst>
              </p:cNvPr>
              <p:cNvSpPr/>
              <p:nvPr/>
            </p:nvSpPr>
            <p:spPr>
              <a:xfrm>
                <a:off x="1750536" y="1337522"/>
                <a:ext cx="60854" cy="94223"/>
              </a:xfrm>
              <a:custGeom>
                <a:avLst/>
                <a:gdLst>
                  <a:gd name="connsiteX0" fmla="*/ 60855 w 60854"/>
                  <a:gd name="connsiteY0" fmla="*/ 15443 h 94223"/>
                  <a:gd name="connsiteX1" fmla="*/ 38609 w 60854"/>
                  <a:gd name="connsiteY1" fmla="*/ 15443 h 94223"/>
                  <a:gd name="connsiteX2" fmla="*/ 38609 w 60854"/>
                  <a:gd name="connsiteY2" fmla="*/ 94224 h 94223"/>
                  <a:gd name="connsiteX3" fmla="*/ 22154 w 60854"/>
                  <a:gd name="connsiteY3" fmla="*/ 94224 h 94223"/>
                  <a:gd name="connsiteX4" fmla="*/ 22154 w 60854"/>
                  <a:gd name="connsiteY4" fmla="*/ 15443 h 94223"/>
                  <a:gd name="connsiteX5" fmla="*/ 0 w 60854"/>
                  <a:gd name="connsiteY5" fmla="*/ 15443 h 94223"/>
                  <a:gd name="connsiteX6" fmla="*/ 0 w 60854"/>
                  <a:gd name="connsiteY6" fmla="*/ 0 h 94223"/>
                  <a:gd name="connsiteX7" fmla="*/ 60855 w 60854"/>
                  <a:gd name="connsiteY7" fmla="*/ 0 h 94223"/>
                  <a:gd name="connsiteX8" fmla="*/ 60855 w 60854"/>
                  <a:gd name="connsiteY8" fmla="*/ 15443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854" h="94223">
                    <a:moveTo>
                      <a:pt x="60855" y="15443"/>
                    </a:moveTo>
                    <a:lnTo>
                      <a:pt x="38609" y="15443"/>
                    </a:lnTo>
                    <a:lnTo>
                      <a:pt x="38609" y="94224"/>
                    </a:lnTo>
                    <a:lnTo>
                      <a:pt x="22154" y="94224"/>
                    </a:lnTo>
                    <a:lnTo>
                      <a:pt x="22154" y="15443"/>
                    </a:lnTo>
                    <a:lnTo>
                      <a:pt x="0" y="15443"/>
                    </a:lnTo>
                    <a:lnTo>
                      <a:pt x="0" y="0"/>
                    </a:lnTo>
                    <a:lnTo>
                      <a:pt x="60855" y="0"/>
                    </a:lnTo>
                    <a:lnTo>
                      <a:pt x="60855" y="15443"/>
                    </a:lnTo>
                    <a:close/>
                  </a:path>
                </a:pathLst>
              </a:custGeom>
              <a:solidFill>
                <a:srgbClr val="194F90"/>
              </a:solidFill>
              <a:ln w="9190" cap="flat">
                <a:noFill/>
                <a:prstDash val="solid"/>
                <a:miter/>
              </a:ln>
            </p:spPr>
            <p:txBody>
              <a:bodyPr rtlCol="0" anchor="ctr"/>
              <a:lstStyle/>
              <a:p>
                <a:endParaRPr lang="en-US"/>
              </a:p>
            </p:txBody>
          </p:sp>
          <p:sp>
            <p:nvSpPr>
              <p:cNvPr id="59" name="Freeform: Shape 199">
                <a:extLst>
                  <a:ext uri="{FF2B5EF4-FFF2-40B4-BE49-F238E27FC236}">
                    <a16:creationId xmlns:a16="http://schemas.microsoft.com/office/drawing/2014/main" id="{9FCD2627-D698-7DC4-7E8A-32B35D123817}"/>
                  </a:ext>
                </a:extLst>
              </p:cNvPr>
              <p:cNvSpPr/>
              <p:nvPr/>
            </p:nvSpPr>
            <p:spPr>
              <a:xfrm>
                <a:off x="1821595" y="1337522"/>
                <a:ext cx="52857" cy="94223"/>
              </a:xfrm>
              <a:custGeom>
                <a:avLst/>
                <a:gdLst>
                  <a:gd name="connsiteX0" fmla="*/ 16270 w 52857"/>
                  <a:gd name="connsiteY0" fmla="*/ 15443 h 94223"/>
                  <a:gd name="connsiteX1" fmla="*/ 16270 w 52857"/>
                  <a:gd name="connsiteY1" fmla="*/ 38424 h 94223"/>
                  <a:gd name="connsiteX2" fmla="*/ 44951 w 52857"/>
                  <a:gd name="connsiteY2" fmla="*/ 38424 h 94223"/>
                  <a:gd name="connsiteX3" fmla="*/ 44951 w 52857"/>
                  <a:gd name="connsiteY3" fmla="*/ 53868 h 94223"/>
                  <a:gd name="connsiteX4" fmla="*/ 16270 w 52857"/>
                  <a:gd name="connsiteY4" fmla="*/ 53868 h 94223"/>
                  <a:gd name="connsiteX5" fmla="*/ 16270 w 52857"/>
                  <a:gd name="connsiteY5" fmla="*/ 78780 h 94223"/>
                  <a:gd name="connsiteX6" fmla="*/ 52857 w 52857"/>
                  <a:gd name="connsiteY6" fmla="*/ 78780 h 94223"/>
                  <a:gd name="connsiteX7" fmla="*/ 52857 w 52857"/>
                  <a:gd name="connsiteY7" fmla="*/ 94224 h 94223"/>
                  <a:gd name="connsiteX8" fmla="*/ 0 w 52857"/>
                  <a:gd name="connsiteY8" fmla="*/ 94224 h 94223"/>
                  <a:gd name="connsiteX9" fmla="*/ 0 w 52857"/>
                  <a:gd name="connsiteY9" fmla="*/ 0 h 94223"/>
                  <a:gd name="connsiteX10" fmla="*/ 52857 w 52857"/>
                  <a:gd name="connsiteY10" fmla="*/ 0 h 94223"/>
                  <a:gd name="connsiteX11" fmla="*/ 52857 w 52857"/>
                  <a:gd name="connsiteY11" fmla="*/ 15443 h 94223"/>
                  <a:gd name="connsiteX12" fmla="*/ 16270 w 52857"/>
                  <a:gd name="connsiteY12" fmla="*/ 15443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57" h="94223">
                    <a:moveTo>
                      <a:pt x="16270" y="15443"/>
                    </a:moveTo>
                    <a:lnTo>
                      <a:pt x="16270" y="38424"/>
                    </a:lnTo>
                    <a:lnTo>
                      <a:pt x="44951" y="38424"/>
                    </a:lnTo>
                    <a:lnTo>
                      <a:pt x="44951" y="53868"/>
                    </a:lnTo>
                    <a:lnTo>
                      <a:pt x="16270" y="53868"/>
                    </a:lnTo>
                    <a:lnTo>
                      <a:pt x="16270" y="78780"/>
                    </a:lnTo>
                    <a:lnTo>
                      <a:pt x="52857" y="78780"/>
                    </a:lnTo>
                    <a:lnTo>
                      <a:pt x="52857" y="94224"/>
                    </a:lnTo>
                    <a:lnTo>
                      <a:pt x="0" y="94224"/>
                    </a:lnTo>
                    <a:lnTo>
                      <a:pt x="0" y="0"/>
                    </a:lnTo>
                    <a:lnTo>
                      <a:pt x="52857" y="0"/>
                    </a:lnTo>
                    <a:lnTo>
                      <a:pt x="52857" y="15443"/>
                    </a:lnTo>
                    <a:lnTo>
                      <a:pt x="16270" y="15443"/>
                    </a:lnTo>
                    <a:close/>
                  </a:path>
                </a:pathLst>
              </a:custGeom>
              <a:solidFill>
                <a:srgbClr val="194F90"/>
              </a:solidFill>
              <a:ln w="9190" cap="flat">
                <a:noFill/>
                <a:prstDash val="solid"/>
                <a:miter/>
              </a:ln>
            </p:spPr>
            <p:txBody>
              <a:bodyPr rtlCol="0" anchor="ctr"/>
              <a:lstStyle/>
              <a:p>
                <a:endParaRPr lang="en-US"/>
              </a:p>
            </p:txBody>
          </p:sp>
          <p:sp>
            <p:nvSpPr>
              <p:cNvPr id="60" name="Freeform: Shape 200">
                <a:extLst>
                  <a:ext uri="{FF2B5EF4-FFF2-40B4-BE49-F238E27FC236}">
                    <a16:creationId xmlns:a16="http://schemas.microsoft.com/office/drawing/2014/main" id="{FFFC2D75-31B9-EFCC-1027-BCB1606337F3}"/>
                  </a:ext>
                </a:extLst>
              </p:cNvPr>
              <p:cNvSpPr/>
              <p:nvPr/>
            </p:nvSpPr>
            <p:spPr>
              <a:xfrm>
                <a:off x="1885391" y="1336051"/>
                <a:ext cx="74643" cy="97072"/>
              </a:xfrm>
              <a:custGeom>
                <a:avLst/>
                <a:gdLst>
                  <a:gd name="connsiteX0" fmla="*/ 71058 w 74643"/>
                  <a:gd name="connsiteY0" fmla="*/ 22705 h 97072"/>
                  <a:gd name="connsiteX1" fmla="*/ 65635 w 74643"/>
                  <a:gd name="connsiteY1" fmla="*/ 19304 h 97072"/>
                  <a:gd name="connsiteX2" fmla="*/ 58280 w 74643"/>
                  <a:gd name="connsiteY2" fmla="*/ 16638 h 97072"/>
                  <a:gd name="connsiteX3" fmla="*/ 48996 w 74643"/>
                  <a:gd name="connsiteY3" fmla="*/ 15535 h 97072"/>
                  <a:gd name="connsiteX4" fmla="*/ 36310 w 74643"/>
                  <a:gd name="connsiteY4" fmla="*/ 18017 h 97072"/>
                  <a:gd name="connsiteX5" fmla="*/ 25832 w 74643"/>
                  <a:gd name="connsiteY5" fmla="*/ 24819 h 97072"/>
                  <a:gd name="connsiteX6" fmla="*/ 18661 w 74643"/>
                  <a:gd name="connsiteY6" fmla="*/ 35207 h 97072"/>
                  <a:gd name="connsiteX7" fmla="*/ 15995 w 74643"/>
                  <a:gd name="connsiteY7" fmla="*/ 48537 h 97072"/>
                  <a:gd name="connsiteX8" fmla="*/ 18661 w 74643"/>
                  <a:gd name="connsiteY8" fmla="*/ 61866 h 97072"/>
                  <a:gd name="connsiteX9" fmla="*/ 25832 w 74643"/>
                  <a:gd name="connsiteY9" fmla="*/ 72253 h 97072"/>
                  <a:gd name="connsiteX10" fmla="*/ 36310 w 74643"/>
                  <a:gd name="connsiteY10" fmla="*/ 79056 h 97072"/>
                  <a:gd name="connsiteX11" fmla="*/ 48996 w 74643"/>
                  <a:gd name="connsiteY11" fmla="*/ 81538 h 97072"/>
                  <a:gd name="connsiteX12" fmla="*/ 58280 w 74643"/>
                  <a:gd name="connsiteY12" fmla="*/ 80435 h 97072"/>
                  <a:gd name="connsiteX13" fmla="*/ 65727 w 74643"/>
                  <a:gd name="connsiteY13" fmla="*/ 77769 h 97072"/>
                  <a:gd name="connsiteX14" fmla="*/ 71242 w 74643"/>
                  <a:gd name="connsiteY14" fmla="*/ 74367 h 97072"/>
                  <a:gd name="connsiteX15" fmla="*/ 74643 w 74643"/>
                  <a:gd name="connsiteY15" fmla="*/ 71242 h 97072"/>
                  <a:gd name="connsiteX16" fmla="*/ 74643 w 74643"/>
                  <a:gd name="connsiteY16" fmla="*/ 87697 h 97072"/>
                  <a:gd name="connsiteX17" fmla="*/ 70599 w 74643"/>
                  <a:gd name="connsiteY17" fmla="*/ 90638 h 97072"/>
                  <a:gd name="connsiteX18" fmla="*/ 64716 w 74643"/>
                  <a:gd name="connsiteY18" fmla="*/ 93764 h 97072"/>
                  <a:gd name="connsiteX19" fmla="*/ 56810 w 74643"/>
                  <a:gd name="connsiteY19" fmla="*/ 96154 h 97072"/>
                  <a:gd name="connsiteX20" fmla="*/ 46974 w 74643"/>
                  <a:gd name="connsiteY20" fmla="*/ 97073 h 97072"/>
                  <a:gd name="connsiteX21" fmla="*/ 28589 w 74643"/>
                  <a:gd name="connsiteY21" fmla="*/ 93397 h 97072"/>
                  <a:gd name="connsiteX22" fmla="*/ 13697 w 74643"/>
                  <a:gd name="connsiteY22" fmla="*/ 83101 h 97072"/>
                  <a:gd name="connsiteX23" fmla="*/ 3677 w 74643"/>
                  <a:gd name="connsiteY23" fmla="*/ 67657 h 97072"/>
                  <a:gd name="connsiteX24" fmla="*/ 0 w 74643"/>
                  <a:gd name="connsiteY24" fmla="*/ 48445 h 97072"/>
                  <a:gd name="connsiteX25" fmla="*/ 3677 w 74643"/>
                  <a:gd name="connsiteY25" fmla="*/ 29416 h 97072"/>
                  <a:gd name="connsiteX26" fmla="*/ 13697 w 74643"/>
                  <a:gd name="connsiteY26" fmla="*/ 13973 h 97072"/>
                  <a:gd name="connsiteX27" fmla="*/ 28589 w 74643"/>
                  <a:gd name="connsiteY27" fmla="*/ 3677 h 97072"/>
                  <a:gd name="connsiteX28" fmla="*/ 46974 w 74643"/>
                  <a:gd name="connsiteY28" fmla="*/ 0 h 97072"/>
                  <a:gd name="connsiteX29" fmla="*/ 56810 w 74643"/>
                  <a:gd name="connsiteY29" fmla="*/ 919 h 97072"/>
                  <a:gd name="connsiteX30" fmla="*/ 64716 w 74643"/>
                  <a:gd name="connsiteY30" fmla="*/ 3309 h 97072"/>
                  <a:gd name="connsiteX31" fmla="*/ 70599 w 74643"/>
                  <a:gd name="connsiteY31" fmla="*/ 6434 h 97072"/>
                  <a:gd name="connsiteX32" fmla="*/ 74643 w 74643"/>
                  <a:gd name="connsiteY32" fmla="*/ 9377 h 97072"/>
                  <a:gd name="connsiteX33" fmla="*/ 74643 w 74643"/>
                  <a:gd name="connsiteY33" fmla="*/ 25648 h 97072"/>
                  <a:gd name="connsiteX34" fmla="*/ 71058 w 74643"/>
                  <a:gd name="connsiteY34" fmla="*/ 22705 h 97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4643" h="97072">
                    <a:moveTo>
                      <a:pt x="71058" y="22705"/>
                    </a:moveTo>
                    <a:cubicBezTo>
                      <a:pt x="69587" y="21510"/>
                      <a:pt x="67749" y="20315"/>
                      <a:pt x="65635" y="19304"/>
                    </a:cubicBezTo>
                    <a:cubicBezTo>
                      <a:pt x="63521" y="18201"/>
                      <a:pt x="61039" y="17374"/>
                      <a:pt x="58280" y="16638"/>
                    </a:cubicBezTo>
                    <a:cubicBezTo>
                      <a:pt x="55523" y="15903"/>
                      <a:pt x="52397" y="15535"/>
                      <a:pt x="48996" y="15535"/>
                    </a:cubicBezTo>
                    <a:cubicBezTo>
                      <a:pt x="44492" y="15535"/>
                      <a:pt x="40355" y="16363"/>
                      <a:pt x="36310" y="18017"/>
                    </a:cubicBezTo>
                    <a:cubicBezTo>
                      <a:pt x="32358" y="19672"/>
                      <a:pt x="28865" y="21970"/>
                      <a:pt x="25832" y="24819"/>
                    </a:cubicBezTo>
                    <a:cubicBezTo>
                      <a:pt x="22797" y="27762"/>
                      <a:pt x="20407" y="31163"/>
                      <a:pt x="18661" y="35207"/>
                    </a:cubicBezTo>
                    <a:cubicBezTo>
                      <a:pt x="16914" y="39252"/>
                      <a:pt x="15995" y="43665"/>
                      <a:pt x="15995" y="48537"/>
                    </a:cubicBezTo>
                    <a:cubicBezTo>
                      <a:pt x="15995" y="53408"/>
                      <a:pt x="16822" y="57821"/>
                      <a:pt x="18661" y="61866"/>
                    </a:cubicBezTo>
                    <a:cubicBezTo>
                      <a:pt x="20407" y="65911"/>
                      <a:pt x="22797" y="69404"/>
                      <a:pt x="25832" y="72253"/>
                    </a:cubicBezTo>
                    <a:cubicBezTo>
                      <a:pt x="28865" y="75196"/>
                      <a:pt x="32358" y="77402"/>
                      <a:pt x="36310" y="79056"/>
                    </a:cubicBezTo>
                    <a:cubicBezTo>
                      <a:pt x="40263" y="80711"/>
                      <a:pt x="44492" y="81538"/>
                      <a:pt x="48996" y="81538"/>
                    </a:cubicBezTo>
                    <a:cubicBezTo>
                      <a:pt x="52397" y="81538"/>
                      <a:pt x="55431" y="81170"/>
                      <a:pt x="58280" y="80435"/>
                    </a:cubicBezTo>
                    <a:cubicBezTo>
                      <a:pt x="61039" y="79700"/>
                      <a:pt x="63521" y="78780"/>
                      <a:pt x="65727" y="77769"/>
                    </a:cubicBezTo>
                    <a:cubicBezTo>
                      <a:pt x="67933" y="76666"/>
                      <a:pt x="69771" y="75562"/>
                      <a:pt x="71242" y="74367"/>
                    </a:cubicBezTo>
                    <a:cubicBezTo>
                      <a:pt x="72713" y="73172"/>
                      <a:pt x="73908" y="72069"/>
                      <a:pt x="74643" y="71242"/>
                    </a:cubicBezTo>
                    <a:lnTo>
                      <a:pt x="74643" y="87697"/>
                    </a:lnTo>
                    <a:cubicBezTo>
                      <a:pt x="73540" y="88616"/>
                      <a:pt x="72253" y="89535"/>
                      <a:pt x="70599" y="90638"/>
                    </a:cubicBezTo>
                    <a:cubicBezTo>
                      <a:pt x="68944" y="91741"/>
                      <a:pt x="67014" y="92752"/>
                      <a:pt x="64716" y="93764"/>
                    </a:cubicBezTo>
                    <a:cubicBezTo>
                      <a:pt x="62418" y="94775"/>
                      <a:pt x="59844" y="95511"/>
                      <a:pt x="56810" y="96154"/>
                    </a:cubicBezTo>
                    <a:cubicBezTo>
                      <a:pt x="53868" y="96798"/>
                      <a:pt x="50559" y="97073"/>
                      <a:pt x="46974" y="97073"/>
                    </a:cubicBezTo>
                    <a:cubicBezTo>
                      <a:pt x="40355" y="97073"/>
                      <a:pt x="34196" y="95879"/>
                      <a:pt x="28589" y="93397"/>
                    </a:cubicBezTo>
                    <a:cubicBezTo>
                      <a:pt x="22889" y="90914"/>
                      <a:pt x="17925" y="87513"/>
                      <a:pt x="13697" y="83101"/>
                    </a:cubicBezTo>
                    <a:cubicBezTo>
                      <a:pt x="9469" y="78688"/>
                      <a:pt x="6067" y="73632"/>
                      <a:pt x="3677" y="67657"/>
                    </a:cubicBezTo>
                    <a:cubicBezTo>
                      <a:pt x="1287" y="61774"/>
                      <a:pt x="0" y="55339"/>
                      <a:pt x="0" y="48445"/>
                    </a:cubicBezTo>
                    <a:cubicBezTo>
                      <a:pt x="0" y="41643"/>
                      <a:pt x="1195" y="35299"/>
                      <a:pt x="3677" y="29416"/>
                    </a:cubicBezTo>
                    <a:cubicBezTo>
                      <a:pt x="6067" y="23532"/>
                      <a:pt x="9469" y="18385"/>
                      <a:pt x="13697" y="13973"/>
                    </a:cubicBezTo>
                    <a:cubicBezTo>
                      <a:pt x="17925" y="9561"/>
                      <a:pt x="22981" y="6159"/>
                      <a:pt x="28589" y="3677"/>
                    </a:cubicBezTo>
                    <a:cubicBezTo>
                      <a:pt x="34288" y="1195"/>
                      <a:pt x="40447" y="0"/>
                      <a:pt x="46974" y="0"/>
                    </a:cubicBezTo>
                    <a:cubicBezTo>
                      <a:pt x="50559" y="0"/>
                      <a:pt x="53868" y="276"/>
                      <a:pt x="56810" y="919"/>
                    </a:cubicBezTo>
                    <a:cubicBezTo>
                      <a:pt x="59752" y="1563"/>
                      <a:pt x="62418" y="2390"/>
                      <a:pt x="64716" y="3309"/>
                    </a:cubicBezTo>
                    <a:cubicBezTo>
                      <a:pt x="67014" y="4320"/>
                      <a:pt x="68944" y="5331"/>
                      <a:pt x="70599" y="6434"/>
                    </a:cubicBezTo>
                    <a:cubicBezTo>
                      <a:pt x="72253" y="7537"/>
                      <a:pt x="73632" y="8550"/>
                      <a:pt x="74643" y="9377"/>
                    </a:cubicBezTo>
                    <a:lnTo>
                      <a:pt x="74643" y="25648"/>
                    </a:lnTo>
                    <a:cubicBezTo>
                      <a:pt x="73724" y="25003"/>
                      <a:pt x="72529" y="23900"/>
                      <a:pt x="71058" y="22705"/>
                    </a:cubicBezTo>
                    <a:close/>
                  </a:path>
                </a:pathLst>
              </a:custGeom>
              <a:solidFill>
                <a:srgbClr val="194F90"/>
              </a:solidFill>
              <a:ln w="9190" cap="flat">
                <a:noFill/>
                <a:prstDash val="solid"/>
                <a:miter/>
              </a:ln>
            </p:spPr>
            <p:txBody>
              <a:bodyPr rtlCol="0" anchor="ctr"/>
              <a:lstStyle/>
              <a:p>
                <a:endParaRPr lang="en-US"/>
              </a:p>
            </p:txBody>
          </p:sp>
          <p:sp>
            <p:nvSpPr>
              <p:cNvPr id="61" name="Freeform: Shape 201">
                <a:extLst>
                  <a:ext uri="{FF2B5EF4-FFF2-40B4-BE49-F238E27FC236}">
                    <a16:creationId xmlns:a16="http://schemas.microsoft.com/office/drawing/2014/main" id="{CEE1D8D7-B593-FD90-C465-578D72CAC1AD}"/>
                  </a:ext>
                </a:extLst>
              </p:cNvPr>
              <p:cNvSpPr/>
              <p:nvPr/>
            </p:nvSpPr>
            <p:spPr>
              <a:xfrm>
                <a:off x="1973180" y="1337614"/>
                <a:ext cx="76941" cy="94223"/>
              </a:xfrm>
              <a:custGeom>
                <a:avLst/>
                <a:gdLst>
                  <a:gd name="connsiteX0" fmla="*/ 76942 w 76941"/>
                  <a:gd name="connsiteY0" fmla="*/ 0 h 94223"/>
                  <a:gd name="connsiteX1" fmla="*/ 76942 w 76941"/>
                  <a:gd name="connsiteY1" fmla="*/ 94224 h 94223"/>
                  <a:gd name="connsiteX2" fmla="*/ 60487 w 76941"/>
                  <a:gd name="connsiteY2" fmla="*/ 94224 h 94223"/>
                  <a:gd name="connsiteX3" fmla="*/ 60487 w 76941"/>
                  <a:gd name="connsiteY3" fmla="*/ 55063 h 94223"/>
                  <a:gd name="connsiteX4" fmla="*/ 16270 w 76941"/>
                  <a:gd name="connsiteY4" fmla="*/ 55063 h 94223"/>
                  <a:gd name="connsiteX5" fmla="*/ 16270 w 76941"/>
                  <a:gd name="connsiteY5" fmla="*/ 94224 h 94223"/>
                  <a:gd name="connsiteX6" fmla="*/ 0 w 76941"/>
                  <a:gd name="connsiteY6" fmla="*/ 94224 h 94223"/>
                  <a:gd name="connsiteX7" fmla="*/ 0 w 76941"/>
                  <a:gd name="connsiteY7" fmla="*/ 0 h 94223"/>
                  <a:gd name="connsiteX8" fmla="*/ 16270 w 76941"/>
                  <a:gd name="connsiteY8" fmla="*/ 0 h 94223"/>
                  <a:gd name="connsiteX9" fmla="*/ 16270 w 76941"/>
                  <a:gd name="connsiteY9" fmla="*/ 39711 h 94223"/>
                  <a:gd name="connsiteX10" fmla="*/ 60487 w 76941"/>
                  <a:gd name="connsiteY10" fmla="*/ 39711 h 94223"/>
                  <a:gd name="connsiteX11" fmla="*/ 60487 w 76941"/>
                  <a:gd name="connsiteY11" fmla="*/ 0 h 94223"/>
                  <a:gd name="connsiteX12" fmla="*/ 76942 w 76941"/>
                  <a:gd name="connsiteY12" fmla="*/ 0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941" h="94223">
                    <a:moveTo>
                      <a:pt x="76942" y="0"/>
                    </a:moveTo>
                    <a:lnTo>
                      <a:pt x="76942" y="94224"/>
                    </a:lnTo>
                    <a:lnTo>
                      <a:pt x="60487" y="94224"/>
                    </a:lnTo>
                    <a:lnTo>
                      <a:pt x="60487" y="55063"/>
                    </a:lnTo>
                    <a:lnTo>
                      <a:pt x="16270" y="55063"/>
                    </a:lnTo>
                    <a:lnTo>
                      <a:pt x="16270" y="94224"/>
                    </a:lnTo>
                    <a:lnTo>
                      <a:pt x="0" y="94224"/>
                    </a:lnTo>
                    <a:lnTo>
                      <a:pt x="0" y="0"/>
                    </a:lnTo>
                    <a:lnTo>
                      <a:pt x="16270" y="0"/>
                    </a:lnTo>
                    <a:lnTo>
                      <a:pt x="16270" y="39711"/>
                    </a:lnTo>
                    <a:lnTo>
                      <a:pt x="60487" y="39711"/>
                    </a:lnTo>
                    <a:lnTo>
                      <a:pt x="60487" y="0"/>
                    </a:lnTo>
                    <a:lnTo>
                      <a:pt x="76942" y="0"/>
                    </a:lnTo>
                    <a:close/>
                  </a:path>
                </a:pathLst>
              </a:custGeom>
              <a:solidFill>
                <a:srgbClr val="194F90"/>
              </a:solidFill>
              <a:ln w="9190" cap="flat">
                <a:noFill/>
                <a:prstDash val="solid"/>
                <a:miter/>
              </a:ln>
            </p:spPr>
            <p:txBody>
              <a:bodyPr rtlCol="0" anchor="ctr"/>
              <a:lstStyle/>
              <a:p>
                <a:endParaRPr lang="en-US"/>
              </a:p>
            </p:txBody>
          </p:sp>
          <p:sp>
            <p:nvSpPr>
              <p:cNvPr id="62" name="Freeform: Shape 202">
                <a:extLst>
                  <a:ext uri="{FF2B5EF4-FFF2-40B4-BE49-F238E27FC236}">
                    <a16:creationId xmlns:a16="http://schemas.microsoft.com/office/drawing/2014/main" id="{229D249C-B7DA-64D3-F4AB-9208B0CA0F36}"/>
                  </a:ext>
                </a:extLst>
              </p:cNvPr>
              <p:cNvSpPr/>
              <p:nvPr/>
            </p:nvSpPr>
            <p:spPr>
              <a:xfrm>
                <a:off x="2067679" y="1337614"/>
                <a:ext cx="80434" cy="94223"/>
              </a:xfrm>
              <a:custGeom>
                <a:avLst/>
                <a:gdLst>
                  <a:gd name="connsiteX0" fmla="*/ 80435 w 80434"/>
                  <a:gd name="connsiteY0" fmla="*/ 0 h 94223"/>
                  <a:gd name="connsiteX1" fmla="*/ 80435 w 80434"/>
                  <a:gd name="connsiteY1" fmla="*/ 94224 h 94223"/>
                  <a:gd name="connsiteX2" fmla="*/ 64165 w 80434"/>
                  <a:gd name="connsiteY2" fmla="*/ 94224 h 94223"/>
                  <a:gd name="connsiteX3" fmla="*/ 16271 w 80434"/>
                  <a:gd name="connsiteY3" fmla="*/ 27394 h 94223"/>
                  <a:gd name="connsiteX4" fmla="*/ 16271 w 80434"/>
                  <a:gd name="connsiteY4" fmla="*/ 94224 h 94223"/>
                  <a:gd name="connsiteX5" fmla="*/ 0 w 80434"/>
                  <a:gd name="connsiteY5" fmla="*/ 94224 h 94223"/>
                  <a:gd name="connsiteX6" fmla="*/ 0 w 80434"/>
                  <a:gd name="connsiteY6" fmla="*/ 0 h 94223"/>
                  <a:gd name="connsiteX7" fmla="*/ 16271 w 80434"/>
                  <a:gd name="connsiteY7" fmla="*/ 0 h 94223"/>
                  <a:gd name="connsiteX8" fmla="*/ 64165 w 80434"/>
                  <a:gd name="connsiteY8" fmla="*/ 66646 h 94223"/>
                  <a:gd name="connsiteX9" fmla="*/ 64165 w 80434"/>
                  <a:gd name="connsiteY9" fmla="*/ 0 h 94223"/>
                  <a:gd name="connsiteX10" fmla="*/ 80435 w 80434"/>
                  <a:gd name="connsiteY10" fmla="*/ 0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34" h="94223">
                    <a:moveTo>
                      <a:pt x="80435" y="0"/>
                    </a:moveTo>
                    <a:lnTo>
                      <a:pt x="80435" y="94224"/>
                    </a:lnTo>
                    <a:lnTo>
                      <a:pt x="64165" y="94224"/>
                    </a:lnTo>
                    <a:lnTo>
                      <a:pt x="16271" y="27394"/>
                    </a:lnTo>
                    <a:lnTo>
                      <a:pt x="16271" y="94224"/>
                    </a:lnTo>
                    <a:lnTo>
                      <a:pt x="0" y="94224"/>
                    </a:lnTo>
                    <a:lnTo>
                      <a:pt x="0" y="0"/>
                    </a:lnTo>
                    <a:lnTo>
                      <a:pt x="16271" y="0"/>
                    </a:lnTo>
                    <a:lnTo>
                      <a:pt x="64165" y="66646"/>
                    </a:lnTo>
                    <a:lnTo>
                      <a:pt x="64165" y="0"/>
                    </a:lnTo>
                    <a:lnTo>
                      <a:pt x="80435" y="0"/>
                    </a:lnTo>
                    <a:close/>
                  </a:path>
                </a:pathLst>
              </a:custGeom>
              <a:solidFill>
                <a:srgbClr val="194F90"/>
              </a:solidFill>
              <a:ln w="9190" cap="flat">
                <a:noFill/>
                <a:prstDash val="solid"/>
                <a:miter/>
              </a:ln>
            </p:spPr>
            <p:txBody>
              <a:bodyPr rtlCol="0" anchor="ctr"/>
              <a:lstStyle/>
              <a:p>
                <a:endParaRPr lang="en-US"/>
              </a:p>
            </p:txBody>
          </p:sp>
          <p:sp>
            <p:nvSpPr>
              <p:cNvPr id="63" name="Freeform: Shape 203">
                <a:extLst>
                  <a:ext uri="{FF2B5EF4-FFF2-40B4-BE49-F238E27FC236}">
                    <a16:creationId xmlns:a16="http://schemas.microsoft.com/office/drawing/2014/main" id="{10853AAB-8BBC-17D6-68CE-40B44BC02380}"/>
                  </a:ext>
                </a:extLst>
              </p:cNvPr>
              <p:cNvSpPr/>
              <p:nvPr/>
            </p:nvSpPr>
            <p:spPr>
              <a:xfrm>
                <a:off x="2161995" y="1336143"/>
                <a:ext cx="95786" cy="97072"/>
              </a:xfrm>
              <a:custGeom>
                <a:avLst/>
                <a:gdLst>
                  <a:gd name="connsiteX0" fmla="*/ 47802 w 95786"/>
                  <a:gd name="connsiteY0" fmla="*/ 97073 h 97072"/>
                  <a:gd name="connsiteX1" fmla="*/ 29049 w 95786"/>
                  <a:gd name="connsiteY1" fmla="*/ 93305 h 97072"/>
                  <a:gd name="connsiteX2" fmla="*/ 13881 w 95786"/>
                  <a:gd name="connsiteY2" fmla="*/ 82917 h 97072"/>
                  <a:gd name="connsiteX3" fmla="*/ 3677 w 95786"/>
                  <a:gd name="connsiteY3" fmla="*/ 67381 h 97072"/>
                  <a:gd name="connsiteX4" fmla="*/ 0 w 95786"/>
                  <a:gd name="connsiteY4" fmla="*/ 48445 h 97072"/>
                  <a:gd name="connsiteX5" fmla="*/ 3677 w 95786"/>
                  <a:gd name="connsiteY5" fmla="*/ 29600 h 97072"/>
                  <a:gd name="connsiteX6" fmla="*/ 13881 w 95786"/>
                  <a:gd name="connsiteY6" fmla="*/ 14157 h 97072"/>
                  <a:gd name="connsiteX7" fmla="*/ 29049 w 95786"/>
                  <a:gd name="connsiteY7" fmla="*/ 3769 h 97072"/>
                  <a:gd name="connsiteX8" fmla="*/ 47802 w 95786"/>
                  <a:gd name="connsiteY8" fmla="*/ 0 h 97072"/>
                  <a:gd name="connsiteX9" fmla="*/ 66646 w 95786"/>
                  <a:gd name="connsiteY9" fmla="*/ 3769 h 97072"/>
                  <a:gd name="connsiteX10" fmla="*/ 81906 w 95786"/>
                  <a:gd name="connsiteY10" fmla="*/ 14157 h 97072"/>
                  <a:gd name="connsiteX11" fmla="*/ 92110 w 95786"/>
                  <a:gd name="connsiteY11" fmla="*/ 29600 h 97072"/>
                  <a:gd name="connsiteX12" fmla="*/ 95787 w 95786"/>
                  <a:gd name="connsiteY12" fmla="*/ 48445 h 97072"/>
                  <a:gd name="connsiteX13" fmla="*/ 92110 w 95786"/>
                  <a:gd name="connsiteY13" fmla="*/ 67381 h 97072"/>
                  <a:gd name="connsiteX14" fmla="*/ 81906 w 95786"/>
                  <a:gd name="connsiteY14" fmla="*/ 82917 h 97072"/>
                  <a:gd name="connsiteX15" fmla="*/ 66646 w 95786"/>
                  <a:gd name="connsiteY15" fmla="*/ 93305 h 97072"/>
                  <a:gd name="connsiteX16" fmla="*/ 47802 w 95786"/>
                  <a:gd name="connsiteY16" fmla="*/ 97073 h 97072"/>
                  <a:gd name="connsiteX17" fmla="*/ 47802 w 95786"/>
                  <a:gd name="connsiteY17" fmla="*/ 81538 h 97072"/>
                  <a:gd name="connsiteX18" fmla="*/ 60488 w 95786"/>
                  <a:gd name="connsiteY18" fmla="*/ 78872 h 97072"/>
                  <a:gd name="connsiteX19" fmla="*/ 70507 w 95786"/>
                  <a:gd name="connsiteY19" fmla="*/ 71701 h 97072"/>
                  <a:gd name="connsiteX20" fmla="*/ 77034 w 95786"/>
                  <a:gd name="connsiteY20" fmla="*/ 61223 h 97072"/>
                  <a:gd name="connsiteX21" fmla="*/ 79332 w 95786"/>
                  <a:gd name="connsiteY21" fmla="*/ 48445 h 97072"/>
                  <a:gd name="connsiteX22" fmla="*/ 77034 w 95786"/>
                  <a:gd name="connsiteY22" fmla="*/ 35667 h 97072"/>
                  <a:gd name="connsiteX23" fmla="*/ 70507 w 95786"/>
                  <a:gd name="connsiteY23" fmla="*/ 25095 h 97072"/>
                  <a:gd name="connsiteX24" fmla="*/ 60488 w 95786"/>
                  <a:gd name="connsiteY24" fmla="*/ 17925 h 97072"/>
                  <a:gd name="connsiteX25" fmla="*/ 47802 w 95786"/>
                  <a:gd name="connsiteY25" fmla="*/ 15260 h 97072"/>
                  <a:gd name="connsiteX26" fmla="*/ 35116 w 95786"/>
                  <a:gd name="connsiteY26" fmla="*/ 17925 h 97072"/>
                  <a:gd name="connsiteX27" fmla="*/ 25095 w 95786"/>
                  <a:gd name="connsiteY27" fmla="*/ 25095 h 97072"/>
                  <a:gd name="connsiteX28" fmla="*/ 18477 w 95786"/>
                  <a:gd name="connsiteY28" fmla="*/ 35667 h 97072"/>
                  <a:gd name="connsiteX29" fmla="*/ 16087 w 95786"/>
                  <a:gd name="connsiteY29" fmla="*/ 48445 h 97072"/>
                  <a:gd name="connsiteX30" fmla="*/ 18477 w 95786"/>
                  <a:gd name="connsiteY30" fmla="*/ 61223 h 97072"/>
                  <a:gd name="connsiteX31" fmla="*/ 25095 w 95786"/>
                  <a:gd name="connsiteY31" fmla="*/ 71701 h 97072"/>
                  <a:gd name="connsiteX32" fmla="*/ 35116 w 95786"/>
                  <a:gd name="connsiteY32" fmla="*/ 78872 h 97072"/>
                  <a:gd name="connsiteX33" fmla="*/ 47802 w 95786"/>
                  <a:gd name="connsiteY33" fmla="*/ 81538 h 97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5786" h="97072">
                    <a:moveTo>
                      <a:pt x="47802" y="97073"/>
                    </a:moveTo>
                    <a:cubicBezTo>
                      <a:pt x="41092" y="97073"/>
                      <a:pt x="34840" y="95787"/>
                      <a:pt x="29049" y="93305"/>
                    </a:cubicBezTo>
                    <a:cubicBezTo>
                      <a:pt x="23257" y="90822"/>
                      <a:pt x="18110" y="87329"/>
                      <a:pt x="13881" y="82917"/>
                    </a:cubicBezTo>
                    <a:cubicBezTo>
                      <a:pt x="9561" y="78505"/>
                      <a:pt x="6159" y="73356"/>
                      <a:pt x="3677" y="67381"/>
                    </a:cubicBezTo>
                    <a:cubicBezTo>
                      <a:pt x="1195" y="61498"/>
                      <a:pt x="0" y="55155"/>
                      <a:pt x="0" y="48445"/>
                    </a:cubicBezTo>
                    <a:cubicBezTo>
                      <a:pt x="0" y="41735"/>
                      <a:pt x="1195" y="35483"/>
                      <a:pt x="3677" y="29600"/>
                    </a:cubicBezTo>
                    <a:cubicBezTo>
                      <a:pt x="6159" y="23716"/>
                      <a:pt x="9561" y="18569"/>
                      <a:pt x="13881" y="14157"/>
                    </a:cubicBezTo>
                    <a:cubicBezTo>
                      <a:pt x="18201" y="9744"/>
                      <a:pt x="23257" y="6250"/>
                      <a:pt x="29049" y="3769"/>
                    </a:cubicBezTo>
                    <a:cubicBezTo>
                      <a:pt x="34840" y="1287"/>
                      <a:pt x="41092" y="0"/>
                      <a:pt x="47802" y="0"/>
                    </a:cubicBezTo>
                    <a:cubicBezTo>
                      <a:pt x="54512" y="0"/>
                      <a:pt x="60763" y="1287"/>
                      <a:pt x="66646" y="3769"/>
                    </a:cubicBezTo>
                    <a:cubicBezTo>
                      <a:pt x="72529" y="6250"/>
                      <a:pt x="77586" y="9744"/>
                      <a:pt x="81906" y="14157"/>
                    </a:cubicBezTo>
                    <a:cubicBezTo>
                      <a:pt x="86226" y="18569"/>
                      <a:pt x="89627" y="23716"/>
                      <a:pt x="92110" y="29600"/>
                    </a:cubicBezTo>
                    <a:cubicBezTo>
                      <a:pt x="94592" y="35483"/>
                      <a:pt x="95787" y="41735"/>
                      <a:pt x="95787" y="48445"/>
                    </a:cubicBezTo>
                    <a:cubicBezTo>
                      <a:pt x="95787" y="55155"/>
                      <a:pt x="94592" y="61498"/>
                      <a:pt x="92110" y="67381"/>
                    </a:cubicBezTo>
                    <a:cubicBezTo>
                      <a:pt x="89627" y="73264"/>
                      <a:pt x="86226" y="78505"/>
                      <a:pt x="81906" y="82917"/>
                    </a:cubicBezTo>
                    <a:cubicBezTo>
                      <a:pt x="77586" y="87329"/>
                      <a:pt x="72529" y="90822"/>
                      <a:pt x="66646" y="93305"/>
                    </a:cubicBezTo>
                    <a:cubicBezTo>
                      <a:pt x="60855" y="95787"/>
                      <a:pt x="54512" y="97073"/>
                      <a:pt x="47802" y="97073"/>
                    </a:cubicBezTo>
                    <a:close/>
                    <a:moveTo>
                      <a:pt x="47802" y="81538"/>
                    </a:moveTo>
                    <a:cubicBezTo>
                      <a:pt x="52398" y="81538"/>
                      <a:pt x="56626" y="80619"/>
                      <a:pt x="60488" y="78872"/>
                    </a:cubicBezTo>
                    <a:cubicBezTo>
                      <a:pt x="64348" y="77126"/>
                      <a:pt x="67749" y="74735"/>
                      <a:pt x="70507" y="71701"/>
                    </a:cubicBezTo>
                    <a:cubicBezTo>
                      <a:pt x="73356" y="68668"/>
                      <a:pt x="75472" y="65175"/>
                      <a:pt x="77034" y="61223"/>
                    </a:cubicBezTo>
                    <a:cubicBezTo>
                      <a:pt x="78597" y="57269"/>
                      <a:pt x="79332" y="52949"/>
                      <a:pt x="79332" y="48445"/>
                    </a:cubicBezTo>
                    <a:cubicBezTo>
                      <a:pt x="79332" y="43941"/>
                      <a:pt x="78597" y="39711"/>
                      <a:pt x="77034" y="35667"/>
                    </a:cubicBezTo>
                    <a:cubicBezTo>
                      <a:pt x="75472" y="31622"/>
                      <a:pt x="73265" y="28129"/>
                      <a:pt x="70507" y="25095"/>
                    </a:cubicBezTo>
                    <a:cubicBezTo>
                      <a:pt x="67657" y="22062"/>
                      <a:pt x="64348" y="19672"/>
                      <a:pt x="60488" y="17925"/>
                    </a:cubicBezTo>
                    <a:cubicBezTo>
                      <a:pt x="56626" y="16179"/>
                      <a:pt x="52398" y="15260"/>
                      <a:pt x="47802" y="15260"/>
                    </a:cubicBezTo>
                    <a:cubicBezTo>
                      <a:pt x="43206" y="15260"/>
                      <a:pt x="38976" y="16179"/>
                      <a:pt x="35116" y="17925"/>
                    </a:cubicBezTo>
                    <a:cubicBezTo>
                      <a:pt x="31255" y="19672"/>
                      <a:pt x="27854" y="22062"/>
                      <a:pt x="25095" y="25095"/>
                    </a:cubicBezTo>
                    <a:cubicBezTo>
                      <a:pt x="22338" y="28129"/>
                      <a:pt x="20040" y="31622"/>
                      <a:pt x="18477" y="35667"/>
                    </a:cubicBezTo>
                    <a:cubicBezTo>
                      <a:pt x="16915" y="39711"/>
                      <a:pt x="16087" y="43941"/>
                      <a:pt x="16087" y="48445"/>
                    </a:cubicBezTo>
                    <a:cubicBezTo>
                      <a:pt x="16087" y="53041"/>
                      <a:pt x="16915" y="57269"/>
                      <a:pt x="18477" y="61223"/>
                    </a:cubicBezTo>
                    <a:cubicBezTo>
                      <a:pt x="20040" y="65175"/>
                      <a:pt x="22246" y="68668"/>
                      <a:pt x="25095" y="71701"/>
                    </a:cubicBezTo>
                    <a:cubicBezTo>
                      <a:pt x="27946" y="74735"/>
                      <a:pt x="31255" y="77126"/>
                      <a:pt x="35116" y="78872"/>
                    </a:cubicBezTo>
                    <a:cubicBezTo>
                      <a:pt x="39068" y="80619"/>
                      <a:pt x="43298" y="81538"/>
                      <a:pt x="47802" y="81538"/>
                    </a:cubicBezTo>
                    <a:close/>
                  </a:path>
                </a:pathLst>
              </a:custGeom>
              <a:solidFill>
                <a:srgbClr val="194F90"/>
              </a:solidFill>
              <a:ln w="9190" cap="flat">
                <a:noFill/>
                <a:prstDash val="solid"/>
                <a:miter/>
              </a:ln>
            </p:spPr>
            <p:txBody>
              <a:bodyPr rtlCol="0" anchor="ctr"/>
              <a:lstStyle/>
              <a:p>
                <a:endParaRPr lang="en-US"/>
              </a:p>
            </p:txBody>
          </p:sp>
          <p:sp>
            <p:nvSpPr>
              <p:cNvPr id="64" name="Freeform: Shape 204">
                <a:extLst>
                  <a:ext uri="{FF2B5EF4-FFF2-40B4-BE49-F238E27FC236}">
                    <a16:creationId xmlns:a16="http://schemas.microsoft.com/office/drawing/2014/main" id="{88469883-96C3-A8C9-585E-E6E6DA456F37}"/>
                  </a:ext>
                </a:extLst>
              </p:cNvPr>
              <p:cNvSpPr/>
              <p:nvPr/>
            </p:nvSpPr>
            <p:spPr>
              <a:xfrm>
                <a:off x="2271754" y="1337522"/>
                <a:ext cx="54879" cy="94223"/>
              </a:xfrm>
              <a:custGeom>
                <a:avLst/>
                <a:gdLst>
                  <a:gd name="connsiteX0" fmla="*/ 54879 w 54879"/>
                  <a:gd name="connsiteY0" fmla="*/ 78780 h 94223"/>
                  <a:gd name="connsiteX1" fmla="*/ 54879 w 54879"/>
                  <a:gd name="connsiteY1" fmla="*/ 94224 h 94223"/>
                  <a:gd name="connsiteX2" fmla="*/ 0 w 54879"/>
                  <a:gd name="connsiteY2" fmla="*/ 94224 h 94223"/>
                  <a:gd name="connsiteX3" fmla="*/ 0 w 54879"/>
                  <a:gd name="connsiteY3" fmla="*/ 0 h 94223"/>
                  <a:gd name="connsiteX4" fmla="*/ 16271 w 54879"/>
                  <a:gd name="connsiteY4" fmla="*/ 0 h 94223"/>
                  <a:gd name="connsiteX5" fmla="*/ 16271 w 54879"/>
                  <a:gd name="connsiteY5" fmla="*/ 78780 h 94223"/>
                  <a:gd name="connsiteX6" fmla="*/ 54879 w 54879"/>
                  <a:gd name="connsiteY6" fmla="*/ 78780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879" h="94223">
                    <a:moveTo>
                      <a:pt x="54879" y="78780"/>
                    </a:moveTo>
                    <a:lnTo>
                      <a:pt x="54879" y="94224"/>
                    </a:lnTo>
                    <a:lnTo>
                      <a:pt x="0" y="94224"/>
                    </a:lnTo>
                    <a:lnTo>
                      <a:pt x="0" y="0"/>
                    </a:lnTo>
                    <a:lnTo>
                      <a:pt x="16271" y="0"/>
                    </a:lnTo>
                    <a:lnTo>
                      <a:pt x="16271" y="78780"/>
                    </a:lnTo>
                    <a:lnTo>
                      <a:pt x="54879" y="78780"/>
                    </a:lnTo>
                    <a:close/>
                  </a:path>
                </a:pathLst>
              </a:custGeom>
              <a:solidFill>
                <a:srgbClr val="194F90"/>
              </a:solidFill>
              <a:ln w="9190" cap="flat">
                <a:noFill/>
                <a:prstDash val="solid"/>
                <a:miter/>
              </a:ln>
            </p:spPr>
            <p:txBody>
              <a:bodyPr rtlCol="0" anchor="ctr"/>
              <a:lstStyle/>
              <a:p>
                <a:endParaRPr lang="en-US"/>
              </a:p>
            </p:txBody>
          </p:sp>
          <p:sp>
            <p:nvSpPr>
              <p:cNvPr id="65" name="Freeform: Shape 205">
                <a:extLst>
                  <a:ext uri="{FF2B5EF4-FFF2-40B4-BE49-F238E27FC236}">
                    <a16:creationId xmlns:a16="http://schemas.microsoft.com/office/drawing/2014/main" id="{0138B90E-0D44-FBD7-8443-E853F0C84583}"/>
                  </a:ext>
                </a:extLst>
              </p:cNvPr>
              <p:cNvSpPr/>
              <p:nvPr/>
            </p:nvSpPr>
            <p:spPr>
              <a:xfrm>
                <a:off x="2332517" y="1336143"/>
                <a:ext cx="95786" cy="97072"/>
              </a:xfrm>
              <a:custGeom>
                <a:avLst/>
                <a:gdLst>
                  <a:gd name="connsiteX0" fmla="*/ 47801 w 95786"/>
                  <a:gd name="connsiteY0" fmla="*/ 97073 h 97072"/>
                  <a:gd name="connsiteX1" fmla="*/ 29049 w 95786"/>
                  <a:gd name="connsiteY1" fmla="*/ 93305 h 97072"/>
                  <a:gd name="connsiteX2" fmla="*/ 13881 w 95786"/>
                  <a:gd name="connsiteY2" fmla="*/ 82917 h 97072"/>
                  <a:gd name="connsiteX3" fmla="*/ 3677 w 95786"/>
                  <a:gd name="connsiteY3" fmla="*/ 67381 h 97072"/>
                  <a:gd name="connsiteX4" fmla="*/ 0 w 95786"/>
                  <a:gd name="connsiteY4" fmla="*/ 48445 h 97072"/>
                  <a:gd name="connsiteX5" fmla="*/ 3677 w 95786"/>
                  <a:gd name="connsiteY5" fmla="*/ 29600 h 97072"/>
                  <a:gd name="connsiteX6" fmla="*/ 13881 w 95786"/>
                  <a:gd name="connsiteY6" fmla="*/ 14157 h 97072"/>
                  <a:gd name="connsiteX7" fmla="*/ 29049 w 95786"/>
                  <a:gd name="connsiteY7" fmla="*/ 3769 h 97072"/>
                  <a:gd name="connsiteX8" fmla="*/ 47801 w 95786"/>
                  <a:gd name="connsiteY8" fmla="*/ 0 h 97072"/>
                  <a:gd name="connsiteX9" fmla="*/ 66646 w 95786"/>
                  <a:gd name="connsiteY9" fmla="*/ 3769 h 97072"/>
                  <a:gd name="connsiteX10" fmla="*/ 81906 w 95786"/>
                  <a:gd name="connsiteY10" fmla="*/ 14157 h 97072"/>
                  <a:gd name="connsiteX11" fmla="*/ 92110 w 95786"/>
                  <a:gd name="connsiteY11" fmla="*/ 29600 h 97072"/>
                  <a:gd name="connsiteX12" fmla="*/ 95787 w 95786"/>
                  <a:gd name="connsiteY12" fmla="*/ 48445 h 97072"/>
                  <a:gd name="connsiteX13" fmla="*/ 92110 w 95786"/>
                  <a:gd name="connsiteY13" fmla="*/ 67381 h 97072"/>
                  <a:gd name="connsiteX14" fmla="*/ 81906 w 95786"/>
                  <a:gd name="connsiteY14" fmla="*/ 82917 h 97072"/>
                  <a:gd name="connsiteX15" fmla="*/ 66646 w 95786"/>
                  <a:gd name="connsiteY15" fmla="*/ 93305 h 97072"/>
                  <a:gd name="connsiteX16" fmla="*/ 47801 w 95786"/>
                  <a:gd name="connsiteY16" fmla="*/ 97073 h 97072"/>
                  <a:gd name="connsiteX17" fmla="*/ 47801 w 95786"/>
                  <a:gd name="connsiteY17" fmla="*/ 81538 h 97072"/>
                  <a:gd name="connsiteX18" fmla="*/ 60487 w 95786"/>
                  <a:gd name="connsiteY18" fmla="*/ 78872 h 97072"/>
                  <a:gd name="connsiteX19" fmla="*/ 70507 w 95786"/>
                  <a:gd name="connsiteY19" fmla="*/ 71701 h 97072"/>
                  <a:gd name="connsiteX20" fmla="*/ 77034 w 95786"/>
                  <a:gd name="connsiteY20" fmla="*/ 61223 h 97072"/>
                  <a:gd name="connsiteX21" fmla="*/ 79332 w 95786"/>
                  <a:gd name="connsiteY21" fmla="*/ 48445 h 97072"/>
                  <a:gd name="connsiteX22" fmla="*/ 77034 w 95786"/>
                  <a:gd name="connsiteY22" fmla="*/ 35667 h 97072"/>
                  <a:gd name="connsiteX23" fmla="*/ 70507 w 95786"/>
                  <a:gd name="connsiteY23" fmla="*/ 25095 h 97072"/>
                  <a:gd name="connsiteX24" fmla="*/ 60487 w 95786"/>
                  <a:gd name="connsiteY24" fmla="*/ 17925 h 97072"/>
                  <a:gd name="connsiteX25" fmla="*/ 47801 w 95786"/>
                  <a:gd name="connsiteY25" fmla="*/ 15260 h 97072"/>
                  <a:gd name="connsiteX26" fmla="*/ 35115 w 95786"/>
                  <a:gd name="connsiteY26" fmla="*/ 17925 h 97072"/>
                  <a:gd name="connsiteX27" fmla="*/ 25095 w 95786"/>
                  <a:gd name="connsiteY27" fmla="*/ 25095 h 97072"/>
                  <a:gd name="connsiteX28" fmla="*/ 18477 w 95786"/>
                  <a:gd name="connsiteY28" fmla="*/ 35667 h 97072"/>
                  <a:gd name="connsiteX29" fmla="*/ 16087 w 95786"/>
                  <a:gd name="connsiteY29" fmla="*/ 48445 h 97072"/>
                  <a:gd name="connsiteX30" fmla="*/ 18477 w 95786"/>
                  <a:gd name="connsiteY30" fmla="*/ 61223 h 97072"/>
                  <a:gd name="connsiteX31" fmla="*/ 25095 w 95786"/>
                  <a:gd name="connsiteY31" fmla="*/ 71701 h 97072"/>
                  <a:gd name="connsiteX32" fmla="*/ 35115 w 95786"/>
                  <a:gd name="connsiteY32" fmla="*/ 78872 h 97072"/>
                  <a:gd name="connsiteX33" fmla="*/ 47801 w 95786"/>
                  <a:gd name="connsiteY33" fmla="*/ 81538 h 97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5786" h="97072">
                    <a:moveTo>
                      <a:pt x="47801" y="97073"/>
                    </a:moveTo>
                    <a:cubicBezTo>
                      <a:pt x="41090" y="97073"/>
                      <a:pt x="34840" y="95787"/>
                      <a:pt x="29049" y="93305"/>
                    </a:cubicBezTo>
                    <a:cubicBezTo>
                      <a:pt x="23257" y="90822"/>
                      <a:pt x="18109" y="87329"/>
                      <a:pt x="13881" y="82917"/>
                    </a:cubicBezTo>
                    <a:cubicBezTo>
                      <a:pt x="9561" y="78505"/>
                      <a:pt x="6159" y="73356"/>
                      <a:pt x="3677" y="67381"/>
                    </a:cubicBezTo>
                    <a:cubicBezTo>
                      <a:pt x="1195" y="61498"/>
                      <a:pt x="0" y="55155"/>
                      <a:pt x="0" y="48445"/>
                    </a:cubicBezTo>
                    <a:cubicBezTo>
                      <a:pt x="0" y="41735"/>
                      <a:pt x="1195" y="35483"/>
                      <a:pt x="3677" y="29600"/>
                    </a:cubicBezTo>
                    <a:cubicBezTo>
                      <a:pt x="6159" y="23716"/>
                      <a:pt x="9561" y="18569"/>
                      <a:pt x="13881" y="14157"/>
                    </a:cubicBezTo>
                    <a:cubicBezTo>
                      <a:pt x="18201" y="9744"/>
                      <a:pt x="23257" y="6250"/>
                      <a:pt x="29049" y="3769"/>
                    </a:cubicBezTo>
                    <a:cubicBezTo>
                      <a:pt x="34840" y="1287"/>
                      <a:pt x="41090" y="0"/>
                      <a:pt x="47801" y="0"/>
                    </a:cubicBezTo>
                    <a:cubicBezTo>
                      <a:pt x="54511" y="0"/>
                      <a:pt x="60763" y="1287"/>
                      <a:pt x="66646" y="3769"/>
                    </a:cubicBezTo>
                    <a:cubicBezTo>
                      <a:pt x="72529" y="6250"/>
                      <a:pt x="77585" y="9744"/>
                      <a:pt x="81906" y="14157"/>
                    </a:cubicBezTo>
                    <a:cubicBezTo>
                      <a:pt x="86226" y="18569"/>
                      <a:pt x="89627" y="23716"/>
                      <a:pt x="92110" y="29600"/>
                    </a:cubicBezTo>
                    <a:cubicBezTo>
                      <a:pt x="94592" y="35483"/>
                      <a:pt x="95787" y="41735"/>
                      <a:pt x="95787" y="48445"/>
                    </a:cubicBezTo>
                    <a:cubicBezTo>
                      <a:pt x="95787" y="55155"/>
                      <a:pt x="94592" y="61498"/>
                      <a:pt x="92110" y="67381"/>
                    </a:cubicBezTo>
                    <a:cubicBezTo>
                      <a:pt x="89627" y="73264"/>
                      <a:pt x="86226" y="78505"/>
                      <a:pt x="81906" y="82917"/>
                    </a:cubicBezTo>
                    <a:cubicBezTo>
                      <a:pt x="77585" y="87329"/>
                      <a:pt x="72529" y="90822"/>
                      <a:pt x="66646" y="93305"/>
                    </a:cubicBezTo>
                    <a:cubicBezTo>
                      <a:pt x="60763" y="95787"/>
                      <a:pt x="54511" y="97073"/>
                      <a:pt x="47801" y="97073"/>
                    </a:cubicBezTo>
                    <a:close/>
                    <a:moveTo>
                      <a:pt x="47801" y="81538"/>
                    </a:moveTo>
                    <a:cubicBezTo>
                      <a:pt x="52397" y="81538"/>
                      <a:pt x="56626" y="80619"/>
                      <a:pt x="60487" y="78872"/>
                    </a:cubicBezTo>
                    <a:cubicBezTo>
                      <a:pt x="64348" y="77126"/>
                      <a:pt x="67749" y="74735"/>
                      <a:pt x="70507" y="71701"/>
                    </a:cubicBezTo>
                    <a:cubicBezTo>
                      <a:pt x="73356" y="68668"/>
                      <a:pt x="75470" y="65175"/>
                      <a:pt x="77034" y="61223"/>
                    </a:cubicBezTo>
                    <a:cubicBezTo>
                      <a:pt x="78596" y="57269"/>
                      <a:pt x="79332" y="52949"/>
                      <a:pt x="79332" y="48445"/>
                    </a:cubicBezTo>
                    <a:cubicBezTo>
                      <a:pt x="79332" y="43941"/>
                      <a:pt x="78596" y="39711"/>
                      <a:pt x="77034" y="35667"/>
                    </a:cubicBezTo>
                    <a:cubicBezTo>
                      <a:pt x="75470" y="31622"/>
                      <a:pt x="73264" y="28129"/>
                      <a:pt x="70507" y="25095"/>
                    </a:cubicBezTo>
                    <a:cubicBezTo>
                      <a:pt x="67657" y="22062"/>
                      <a:pt x="64348" y="19672"/>
                      <a:pt x="60487" y="17925"/>
                    </a:cubicBezTo>
                    <a:cubicBezTo>
                      <a:pt x="56626" y="16179"/>
                      <a:pt x="52397" y="15260"/>
                      <a:pt x="47801" y="15260"/>
                    </a:cubicBezTo>
                    <a:cubicBezTo>
                      <a:pt x="43205" y="15260"/>
                      <a:pt x="38976" y="16179"/>
                      <a:pt x="35115" y="17925"/>
                    </a:cubicBezTo>
                    <a:cubicBezTo>
                      <a:pt x="31255" y="19672"/>
                      <a:pt x="27854" y="22062"/>
                      <a:pt x="25095" y="25095"/>
                    </a:cubicBezTo>
                    <a:cubicBezTo>
                      <a:pt x="22337" y="28129"/>
                      <a:pt x="20039" y="31622"/>
                      <a:pt x="18477" y="35667"/>
                    </a:cubicBezTo>
                    <a:cubicBezTo>
                      <a:pt x="16914" y="39711"/>
                      <a:pt x="16087" y="43941"/>
                      <a:pt x="16087" y="48445"/>
                    </a:cubicBezTo>
                    <a:cubicBezTo>
                      <a:pt x="16087" y="53041"/>
                      <a:pt x="16914" y="57269"/>
                      <a:pt x="18477" y="61223"/>
                    </a:cubicBezTo>
                    <a:cubicBezTo>
                      <a:pt x="20039" y="65175"/>
                      <a:pt x="22246" y="68668"/>
                      <a:pt x="25095" y="71701"/>
                    </a:cubicBezTo>
                    <a:cubicBezTo>
                      <a:pt x="27946" y="74735"/>
                      <a:pt x="31255" y="77126"/>
                      <a:pt x="35115" y="78872"/>
                    </a:cubicBezTo>
                    <a:cubicBezTo>
                      <a:pt x="38976" y="80619"/>
                      <a:pt x="43205" y="81538"/>
                      <a:pt x="47801" y="81538"/>
                    </a:cubicBezTo>
                    <a:close/>
                  </a:path>
                </a:pathLst>
              </a:custGeom>
              <a:solidFill>
                <a:srgbClr val="194F90"/>
              </a:solidFill>
              <a:ln w="9190" cap="flat">
                <a:noFill/>
                <a:prstDash val="solid"/>
                <a:miter/>
              </a:ln>
            </p:spPr>
            <p:txBody>
              <a:bodyPr rtlCol="0" anchor="ctr"/>
              <a:lstStyle/>
              <a:p>
                <a:endParaRPr lang="en-US"/>
              </a:p>
            </p:txBody>
          </p:sp>
          <p:sp>
            <p:nvSpPr>
              <p:cNvPr id="66" name="Freeform: Shape 206">
                <a:extLst>
                  <a:ext uri="{FF2B5EF4-FFF2-40B4-BE49-F238E27FC236}">
                    <a16:creationId xmlns:a16="http://schemas.microsoft.com/office/drawing/2014/main" id="{1308DA81-5A48-B8BD-DCC7-5BCA0AC6B49F}"/>
                  </a:ext>
                </a:extLst>
              </p:cNvPr>
              <p:cNvSpPr/>
              <p:nvPr/>
            </p:nvSpPr>
            <p:spPr>
              <a:xfrm>
                <a:off x="2438507" y="1336143"/>
                <a:ext cx="94223" cy="97164"/>
              </a:xfrm>
              <a:custGeom>
                <a:avLst/>
                <a:gdLst>
                  <a:gd name="connsiteX0" fmla="*/ 94224 w 94223"/>
                  <a:gd name="connsiteY0" fmla="*/ 43389 h 97164"/>
                  <a:gd name="connsiteX1" fmla="*/ 90730 w 94223"/>
                  <a:gd name="connsiteY1" fmla="*/ 66002 h 97164"/>
                  <a:gd name="connsiteX2" fmla="*/ 80986 w 94223"/>
                  <a:gd name="connsiteY2" fmla="*/ 82917 h 97164"/>
                  <a:gd name="connsiteX3" fmla="*/ 65910 w 94223"/>
                  <a:gd name="connsiteY3" fmla="*/ 93489 h 97164"/>
                  <a:gd name="connsiteX4" fmla="*/ 46606 w 94223"/>
                  <a:gd name="connsiteY4" fmla="*/ 97165 h 97164"/>
                  <a:gd name="connsiteX5" fmla="*/ 27945 w 94223"/>
                  <a:gd name="connsiteY5" fmla="*/ 93305 h 97164"/>
                  <a:gd name="connsiteX6" fmla="*/ 13145 w 94223"/>
                  <a:gd name="connsiteY6" fmla="*/ 82825 h 97164"/>
                  <a:gd name="connsiteX7" fmla="*/ 3493 w 94223"/>
                  <a:gd name="connsiteY7" fmla="*/ 67289 h 97164"/>
                  <a:gd name="connsiteX8" fmla="*/ 0 w 94223"/>
                  <a:gd name="connsiteY8" fmla="*/ 48537 h 97164"/>
                  <a:gd name="connsiteX9" fmla="*/ 3493 w 94223"/>
                  <a:gd name="connsiteY9" fmla="*/ 29784 h 97164"/>
                  <a:gd name="connsiteX10" fmla="*/ 13421 w 94223"/>
                  <a:gd name="connsiteY10" fmla="*/ 14340 h 97164"/>
                  <a:gd name="connsiteX11" fmla="*/ 28681 w 94223"/>
                  <a:gd name="connsiteY11" fmla="*/ 3861 h 97164"/>
                  <a:gd name="connsiteX12" fmla="*/ 48353 w 94223"/>
                  <a:gd name="connsiteY12" fmla="*/ 0 h 97164"/>
                  <a:gd name="connsiteX13" fmla="*/ 69863 w 94223"/>
                  <a:gd name="connsiteY13" fmla="*/ 5331 h 97164"/>
                  <a:gd name="connsiteX14" fmla="*/ 85490 w 94223"/>
                  <a:gd name="connsiteY14" fmla="*/ 19396 h 97164"/>
                  <a:gd name="connsiteX15" fmla="*/ 73080 w 94223"/>
                  <a:gd name="connsiteY15" fmla="*/ 28865 h 97164"/>
                  <a:gd name="connsiteX16" fmla="*/ 63245 w 94223"/>
                  <a:gd name="connsiteY16" fmla="*/ 19488 h 97164"/>
                  <a:gd name="connsiteX17" fmla="*/ 48353 w 94223"/>
                  <a:gd name="connsiteY17" fmla="*/ 15443 h 97164"/>
                  <a:gd name="connsiteX18" fmla="*/ 35391 w 94223"/>
                  <a:gd name="connsiteY18" fmla="*/ 18109 h 97164"/>
                  <a:gd name="connsiteX19" fmla="*/ 25187 w 94223"/>
                  <a:gd name="connsiteY19" fmla="*/ 25187 h 97164"/>
                  <a:gd name="connsiteX20" fmla="*/ 18568 w 94223"/>
                  <a:gd name="connsiteY20" fmla="*/ 35667 h 97164"/>
                  <a:gd name="connsiteX21" fmla="*/ 16179 w 94223"/>
                  <a:gd name="connsiteY21" fmla="*/ 48537 h 97164"/>
                  <a:gd name="connsiteX22" fmla="*/ 18477 w 94223"/>
                  <a:gd name="connsiteY22" fmla="*/ 61498 h 97164"/>
                  <a:gd name="connsiteX23" fmla="*/ 24727 w 94223"/>
                  <a:gd name="connsiteY23" fmla="*/ 71977 h 97164"/>
                  <a:gd name="connsiteX24" fmla="*/ 34380 w 94223"/>
                  <a:gd name="connsiteY24" fmla="*/ 79056 h 97164"/>
                  <a:gd name="connsiteX25" fmla="*/ 46698 w 94223"/>
                  <a:gd name="connsiteY25" fmla="*/ 81630 h 97164"/>
                  <a:gd name="connsiteX26" fmla="*/ 66278 w 94223"/>
                  <a:gd name="connsiteY26" fmla="*/ 75470 h 97164"/>
                  <a:gd name="connsiteX27" fmla="*/ 76666 w 94223"/>
                  <a:gd name="connsiteY27" fmla="*/ 58833 h 97164"/>
                  <a:gd name="connsiteX28" fmla="*/ 42744 w 94223"/>
                  <a:gd name="connsiteY28" fmla="*/ 58833 h 97164"/>
                  <a:gd name="connsiteX29" fmla="*/ 42744 w 94223"/>
                  <a:gd name="connsiteY29" fmla="*/ 43389 h 97164"/>
                  <a:gd name="connsiteX30" fmla="*/ 94224 w 94223"/>
                  <a:gd name="connsiteY30" fmla="*/ 43389 h 9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4223" h="97164">
                    <a:moveTo>
                      <a:pt x="94224" y="43389"/>
                    </a:moveTo>
                    <a:cubicBezTo>
                      <a:pt x="94224" y="51846"/>
                      <a:pt x="93029" y="59383"/>
                      <a:pt x="90730" y="66002"/>
                    </a:cubicBezTo>
                    <a:cubicBezTo>
                      <a:pt x="88432" y="72621"/>
                      <a:pt x="85123" y="78321"/>
                      <a:pt x="80986" y="82917"/>
                    </a:cubicBezTo>
                    <a:cubicBezTo>
                      <a:pt x="76850" y="87513"/>
                      <a:pt x="71793" y="91006"/>
                      <a:pt x="65910" y="93489"/>
                    </a:cubicBezTo>
                    <a:cubicBezTo>
                      <a:pt x="60026" y="95878"/>
                      <a:pt x="53592" y="97165"/>
                      <a:pt x="46606" y="97165"/>
                    </a:cubicBezTo>
                    <a:cubicBezTo>
                      <a:pt x="39895" y="97165"/>
                      <a:pt x="33736" y="95878"/>
                      <a:pt x="27945" y="93305"/>
                    </a:cubicBezTo>
                    <a:cubicBezTo>
                      <a:pt x="22245" y="90730"/>
                      <a:pt x="17282" y="87237"/>
                      <a:pt x="13145" y="82825"/>
                    </a:cubicBezTo>
                    <a:cubicBezTo>
                      <a:pt x="9009" y="78413"/>
                      <a:pt x="5791" y="73264"/>
                      <a:pt x="3493" y="67289"/>
                    </a:cubicBezTo>
                    <a:cubicBezTo>
                      <a:pt x="1195" y="61406"/>
                      <a:pt x="0" y="55155"/>
                      <a:pt x="0" y="48537"/>
                    </a:cubicBezTo>
                    <a:cubicBezTo>
                      <a:pt x="0" y="41917"/>
                      <a:pt x="1195" y="35667"/>
                      <a:pt x="3493" y="29784"/>
                    </a:cubicBezTo>
                    <a:cubicBezTo>
                      <a:pt x="5791" y="23900"/>
                      <a:pt x="9101" y="18753"/>
                      <a:pt x="13421" y="14340"/>
                    </a:cubicBezTo>
                    <a:cubicBezTo>
                      <a:pt x="17649" y="9928"/>
                      <a:pt x="22797" y="6434"/>
                      <a:pt x="28681" y="3861"/>
                    </a:cubicBezTo>
                    <a:cubicBezTo>
                      <a:pt x="34564" y="1287"/>
                      <a:pt x="41182" y="0"/>
                      <a:pt x="48353" y="0"/>
                    </a:cubicBezTo>
                    <a:cubicBezTo>
                      <a:pt x="56533" y="0"/>
                      <a:pt x="63704" y="1746"/>
                      <a:pt x="69863" y="5331"/>
                    </a:cubicBezTo>
                    <a:cubicBezTo>
                      <a:pt x="76021" y="8917"/>
                      <a:pt x="81262" y="13513"/>
                      <a:pt x="85490" y="19396"/>
                    </a:cubicBezTo>
                    <a:lnTo>
                      <a:pt x="73080" y="28865"/>
                    </a:lnTo>
                    <a:cubicBezTo>
                      <a:pt x="70598" y="25280"/>
                      <a:pt x="67289" y="22154"/>
                      <a:pt x="63245" y="19488"/>
                    </a:cubicBezTo>
                    <a:cubicBezTo>
                      <a:pt x="59199" y="16822"/>
                      <a:pt x="54235" y="15443"/>
                      <a:pt x="48353" y="15443"/>
                    </a:cubicBezTo>
                    <a:cubicBezTo>
                      <a:pt x="43665" y="15443"/>
                      <a:pt x="39343" y="16363"/>
                      <a:pt x="35391" y="18109"/>
                    </a:cubicBezTo>
                    <a:cubicBezTo>
                      <a:pt x="31438" y="19856"/>
                      <a:pt x="28037" y="22246"/>
                      <a:pt x="25187" y="25187"/>
                    </a:cubicBezTo>
                    <a:cubicBezTo>
                      <a:pt x="22337" y="28129"/>
                      <a:pt x="20131" y="31622"/>
                      <a:pt x="18568" y="35667"/>
                    </a:cubicBezTo>
                    <a:cubicBezTo>
                      <a:pt x="17006" y="39711"/>
                      <a:pt x="16179" y="44033"/>
                      <a:pt x="16179" y="48537"/>
                    </a:cubicBezTo>
                    <a:cubicBezTo>
                      <a:pt x="16179" y="53225"/>
                      <a:pt x="16914" y="57545"/>
                      <a:pt x="18477" y="61498"/>
                    </a:cubicBezTo>
                    <a:cubicBezTo>
                      <a:pt x="19947" y="65451"/>
                      <a:pt x="22061" y="68944"/>
                      <a:pt x="24727" y="71977"/>
                    </a:cubicBezTo>
                    <a:cubicBezTo>
                      <a:pt x="27394" y="75012"/>
                      <a:pt x="30611" y="77310"/>
                      <a:pt x="34380" y="79056"/>
                    </a:cubicBezTo>
                    <a:cubicBezTo>
                      <a:pt x="38148" y="80711"/>
                      <a:pt x="42193" y="81630"/>
                      <a:pt x="46698" y="81630"/>
                    </a:cubicBezTo>
                    <a:cubicBezTo>
                      <a:pt x="54603" y="81630"/>
                      <a:pt x="61130" y="79608"/>
                      <a:pt x="66278" y="75470"/>
                    </a:cubicBezTo>
                    <a:cubicBezTo>
                      <a:pt x="71425" y="71426"/>
                      <a:pt x="74918" y="65819"/>
                      <a:pt x="76666" y="58833"/>
                    </a:cubicBezTo>
                    <a:lnTo>
                      <a:pt x="42744" y="58833"/>
                    </a:lnTo>
                    <a:lnTo>
                      <a:pt x="42744" y="43389"/>
                    </a:lnTo>
                    <a:lnTo>
                      <a:pt x="94224" y="43389"/>
                    </a:lnTo>
                    <a:close/>
                  </a:path>
                </a:pathLst>
              </a:custGeom>
              <a:solidFill>
                <a:srgbClr val="194F90"/>
              </a:solidFill>
              <a:ln w="9190" cap="flat">
                <a:noFill/>
                <a:prstDash val="solid"/>
                <a:miter/>
              </a:ln>
            </p:spPr>
            <p:txBody>
              <a:bodyPr rtlCol="0" anchor="ctr"/>
              <a:lstStyle/>
              <a:p>
                <a:endParaRPr lang="en-US"/>
              </a:p>
            </p:txBody>
          </p:sp>
          <p:sp>
            <p:nvSpPr>
              <p:cNvPr id="67" name="Freeform: Shape 207">
                <a:extLst>
                  <a:ext uri="{FF2B5EF4-FFF2-40B4-BE49-F238E27FC236}">
                    <a16:creationId xmlns:a16="http://schemas.microsoft.com/office/drawing/2014/main" id="{19083864-5E24-F77F-B3A9-A4D66FE189CA}"/>
                  </a:ext>
                </a:extLst>
              </p:cNvPr>
              <p:cNvSpPr/>
              <p:nvPr/>
            </p:nvSpPr>
            <p:spPr>
              <a:xfrm>
                <a:off x="2548726" y="1337614"/>
                <a:ext cx="16270" cy="94223"/>
              </a:xfrm>
              <a:custGeom>
                <a:avLst/>
                <a:gdLst>
                  <a:gd name="connsiteX0" fmla="*/ 0 w 16270"/>
                  <a:gd name="connsiteY0" fmla="*/ 0 h 94223"/>
                  <a:gd name="connsiteX1" fmla="*/ 16271 w 16270"/>
                  <a:gd name="connsiteY1" fmla="*/ 0 h 94223"/>
                  <a:gd name="connsiteX2" fmla="*/ 16271 w 16270"/>
                  <a:gd name="connsiteY2" fmla="*/ 94224 h 94223"/>
                  <a:gd name="connsiteX3" fmla="*/ 0 w 16270"/>
                  <a:gd name="connsiteY3" fmla="*/ 94224 h 94223"/>
                  <a:gd name="connsiteX4" fmla="*/ 0 w 16270"/>
                  <a:gd name="connsiteY4" fmla="*/ 0 h 94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0" h="94223">
                    <a:moveTo>
                      <a:pt x="0" y="0"/>
                    </a:moveTo>
                    <a:lnTo>
                      <a:pt x="16271" y="0"/>
                    </a:lnTo>
                    <a:lnTo>
                      <a:pt x="16271" y="94224"/>
                    </a:lnTo>
                    <a:lnTo>
                      <a:pt x="0" y="94224"/>
                    </a:lnTo>
                    <a:lnTo>
                      <a:pt x="0" y="0"/>
                    </a:lnTo>
                    <a:close/>
                  </a:path>
                </a:pathLst>
              </a:custGeom>
              <a:solidFill>
                <a:srgbClr val="194F90"/>
              </a:solidFill>
              <a:ln w="9190" cap="flat">
                <a:noFill/>
                <a:prstDash val="solid"/>
                <a:miter/>
              </a:ln>
            </p:spPr>
            <p:txBody>
              <a:bodyPr rtlCol="0" anchor="ctr"/>
              <a:lstStyle/>
              <a:p>
                <a:endParaRPr lang="en-US"/>
              </a:p>
            </p:txBody>
          </p:sp>
          <p:sp>
            <p:nvSpPr>
              <p:cNvPr id="68" name="Freeform: Shape 208">
                <a:extLst>
                  <a:ext uri="{FF2B5EF4-FFF2-40B4-BE49-F238E27FC236}">
                    <a16:creationId xmlns:a16="http://schemas.microsoft.com/office/drawing/2014/main" id="{11BEF306-59E0-F7BD-8A46-98AE8E45D1EB}"/>
                  </a:ext>
                </a:extLst>
              </p:cNvPr>
              <p:cNvSpPr/>
              <p:nvPr/>
            </p:nvSpPr>
            <p:spPr>
              <a:xfrm>
                <a:off x="2582554" y="1337522"/>
                <a:ext cx="52857" cy="94223"/>
              </a:xfrm>
              <a:custGeom>
                <a:avLst/>
                <a:gdLst>
                  <a:gd name="connsiteX0" fmla="*/ 16271 w 52857"/>
                  <a:gd name="connsiteY0" fmla="*/ 15443 h 94223"/>
                  <a:gd name="connsiteX1" fmla="*/ 16271 w 52857"/>
                  <a:gd name="connsiteY1" fmla="*/ 38424 h 94223"/>
                  <a:gd name="connsiteX2" fmla="*/ 44952 w 52857"/>
                  <a:gd name="connsiteY2" fmla="*/ 38424 h 94223"/>
                  <a:gd name="connsiteX3" fmla="*/ 44952 w 52857"/>
                  <a:gd name="connsiteY3" fmla="*/ 53868 h 94223"/>
                  <a:gd name="connsiteX4" fmla="*/ 16271 w 52857"/>
                  <a:gd name="connsiteY4" fmla="*/ 53868 h 94223"/>
                  <a:gd name="connsiteX5" fmla="*/ 16271 w 52857"/>
                  <a:gd name="connsiteY5" fmla="*/ 78780 h 94223"/>
                  <a:gd name="connsiteX6" fmla="*/ 52857 w 52857"/>
                  <a:gd name="connsiteY6" fmla="*/ 78780 h 94223"/>
                  <a:gd name="connsiteX7" fmla="*/ 52857 w 52857"/>
                  <a:gd name="connsiteY7" fmla="*/ 94224 h 94223"/>
                  <a:gd name="connsiteX8" fmla="*/ 0 w 52857"/>
                  <a:gd name="connsiteY8" fmla="*/ 94224 h 94223"/>
                  <a:gd name="connsiteX9" fmla="*/ 0 w 52857"/>
                  <a:gd name="connsiteY9" fmla="*/ 0 h 94223"/>
                  <a:gd name="connsiteX10" fmla="*/ 52857 w 52857"/>
                  <a:gd name="connsiteY10" fmla="*/ 0 h 94223"/>
                  <a:gd name="connsiteX11" fmla="*/ 52857 w 52857"/>
                  <a:gd name="connsiteY11" fmla="*/ 15443 h 94223"/>
                  <a:gd name="connsiteX12" fmla="*/ 16271 w 52857"/>
                  <a:gd name="connsiteY12" fmla="*/ 15443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57" h="94223">
                    <a:moveTo>
                      <a:pt x="16271" y="15443"/>
                    </a:moveTo>
                    <a:lnTo>
                      <a:pt x="16271" y="38424"/>
                    </a:lnTo>
                    <a:lnTo>
                      <a:pt x="44952" y="38424"/>
                    </a:lnTo>
                    <a:lnTo>
                      <a:pt x="44952" y="53868"/>
                    </a:lnTo>
                    <a:lnTo>
                      <a:pt x="16271" y="53868"/>
                    </a:lnTo>
                    <a:lnTo>
                      <a:pt x="16271" y="78780"/>
                    </a:lnTo>
                    <a:lnTo>
                      <a:pt x="52857" y="78780"/>
                    </a:lnTo>
                    <a:lnTo>
                      <a:pt x="52857" y="94224"/>
                    </a:lnTo>
                    <a:lnTo>
                      <a:pt x="0" y="94224"/>
                    </a:lnTo>
                    <a:lnTo>
                      <a:pt x="0" y="0"/>
                    </a:lnTo>
                    <a:lnTo>
                      <a:pt x="52857" y="0"/>
                    </a:lnTo>
                    <a:lnTo>
                      <a:pt x="52857" y="15443"/>
                    </a:lnTo>
                    <a:lnTo>
                      <a:pt x="16271" y="15443"/>
                    </a:lnTo>
                    <a:close/>
                  </a:path>
                </a:pathLst>
              </a:custGeom>
              <a:solidFill>
                <a:srgbClr val="194F90"/>
              </a:solidFill>
              <a:ln w="9190" cap="flat">
                <a:noFill/>
                <a:prstDash val="solid"/>
                <a:miter/>
              </a:ln>
            </p:spPr>
            <p:txBody>
              <a:bodyPr rtlCol="0" anchor="ctr"/>
              <a:lstStyle/>
              <a:p>
                <a:endParaRPr lang="en-US"/>
              </a:p>
            </p:txBody>
          </p:sp>
          <p:sp>
            <p:nvSpPr>
              <p:cNvPr id="69" name="Freeform: Shape 209">
                <a:extLst>
                  <a:ext uri="{FF2B5EF4-FFF2-40B4-BE49-F238E27FC236}">
                    <a16:creationId xmlns:a16="http://schemas.microsoft.com/office/drawing/2014/main" id="{3DE60072-0B71-5B6A-2C50-1680EFAE53BF}"/>
                  </a:ext>
                </a:extLst>
              </p:cNvPr>
              <p:cNvSpPr/>
              <p:nvPr/>
            </p:nvSpPr>
            <p:spPr>
              <a:xfrm>
                <a:off x="2646626" y="1336143"/>
                <a:ext cx="61773" cy="97256"/>
              </a:xfrm>
              <a:custGeom>
                <a:avLst/>
                <a:gdLst>
                  <a:gd name="connsiteX0" fmla="*/ 15995 w 61773"/>
                  <a:gd name="connsiteY0" fmla="*/ 67105 h 97256"/>
                  <a:gd name="connsiteX1" fmla="*/ 20958 w 61773"/>
                  <a:gd name="connsiteY1" fmla="*/ 77953 h 97256"/>
                  <a:gd name="connsiteX2" fmla="*/ 31622 w 61773"/>
                  <a:gd name="connsiteY2" fmla="*/ 81538 h 97256"/>
                  <a:gd name="connsiteX3" fmla="*/ 41641 w 61773"/>
                  <a:gd name="connsiteY3" fmla="*/ 78596 h 97256"/>
                  <a:gd name="connsiteX4" fmla="*/ 45135 w 61773"/>
                  <a:gd name="connsiteY4" fmla="*/ 71426 h 97256"/>
                  <a:gd name="connsiteX5" fmla="*/ 43848 w 61773"/>
                  <a:gd name="connsiteY5" fmla="*/ 66370 h 97256"/>
                  <a:gd name="connsiteX6" fmla="*/ 40171 w 61773"/>
                  <a:gd name="connsiteY6" fmla="*/ 62234 h 97256"/>
                  <a:gd name="connsiteX7" fmla="*/ 34472 w 61773"/>
                  <a:gd name="connsiteY7" fmla="*/ 58556 h 97256"/>
                  <a:gd name="connsiteX8" fmla="*/ 27118 w 61773"/>
                  <a:gd name="connsiteY8" fmla="*/ 54511 h 97256"/>
                  <a:gd name="connsiteX9" fmla="*/ 15259 w 61773"/>
                  <a:gd name="connsiteY9" fmla="*/ 46974 h 97256"/>
                  <a:gd name="connsiteX10" fmla="*/ 7353 w 61773"/>
                  <a:gd name="connsiteY10" fmla="*/ 39987 h 97256"/>
                  <a:gd name="connsiteX11" fmla="*/ 2941 w 61773"/>
                  <a:gd name="connsiteY11" fmla="*/ 32725 h 97256"/>
                  <a:gd name="connsiteX12" fmla="*/ 1654 w 61773"/>
                  <a:gd name="connsiteY12" fmla="*/ 24176 h 97256"/>
                  <a:gd name="connsiteX13" fmla="*/ 3860 w 61773"/>
                  <a:gd name="connsiteY13" fmla="*/ 14340 h 97256"/>
                  <a:gd name="connsiteX14" fmla="*/ 9836 w 61773"/>
                  <a:gd name="connsiteY14" fmla="*/ 6710 h 97256"/>
                  <a:gd name="connsiteX15" fmla="*/ 18752 w 61773"/>
                  <a:gd name="connsiteY15" fmla="*/ 1746 h 97256"/>
                  <a:gd name="connsiteX16" fmla="*/ 29692 w 61773"/>
                  <a:gd name="connsiteY16" fmla="*/ 0 h 97256"/>
                  <a:gd name="connsiteX17" fmla="*/ 41366 w 61773"/>
                  <a:gd name="connsiteY17" fmla="*/ 2298 h 97256"/>
                  <a:gd name="connsiteX18" fmla="*/ 50375 w 61773"/>
                  <a:gd name="connsiteY18" fmla="*/ 8458 h 97256"/>
                  <a:gd name="connsiteX19" fmla="*/ 56258 w 61773"/>
                  <a:gd name="connsiteY19" fmla="*/ 17650 h 97256"/>
                  <a:gd name="connsiteX20" fmla="*/ 58556 w 61773"/>
                  <a:gd name="connsiteY20" fmla="*/ 28865 h 97256"/>
                  <a:gd name="connsiteX21" fmla="*/ 42285 w 61773"/>
                  <a:gd name="connsiteY21" fmla="*/ 28865 h 97256"/>
                  <a:gd name="connsiteX22" fmla="*/ 38608 w 61773"/>
                  <a:gd name="connsiteY22" fmla="*/ 19028 h 97256"/>
                  <a:gd name="connsiteX23" fmla="*/ 29784 w 61773"/>
                  <a:gd name="connsiteY23" fmla="*/ 15443 h 97256"/>
                  <a:gd name="connsiteX24" fmla="*/ 21694 w 61773"/>
                  <a:gd name="connsiteY24" fmla="*/ 18109 h 97256"/>
                  <a:gd name="connsiteX25" fmla="*/ 18293 w 61773"/>
                  <a:gd name="connsiteY25" fmla="*/ 24911 h 97256"/>
                  <a:gd name="connsiteX26" fmla="*/ 19304 w 61773"/>
                  <a:gd name="connsiteY26" fmla="*/ 29508 h 97256"/>
                  <a:gd name="connsiteX27" fmla="*/ 22245 w 61773"/>
                  <a:gd name="connsiteY27" fmla="*/ 33185 h 97256"/>
                  <a:gd name="connsiteX28" fmla="*/ 26934 w 61773"/>
                  <a:gd name="connsiteY28" fmla="*/ 36494 h 97256"/>
                  <a:gd name="connsiteX29" fmla="*/ 33368 w 61773"/>
                  <a:gd name="connsiteY29" fmla="*/ 39987 h 97256"/>
                  <a:gd name="connsiteX30" fmla="*/ 45319 w 61773"/>
                  <a:gd name="connsiteY30" fmla="*/ 47066 h 97256"/>
                  <a:gd name="connsiteX31" fmla="*/ 54235 w 61773"/>
                  <a:gd name="connsiteY31" fmla="*/ 54236 h 97256"/>
                  <a:gd name="connsiteX32" fmla="*/ 59842 w 61773"/>
                  <a:gd name="connsiteY32" fmla="*/ 62418 h 97256"/>
                  <a:gd name="connsiteX33" fmla="*/ 61774 w 61773"/>
                  <a:gd name="connsiteY33" fmla="*/ 72161 h 97256"/>
                  <a:gd name="connsiteX34" fmla="*/ 59476 w 61773"/>
                  <a:gd name="connsiteY34" fmla="*/ 82825 h 97256"/>
                  <a:gd name="connsiteX35" fmla="*/ 53040 w 61773"/>
                  <a:gd name="connsiteY35" fmla="*/ 90730 h 97256"/>
                  <a:gd name="connsiteX36" fmla="*/ 43481 w 61773"/>
                  <a:gd name="connsiteY36" fmla="*/ 95603 h 97256"/>
                  <a:gd name="connsiteX37" fmla="*/ 31898 w 61773"/>
                  <a:gd name="connsiteY37" fmla="*/ 97257 h 97256"/>
                  <a:gd name="connsiteX38" fmla="*/ 18660 w 61773"/>
                  <a:gd name="connsiteY38" fmla="*/ 94775 h 97256"/>
                  <a:gd name="connsiteX39" fmla="*/ 8732 w 61773"/>
                  <a:gd name="connsiteY39" fmla="*/ 88156 h 97256"/>
                  <a:gd name="connsiteX40" fmla="*/ 2389 w 61773"/>
                  <a:gd name="connsiteY40" fmla="*/ 78505 h 97256"/>
                  <a:gd name="connsiteX41" fmla="*/ 0 w 61773"/>
                  <a:gd name="connsiteY41" fmla="*/ 67197 h 97256"/>
                  <a:gd name="connsiteX42" fmla="*/ 15995 w 61773"/>
                  <a:gd name="connsiteY42" fmla="*/ 67197 h 97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1773" h="97256">
                    <a:moveTo>
                      <a:pt x="15995" y="67105"/>
                    </a:moveTo>
                    <a:cubicBezTo>
                      <a:pt x="16178" y="71977"/>
                      <a:pt x="17833" y="75562"/>
                      <a:pt x="20958" y="77953"/>
                    </a:cubicBezTo>
                    <a:cubicBezTo>
                      <a:pt x="24084" y="80343"/>
                      <a:pt x="27578" y="81538"/>
                      <a:pt x="31622" y="81538"/>
                    </a:cubicBezTo>
                    <a:cubicBezTo>
                      <a:pt x="35942" y="81538"/>
                      <a:pt x="39343" y="80527"/>
                      <a:pt x="41641" y="78596"/>
                    </a:cubicBezTo>
                    <a:cubicBezTo>
                      <a:pt x="43940" y="76666"/>
                      <a:pt x="45135" y="74275"/>
                      <a:pt x="45135" y="71426"/>
                    </a:cubicBezTo>
                    <a:cubicBezTo>
                      <a:pt x="45135" y="69587"/>
                      <a:pt x="44676" y="67933"/>
                      <a:pt x="43848" y="66370"/>
                    </a:cubicBezTo>
                    <a:cubicBezTo>
                      <a:pt x="43020" y="64899"/>
                      <a:pt x="41733" y="63521"/>
                      <a:pt x="40171" y="62234"/>
                    </a:cubicBezTo>
                    <a:cubicBezTo>
                      <a:pt x="38608" y="60947"/>
                      <a:pt x="36678" y="59752"/>
                      <a:pt x="34472" y="58556"/>
                    </a:cubicBezTo>
                    <a:cubicBezTo>
                      <a:pt x="32265" y="57361"/>
                      <a:pt x="29876" y="55982"/>
                      <a:pt x="27118" y="54511"/>
                    </a:cubicBezTo>
                    <a:cubicBezTo>
                      <a:pt x="22429" y="51754"/>
                      <a:pt x="18476" y="49272"/>
                      <a:pt x="15259" y="46974"/>
                    </a:cubicBezTo>
                    <a:cubicBezTo>
                      <a:pt x="12042" y="44676"/>
                      <a:pt x="9375" y="42285"/>
                      <a:pt x="7353" y="39987"/>
                    </a:cubicBezTo>
                    <a:cubicBezTo>
                      <a:pt x="5331" y="37689"/>
                      <a:pt x="3860" y="35207"/>
                      <a:pt x="2941" y="32725"/>
                    </a:cubicBezTo>
                    <a:cubicBezTo>
                      <a:pt x="2114" y="30244"/>
                      <a:pt x="1654" y="27302"/>
                      <a:pt x="1654" y="24176"/>
                    </a:cubicBezTo>
                    <a:cubicBezTo>
                      <a:pt x="1654" y="20591"/>
                      <a:pt x="2389" y="17282"/>
                      <a:pt x="3860" y="14340"/>
                    </a:cubicBezTo>
                    <a:cubicBezTo>
                      <a:pt x="5331" y="11399"/>
                      <a:pt x="7261" y="8824"/>
                      <a:pt x="9836" y="6710"/>
                    </a:cubicBezTo>
                    <a:cubicBezTo>
                      <a:pt x="12318" y="4596"/>
                      <a:pt x="15351" y="2941"/>
                      <a:pt x="18752" y="1746"/>
                    </a:cubicBezTo>
                    <a:cubicBezTo>
                      <a:pt x="22153" y="551"/>
                      <a:pt x="25830" y="0"/>
                      <a:pt x="29692" y="0"/>
                    </a:cubicBezTo>
                    <a:cubicBezTo>
                      <a:pt x="33920" y="0"/>
                      <a:pt x="37873" y="735"/>
                      <a:pt x="41366" y="2298"/>
                    </a:cubicBezTo>
                    <a:cubicBezTo>
                      <a:pt x="44859" y="3769"/>
                      <a:pt x="47893" y="5883"/>
                      <a:pt x="50375" y="8458"/>
                    </a:cubicBezTo>
                    <a:cubicBezTo>
                      <a:pt x="52857" y="11031"/>
                      <a:pt x="54879" y="14157"/>
                      <a:pt x="56258" y="17650"/>
                    </a:cubicBezTo>
                    <a:cubicBezTo>
                      <a:pt x="57636" y="21142"/>
                      <a:pt x="58372" y="24911"/>
                      <a:pt x="58556" y="28865"/>
                    </a:cubicBezTo>
                    <a:lnTo>
                      <a:pt x="42285" y="28865"/>
                    </a:lnTo>
                    <a:cubicBezTo>
                      <a:pt x="42101" y="24727"/>
                      <a:pt x="40814" y="21418"/>
                      <a:pt x="38608" y="19028"/>
                    </a:cubicBezTo>
                    <a:cubicBezTo>
                      <a:pt x="36310" y="16638"/>
                      <a:pt x="33368" y="15443"/>
                      <a:pt x="29784" y="15443"/>
                    </a:cubicBezTo>
                    <a:cubicBezTo>
                      <a:pt x="26657" y="15443"/>
                      <a:pt x="23992" y="16363"/>
                      <a:pt x="21694" y="18109"/>
                    </a:cubicBezTo>
                    <a:cubicBezTo>
                      <a:pt x="19396" y="19856"/>
                      <a:pt x="18293" y="22154"/>
                      <a:pt x="18293" y="24911"/>
                    </a:cubicBezTo>
                    <a:cubicBezTo>
                      <a:pt x="18293" y="26659"/>
                      <a:pt x="18660" y="28221"/>
                      <a:pt x="19304" y="29508"/>
                    </a:cubicBezTo>
                    <a:cubicBezTo>
                      <a:pt x="19947" y="30795"/>
                      <a:pt x="20958" y="31990"/>
                      <a:pt x="22245" y="33185"/>
                    </a:cubicBezTo>
                    <a:cubicBezTo>
                      <a:pt x="23532" y="34288"/>
                      <a:pt x="25095" y="35391"/>
                      <a:pt x="26934" y="36494"/>
                    </a:cubicBezTo>
                    <a:cubicBezTo>
                      <a:pt x="28772" y="37597"/>
                      <a:pt x="30887" y="38700"/>
                      <a:pt x="33368" y="39987"/>
                    </a:cubicBezTo>
                    <a:cubicBezTo>
                      <a:pt x="37873" y="42378"/>
                      <a:pt x="41825" y="44768"/>
                      <a:pt x="45319" y="47066"/>
                    </a:cubicBezTo>
                    <a:cubicBezTo>
                      <a:pt x="48812" y="49364"/>
                      <a:pt x="51753" y="51754"/>
                      <a:pt x="54235" y="54236"/>
                    </a:cubicBezTo>
                    <a:cubicBezTo>
                      <a:pt x="56625" y="56718"/>
                      <a:pt x="58556" y="59476"/>
                      <a:pt x="59842" y="62418"/>
                    </a:cubicBezTo>
                    <a:cubicBezTo>
                      <a:pt x="61130" y="65359"/>
                      <a:pt x="61774" y="68576"/>
                      <a:pt x="61774" y="72161"/>
                    </a:cubicBezTo>
                    <a:cubicBezTo>
                      <a:pt x="61774" y="76115"/>
                      <a:pt x="61038" y="79700"/>
                      <a:pt x="59476" y="82825"/>
                    </a:cubicBezTo>
                    <a:cubicBezTo>
                      <a:pt x="57912" y="85950"/>
                      <a:pt x="55798" y="88524"/>
                      <a:pt x="53040" y="90730"/>
                    </a:cubicBezTo>
                    <a:cubicBezTo>
                      <a:pt x="50283" y="92845"/>
                      <a:pt x="47157" y="94500"/>
                      <a:pt x="43481" y="95603"/>
                    </a:cubicBezTo>
                    <a:cubicBezTo>
                      <a:pt x="39803" y="96706"/>
                      <a:pt x="35942" y="97257"/>
                      <a:pt x="31898" y="97257"/>
                    </a:cubicBezTo>
                    <a:cubicBezTo>
                      <a:pt x="26934" y="97257"/>
                      <a:pt x="22521" y="96430"/>
                      <a:pt x="18660" y="94775"/>
                    </a:cubicBezTo>
                    <a:cubicBezTo>
                      <a:pt x="14800" y="93121"/>
                      <a:pt x="11491" y="90914"/>
                      <a:pt x="8732" y="88156"/>
                    </a:cubicBezTo>
                    <a:cubicBezTo>
                      <a:pt x="5974" y="85399"/>
                      <a:pt x="3860" y="82181"/>
                      <a:pt x="2389" y="78505"/>
                    </a:cubicBezTo>
                    <a:cubicBezTo>
                      <a:pt x="919" y="74827"/>
                      <a:pt x="91" y="71150"/>
                      <a:pt x="0" y="67197"/>
                    </a:cubicBezTo>
                    <a:lnTo>
                      <a:pt x="15995" y="67197"/>
                    </a:lnTo>
                    <a:close/>
                  </a:path>
                </a:pathLst>
              </a:custGeom>
              <a:solidFill>
                <a:srgbClr val="194F90"/>
              </a:solidFill>
              <a:ln w="9190" cap="flat">
                <a:noFill/>
                <a:prstDash val="solid"/>
                <a:miter/>
              </a:ln>
            </p:spPr>
            <p:txBody>
              <a:bodyPr rtlCol="0" anchor="ctr"/>
              <a:lstStyle/>
              <a:p>
                <a:endParaRPr lang="en-US"/>
              </a:p>
            </p:txBody>
          </p:sp>
          <p:sp>
            <p:nvSpPr>
              <p:cNvPr id="70" name="Freeform: Shape 210">
                <a:extLst>
                  <a:ext uri="{FF2B5EF4-FFF2-40B4-BE49-F238E27FC236}">
                    <a16:creationId xmlns:a16="http://schemas.microsoft.com/office/drawing/2014/main" id="{AECA7090-37C2-5F52-A288-6C8392442A27}"/>
                  </a:ext>
                </a:extLst>
              </p:cNvPr>
              <p:cNvSpPr/>
              <p:nvPr/>
            </p:nvSpPr>
            <p:spPr>
              <a:xfrm>
                <a:off x="2753076" y="1336051"/>
                <a:ext cx="74643" cy="97072"/>
              </a:xfrm>
              <a:custGeom>
                <a:avLst/>
                <a:gdLst>
                  <a:gd name="connsiteX0" fmla="*/ 71059 w 74643"/>
                  <a:gd name="connsiteY0" fmla="*/ 22705 h 97072"/>
                  <a:gd name="connsiteX1" fmla="*/ 65635 w 74643"/>
                  <a:gd name="connsiteY1" fmla="*/ 19304 h 97072"/>
                  <a:gd name="connsiteX2" fmla="*/ 58280 w 74643"/>
                  <a:gd name="connsiteY2" fmla="*/ 16638 h 97072"/>
                  <a:gd name="connsiteX3" fmla="*/ 48996 w 74643"/>
                  <a:gd name="connsiteY3" fmla="*/ 15535 h 97072"/>
                  <a:gd name="connsiteX4" fmla="*/ 36311 w 74643"/>
                  <a:gd name="connsiteY4" fmla="*/ 18017 h 97072"/>
                  <a:gd name="connsiteX5" fmla="*/ 25830 w 74643"/>
                  <a:gd name="connsiteY5" fmla="*/ 24819 h 97072"/>
                  <a:gd name="connsiteX6" fmla="*/ 18660 w 74643"/>
                  <a:gd name="connsiteY6" fmla="*/ 35207 h 97072"/>
                  <a:gd name="connsiteX7" fmla="*/ 15994 w 74643"/>
                  <a:gd name="connsiteY7" fmla="*/ 48537 h 97072"/>
                  <a:gd name="connsiteX8" fmla="*/ 18660 w 74643"/>
                  <a:gd name="connsiteY8" fmla="*/ 61866 h 97072"/>
                  <a:gd name="connsiteX9" fmla="*/ 25830 w 74643"/>
                  <a:gd name="connsiteY9" fmla="*/ 72253 h 97072"/>
                  <a:gd name="connsiteX10" fmla="*/ 36311 w 74643"/>
                  <a:gd name="connsiteY10" fmla="*/ 79056 h 97072"/>
                  <a:gd name="connsiteX11" fmla="*/ 48996 w 74643"/>
                  <a:gd name="connsiteY11" fmla="*/ 81538 h 97072"/>
                  <a:gd name="connsiteX12" fmla="*/ 58280 w 74643"/>
                  <a:gd name="connsiteY12" fmla="*/ 80435 h 97072"/>
                  <a:gd name="connsiteX13" fmla="*/ 65727 w 74643"/>
                  <a:gd name="connsiteY13" fmla="*/ 77769 h 97072"/>
                  <a:gd name="connsiteX14" fmla="*/ 71241 w 74643"/>
                  <a:gd name="connsiteY14" fmla="*/ 74367 h 97072"/>
                  <a:gd name="connsiteX15" fmla="*/ 74643 w 74643"/>
                  <a:gd name="connsiteY15" fmla="*/ 71242 h 97072"/>
                  <a:gd name="connsiteX16" fmla="*/ 74643 w 74643"/>
                  <a:gd name="connsiteY16" fmla="*/ 87697 h 97072"/>
                  <a:gd name="connsiteX17" fmla="*/ 70599 w 74643"/>
                  <a:gd name="connsiteY17" fmla="*/ 90638 h 97072"/>
                  <a:gd name="connsiteX18" fmla="*/ 64715 w 74643"/>
                  <a:gd name="connsiteY18" fmla="*/ 93764 h 97072"/>
                  <a:gd name="connsiteX19" fmla="*/ 56810 w 74643"/>
                  <a:gd name="connsiteY19" fmla="*/ 96154 h 97072"/>
                  <a:gd name="connsiteX20" fmla="*/ 46974 w 74643"/>
                  <a:gd name="connsiteY20" fmla="*/ 97073 h 97072"/>
                  <a:gd name="connsiteX21" fmla="*/ 28589 w 74643"/>
                  <a:gd name="connsiteY21" fmla="*/ 93397 h 97072"/>
                  <a:gd name="connsiteX22" fmla="*/ 13696 w 74643"/>
                  <a:gd name="connsiteY22" fmla="*/ 83101 h 97072"/>
                  <a:gd name="connsiteX23" fmla="*/ 3677 w 74643"/>
                  <a:gd name="connsiteY23" fmla="*/ 67657 h 97072"/>
                  <a:gd name="connsiteX24" fmla="*/ 0 w 74643"/>
                  <a:gd name="connsiteY24" fmla="*/ 48445 h 97072"/>
                  <a:gd name="connsiteX25" fmla="*/ 3677 w 74643"/>
                  <a:gd name="connsiteY25" fmla="*/ 29416 h 97072"/>
                  <a:gd name="connsiteX26" fmla="*/ 13696 w 74643"/>
                  <a:gd name="connsiteY26" fmla="*/ 13973 h 97072"/>
                  <a:gd name="connsiteX27" fmla="*/ 28589 w 74643"/>
                  <a:gd name="connsiteY27" fmla="*/ 3677 h 97072"/>
                  <a:gd name="connsiteX28" fmla="*/ 46974 w 74643"/>
                  <a:gd name="connsiteY28" fmla="*/ 0 h 97072"/>
                  <a:gd name="connsiteX29" fmla="*/ 56810 w 74643"/>
                  <a:gd name="connsiteY29" fmla="*/ 919 h 97072"/>
                  <a:gd name="connsiteX30" fmla="*/ 64715 w 74643"/>
                  <a:gd name="connsiteY30" fmla="*/ 3309 h 97072"/>
                  <a:gd name="connsiteX31" fmla="*/ 70599 w 74643"/>
                  <a:gd name="connsiteY31" fmla="*/ 6434 h 97072"/>
                  <a:gd name="connsiteX32" fmla="*/ 74643 w 74643"/>
                  <a:gd name="connsiteY32" fmla="*/ 9377 h 97072"/>
                  <a:gd name="connsiteX33" fmla="*/ 74643 w 74643"/>
                  <a:gd name="connsiteY33" fmla="*/ 25648 h 97072"/>
                  <a:gd name="connsiteX34" fmla="*/ 71059 w 74643"/>
                  <a:gd name="connsiteY34" fmla="*/ 22705 h 97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4643" h="97072">
                    <a:moveTo>
                      <a:pt x="71059" y="22705"/>
                    </a:moveTo>
                    <a:cubicBezTo>
                      <a:pt x="69587" y="21510"/>
                      <a:pt x="67749" y="20315"/>
                      <a:pt x="65635" y="19304"/>
                    </a:cubicBezTo>
                    <a:cubicBezTo>
                      <a:pt x="63521" y="18201"/>
                      <a:pt x="61039" y="17374"/>
                      <a:pt x="58280" y="16638"/>
                    </a:cubicBezTo>
                    <a:cubicBezTo>
                      <a:pt x="55522" y="15903"/>
                      <a:pt x="52398" y="15535"/>
                      <a:pt x="48996" y="15535"/>
                    </a:cubicBezTo>
                    <a:cubicBezTo>
                      <a:pt x="44492" y="15535"/>
                      <a:pt x="40355" y="16363"/>
                      <a:pt x="36311" y="18017"/>
                    </a:cubicBezTo>
                    <a:cubicBezTo>
                      <a:pt x="32357" y="19672"/>
                      <a:pt x="28865" y="21970"/>
                      <a:pt x="25830" y="24819"/>
                    </a:cubicBezTo>
                    <a:cubicBezTo>
                      <a:pt x="22798" y="27762"/>
                      <a:pt x="20408" y="31163"/>
                      <a:pt x="18660" y="35207"/>
                    </a:cubicBezTo>
                    <a:cubicBezTo>
                      <a:pt x="16914" y="39252"/>
                      <a:pt x="15994" y="43665"/>
                      <a:pt x="15994" y="48537"/>
                    </a:cubicBezTo>
                    <a:cubicBezTo>
                      <a:pt x="15994" y="53408"/>
                      <a:pt x="16914" y="57821"/>
                      <a:pt x="18660" y="61866"/>
                    </a:cubicBezTo>
                    <a:cubicBezTo>
                      <a:pt x="20408" y="65911"/>
                      <a:pt x="22798" y="69404"/>
                      <a:pt x="25830" y="72253"/>
                    </a:cubicBezTo>
                    <a:cubicBezTo>
                      <a:pt x="28865" y="75196"/>
                      <a:pt x="32357" y="77402"/>
                      <a:pt x="36311" y="79056"/>
                    </a:cubicBezTo>
                    <a:cubicBezTo>
                      <a:pt x="40263" y="80711"/>
                      <a:pt x="44492" y="81538"/>
                      <a:pt x="48996" y="81538"/>
                    </a:cubicBezTo>
                    <a:cubicBezTo>
                      <a:pt x="52398" y="81538"/>
                      <a:pt x="55522" y="81170"/>
                      <a:pt x="58280" y="80435"/>
                    </a:cubicBezTo>
                    <a:cubicBezTo>
                      <a:pt x="61039" y="79700"/>
                      <a:pt x="63521" y="78780"/>
                      <a:pt x="65727" y="77769"/>
                    </a:cubicBezTo>
                    <a:cubicBezTo>
                      <a:pt x="67933" y="76666"/>
                      <a:pt x="69771" y="75562"/>
                      <a:pt x="71241" y="74367"/>
                    </a:cubicBezTo>
                    <a:cubicBezTo>
                      <a:pt x="72713" y="73172"/>
                      <a:pt x="73907" y="72069"/>
                      <a:pt x="74643" y="71242"/>
                    </a:cubicBezTo>
                    <a:lnTo>
                      <a:pt x="74643" y="87697"/>
                    </a:lnTo>
                    <a:cubicBezTo>
                      <a:pt x="73539" y="88616"/>
                      <a:pt x="72253" y="89535"/>
                      <a:pt x="70599" y="90638"/>
                    </a:cubicBezTo>
                    <a:cubicBezTo>
                      <a:pt x="68943" y="91741"/>
                      <a:pt x="67013" y="92752"/>
                      <a:pt x="64715" y="93764"/>
                    </a:cubicBezTo>
                    <a:cubicBezTo>
                      <a:pt x="62417" y="94775"/>
                      <a:pt x="59842" y="95511"/>
                      <a:pt x="56810" y="96154"/>
                    </a:cubicBezTo>
                    <a:cubicBezTo>
                      <a:pt x="53868" y="96798"/>
                      <a:pt x="50558" y="97073"/>
                      <a:pt x="46974" y="97073"/>
                    </a:cubicBezTo>
                    <a:cubicBezTo>
                      <a:pt x="40355" y="97073"/>
                      <a:pt x="34197" y="95879"/>
                      <a:pt x="28589" y="93397"/>
                    </a:cubicBezTo>
                    <a:cubicBezTo>
                      <a:pt x="22888" y="90914"/>
                      <a:pt x="17926" y="87513"/>
                      <a:pt x="13696" y="83101"/>
                    </a:cubicBezTo>
                    <a:cubicBezTo>
                      <a:pt x="9469" y="78688"/>
                      <a:pt x="6067" y="73632"/>
                      <a:pt x="3677" y="67657"/>
                    </a:cubicBezTo>
                    <a:cubicBezTo>
                      <a:pt x="1287" y="61774"/>
                      <a:pt x="0" y="55339"/>
                      <a:pt x="0" y="48445"/>
                    </a:cubicBezTo>
                    <a:cubicBezTo>
                      <a:pt x="0" y="41643"/>
                      <a:pt x="1195" y="35299"/>
                      <a:pt x="3677" y="29416"/>
                    </a:cubicBezTo>
                    <a:cubicBezTo>
                      <a:pt x="6067" y="23532"/>
                      <a:pt x="9469" y="18385"/>
                      <a:pt x="13696" y="13973"/>
                    </a:cubicBezTo>
                    <a:cubicBezTo>
                      <a:pt x="17926" y="9561"/>
                      <a:pt x="22980" y="6159"/>
                      <a:pt x="28589" y="3677"/>
                    </a:cubicBezTo>
                    <a:cubicBezTo>
                      <a:pt x="34289" y="1195"/>
                      <a:pt x="40447" y="0"/>
                      <a:pt x="46974" y="0"/>
                    </a:cubicBezTo>
                    <a:cubicBezTo>
                      <a:pt x="50558" y="0"/>
                      <a:pt x="53868" y="276"/>
                      <a:pt x="56810" y="919"/>
                    </a:cubicBezTo>
                    <a:cubicBezTo>
                      <a:pt x="59750" y="1563"/>
                      <a:pt x="62417" y="2390"/>
                      <a:pt x="64715" y="3309"/>
                    </a:cubicBezTo>
                    <a:cubicBezTo>
                      <a:pt x="67013" y="4320"/>
                      <a:pt x="68943" y="5331"/>
                      <a:pt x="70599" y="6434"/>
                    </a:cubicBezTo>
                    <a:cubicBezTo>
                      <a:pt x="72253" y="7537"/>
                      <a:pt x="73631" y="8550"/>
                      <a:pt x="74643" y="9377"/>
                    </a:cubicBezTo>
                    <a:lnTo>
                      <a:pt x="74643" y="25648"/>
                    </a:lnTo>
                    <a:cubicBezTo>
                      <a:pt x="73723" y="25003"/>
                      <a:pt x="72529" y="23900"/>
                      <a:pt x="71059" y="22705"/>
                    </a:cubicBezTo>
                    <a:close/>
                  </a:path>
                </a:pathLst>
              </a:custGeom>
              <a:solidFill>
                <a:srgbClr val="194F90"/>
              </a:solidFill>
              <a:ln w="9190" cap="flat">
                <a:noFill/>
                <a:prstDash val="solid"/>
                <a:miter/>
              </a:ln>
            </p:spPr>
            <p:txBody>
              <a:bodyPr rtlCol="0" anchor="ctr"/>
              <a:lstStyle/>
              <a:p>
                <a:endParaRPr lang="en-US"/>
              </a:p>
            </p:txBody>
          </p:sp>
          <p:sp>
            <p:nvSpPr>
              <p:cNvPr id="71" name="Freeform: Shape 211">
                <a:extLst>
                  <a:ext uri="{FF2B5EF4-FFF2-40B4-BE49-F238E27FC236}">
                    <a16:creationId xmlns:a16="http://schemas.microsoft.com/office/drawing/2014/main" id="{680D1E03-737B-B3C1-0B8F-5C93DEBF3BD9}"/>
                  </a:ext>
                </a:extLst>
              </p:cNvPr>
              <p:cNvSpPr/>
              <p:nvPr/>
            </p:nvSpPr>
            <p:spPr>
              <a:xfrm>
                <a:off x="2834246" y="1336143"/>
                <a:ext cx="95877" cy="97072"/>
              </a:xfrm>
              <a:custGeom>
                <a:avLst/>
                <a:gdLst>
                  <a:gd name="connsiteX0" fmla="*/ 47893 w 95877"/>
                  <a:gd name="connsiteY0" fmla="*/ 97073 h 97072"/>
                  <a:gd name="connsiteX1" fmla="*/ 29140 w 95877"/>
                  <a:gd name="connsiteY1" fmla="*/ 93305 h 97072"/>
                  <a:gd name="connsiteX2" fmla="*/ 13881 w 95877"/>
                  <a:gd name="connsiteY2" fmla="*/ 82917 h 97072"/>
                  <a:gd name="connsiteX3" fmla="*/ 3678 w 95877"/>
                  <a:gd name="connsiteY3" fmla="*/ 67381 h 97072"/>
                  <a:gd name="connsiteX4" fmla="*/ 0 w 95877"/>
                  <a:gd name="connsiteY4" fmla="*/ 48445 h 97072"/>
                  <a:gd name="connsiteX5" fmla="*/ 3678 w 95877"/>
                  <a:gd name="connsiteY5" fmla="*/ 29600 h 97072"/>
                  <a:gd name="connsiteX6" fmla="*/ 13881 w 95877"/>
                  <a:gd name="connsiteY6" fmla="*/ 14157 h 97072"/>
                  <a:gd name="connsiteX7" fmla="*/ 29140 w 95877"/>
                  <a:gd name="connsiteY7" fmla="*/ 3769 h 97072"/>
                  <a:gd name="connsiteX8" fmla="*/ 47893 w 95877"/>
                  <a:gd name="connsiteY8" fmla="*/ 0 h 97072"/>
                  <a:gd name="connsiteX9" fmla="*/ 66738 w 95877"/>
                  <a:gd name="connsiteY9" fmla="*/ 3769 h 97072"/>
                  <a:gd name="connsiteX10" fmla="*/ 81997 w 95877"/>
                  <a:gd name="connsiteY10" fmla="*/ 14157 h 97072"/>
                  <a:gd name="connsiteX11" fmla="*/ 92202 w 95877"/>
                  <a:gd name="connsiteY11" fmla="*/ 29600 h 97072"/>
                  <a:gd name="connsiteX12" fmla="*/ 95878 w 95877"/>
                  <a:gd name="connsiteY12" fmla="*/ 48445 h 97072"/>
                  <a:gd name="connsiteX13" fmla="*/ 92202 w 95877"/>
                  <a:gd name="connsiteY13" fmla="*/ 67381 h 97072"/>
                  <a:gd name="connsiteX14" fmla="*/ 81997 w 95877"/>
                  <a:gd name="connsiteY14" fmla="*/ 82917 h 97072"/>
                  <a:gd name="connsiteX15" fmla="*/ 66738 w 95877"/>
                  <a:gd name="connsiteY15" fmla="*/ 93305 h 97072"/>
                  <a:gd name="connsiteX16" fmla="*/ 47893 w 95877"/>
                  <a:gd name="connsiteY16" fmla="*/ 97073 h 97072"/>
                  <a:gd name="connsiteX17" fmla="*/ 47893 w 95877"/>
                  <a:gd name="connsiteY17" fmla="*/ 81538 h 97072"/>
                  <a:gd name="connsiteX18" fmla="*/ 60580 w 95877"/>
                  <a:gd name="connsiteY18" fmla="*/ 78872 h 97072"/>
                  <a:gd name="connsiteX19" fmla="*/ 70598 w 95877"/>
                  <a:gd name="connsiteY19" fmla="*/ 71701 h 97072"/>
                  <a:gd name="connsiteX20" fmla="*/ 77127 w 95877"/>
                  <a:gd name="connsiteY20" fmla="*/ 61223 h 97072"/>
                  <a:gd name="connsiteX21" fmla="*/ 79425 w 95877"/>
                  <a:gd name="connsiteY21" fmla="*/ 48445 h 97072"/>
                  <a:gd name="connsiteX22" fmla="*/ 77127 w 95877"/>
                  <a:gd name="connsiteY22" fmla="*/ 35667 h 97072"/>
                  <a:gd name="connsiteX23" fmla="*/ 70598 w 95877"/>
                  <a:gd name="connsiteY23" fmla="*/ 25095 h 97072"/>
                  <a:gd name="connsiteX24" fmla="*/ 60580 w 95877"/>
                  <a:gd name="connsiteY24" fmla="*/ 17925 h 97072"/>
                  <a:gd name="connsiteX25" fmla="*/ 47893 w 95877"/>
                  <a:gd name="connsiteY25" fmla="*/ 15260 h 97072"/>
                  <a:gd name="connsiteX26" fmla="*/ 35208 w 95877"/>
                  <a:gd name="connsiteY26" fmla="*/ 17925 h 97072"/>
                  <a:gd name="connsiteX27" fmla="*/ 25187 w 95877"/>
                  <a:gd name="connsiteY27" fmla="*/ 25095 h 97072"/>
                  <a:gd name="connsiteX28" fmla="*/ 18569 w 95877"/>
                  <a:gd name="connsiteY28" fmla="*/ 35667 h 97072"/>
                  <a:gd name="connsiteX29" fmla="*/ 16179 w 95877"/>
                  <a:gd name="connsiteY29" fmla="*/ 48445 h 97072"/>
                  <a:gd name="connsiteX30" fmla="*/ 18569 w 95877"/>
                  <a:gd name="connsiteY30" fmla="*/ 61223 h 97072"/>
                  <a:gd name="connsiteX31" fmla="*/ 25187 w 95877"/>
                  <a:gd name="connsiteY31" fmla="*/ 71701 h 97072"/>
                  <a:gd name="connsiteX32" fmla="*/ 35208 w 95877"/>
                  <a:gd name="connsiteY32" fmla="*/ 78872 h 97072"/>
                  <a:gd name="connsiteX33" fmla="*/ 47893 w 95877"/>
                  <a:gd name="connsiteY33" fmla="*/ 81538 h 97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5877" h="97072">
                    <a:moveTo>
                      <a:pt x="47893" y="97073"/>
                    </a:moveTo>
                    <a:cubicBezTo>
                      <a:pt x="41182" y="97073"/>
                      <a:pt x="34932" y="95787"/>
                      <a:pt x="29140" y="93305"/>
                    </a:cubicBezTo>
                    <a:cubicBezTo>
                      <a:pt x="23349" y="90822"/>
                      <a:pt x="18201" y="87329"/>
                      <a:pt x="13881" y="82917"/>
                    </a:cubicBezTo>
                    <a:cubicBezTo>
                      <a:pt x="9561" y="78505"/>
                      <a:pt x="6158" y="73356"/>
                      <a:pt x="3678" y="67381"/>
                    </a:cubicBezTo>
                    <a:cubicBezTo>
                      <a:pt x="1196" y="61498"/>
                      <a:pt x="0" y="55155"/>
                      <a:pt x="0" y="48445"/>
                    </a:cubicBezTo>
                    <a:cubicBezTo>
                      <a:pt x="0" y="41735"/>
                      <a:pt x="1196" y="35483"/>
                      <a:pt x="3678" y="29600"/>
                    </a:cubicBezTo>
                    <a:cubicBezTo>
                      <a:pt x="6158" y="23716"/>
                      <a:pt x="9561" y="18569"/>
                      <a:pt x="13881" y="14157"/>
                    </a:cubicBezTo>
                    <a:cubicBezTo>
                      <a:pt x="18201" y="9744"/>
                      <a:pt x="23257" y="6250"/>
                      <a:pt x="29140" y="3769"/>
                    </a:cubicBezTo>
                    <a:cubicBezTo>
                      <a:pt x="34932" y="1287"/>
                      <a:pt x="41182" y="0"/>
                      <a:pt x="47893" y="0"/>
                    </a:cubicBezTo>
                    <a:cubicBezTo>
                      <a:pt x="54603" y="0"/>
                      <a:pt x="60856" y="1287"/>
                      <a:pt x="66738" y="3769"/>
                    </a:cubicBezTo>
                    <a:cubicBezTo>
                      <a:pt x="72622" y="6250"/>
                      <a:pt x="77677" y="9744"/>
                      <a:pt x="81997" y="14157"/>
                    </a:cubicBezTo>
                    <a:cubicBezTo>
                      <a:pt x="86319" y="18569"/>
                      <a:pt x="89719" y="23716"/>
                      <a:pt x="92202" y="29600"/>
                    </a:cubicBezTo>
                    <a:cubicBezTo>
                      <a:pt x="94684" y="35483"/>
                      <a:pt x="95878" y="41735"/>
                      <a:pt x="95878" y="48445"/>
                    </a:cubicBezTo>
                    <a:cubicBezTo>
                      <a:pt x="95878" y="55155"/>
                      <a:pt x="94684" y="61498"/>
                      <a:pt x="92202" y="67381"/>
                    </a:cubicBezTo>
                    <a:cubicBezTo>
                      <a:pt x="89719" y="73264"/>
                      <a:pt x="86319" y="78505"/>
                      <a:pt x="81997" y="82917"/>
                    </a:cubicBezTo>
                    <a:cubicBezTo>
                      <a:pt x="77677" y="87329"/>
                      <a:pt x="72622" y="90822"/>
                      <a:pt x="66738" y="93305"/>
                    </a:cubicBezTo>
                    <a:cubicBezTo>
                      <a:pt x="60856" y="95787"/>
                      <a:pt x="54603" y="97073"/>
                      <a:pt x="47893" y="97073"/>
                    </a:cubicBezTo>
                    <a:close/>
                    <a:moveTo>
                      <a:pt x="47893" y="81538"/>
                    </a:moveTo>
                    <a:cubicBezTo>
                      <a:pt x="52489" y="81538"/>
                      <a:pt x="56717" y="80619"/>
                      <a:pt x="60580" y="78872"/>
                    </a:cubicBezTo>
                    <a:cubicBezTo>
                      <a:pt x="64440" y="77126"/>
                      <a:pt x="67842" y="74735"/>
                      <a:pt x="70598" y="71701"/>
                    </a:cubicBezTo>
                    <a:cubicBezTo>
                      <a:pt x="73448" y="68668"/>
                      <a:pt x="75562" y="65175"/>
                      <a:pt x="77127" y="61223"/>
                    </a:cubicBezTo>
                    <a:cubicBezTo>
                      <a:pt x="78689" y="57269"/>
                      <a:pt x="79425" y="52949"/>
                      <a:pt x="79425" y="48445"/>
                    </a:cubicBezTo>
                    <a:cubicBezTo>
                      <a:pt x="79425" y="43941"/>
                      <a:pt x="78689" y="39711"/>
                      <a:pt x="77127" y="35667"/>
                    </a:cubicBezTo>
                    <a:cubicBezTo>
                      <a:pt x="75562" y="31622"/>
                      <a:pt x="73356" y="28129"/>
                      <a:pt x="70598" y="25095"/>
                    </a:cubicBezTo>
                    <a:cubicBezTo>
                      <a:pt x="67750" y="22062"/>
                      <a:pt x="64440" y="19672"/>
                      <a:pt x="60580" y="17925"/>
                    </a:cubicBezTo>
                    <a:cubicBezTo>
                      <a:pt x="56717" y="16179"/>
                      <a:pt x="52489" y="15260"/>
                      <a:pt x="47893" y="15260"/>
                    </a:cubicBezTo>
                    <a:cubicBezTo>
                      <a:pt x="43297" y="15260"/>
                      <a:pt x="39068" y="16179"/>
                      <a:pt x="35208" y="17925"/>
                    </a:cubicBezTo>
                    <a:cubicBezTo>
                      <a:pt x="31346" y="19672"/>
                      <a:pt x="27946" y="22062"/>
                      <a:pt x="25187" y="25095"/>
                    </a:cubicBezTo>
                    <a:cubicBezTo>
                      <a:pt x="22429" y="28129"/>
                      <a:pt x="20131" y="31622"/>
                      <a:pt x="18569" y="35667"/>
                    </a:cubicBezTo>
                    <a:cubicBezTo>
                      <a:pt x="17007" y="39711"/>
                      <a:pt x="16179" y="43941"/>
                      <a:pt x="16179" y="48445"/>
                    </a:cubicBezTo>
                    <a:cubicBezTo>
                      <a:pt x="16179" y="53041"/>
                      <a:pt x="17007" y="57269"/>
                      <a:pt x="18569" y="61223"/>
                    </a:cubicBezTo>
                    <a:cubicBezTo>
                      <a:pt x="20131" y="65175"/>
                      <a:pt x="22337" y="68668"/>
                      <a:pt x="25187" y="71701"/>
                    </a:cubicBezTo>
                    <a:cubicBezTo>
                      <a:pt x="28038" y="74735"/>
                      <a:pt x="31346" y="77126"/>
                      <a:pt x="35208" y="78872"/>
                    </a:cubicBezTo>
                    <a:cubicBezTo>
                      <a:pt x="39068" y="80619"/>
                      <a:pt x="43297" y="81538"/>
                      <a:pt x="47893" y="81538"/>
                    </a:cubicBezTo>
                    <a:close/>
                  </a:path>
                </a:pathLst>
              </a:custGeom>
              <a:solidFill>
                <a:srgbClr val="194F90"/>
              </a:solidFill>
              <a:ln w="9190" cap="flat">
                <a:noFill/>
                <a:prstDash val="solid"/>
                <a:miter/>
              </a:ln>
            </p:spPr>
            <p:txBody>
              <a:bodyPr rtlCol="0" anchor="ctr"/>
              <a:lstStyle/>
              <a:p>
                <a:endParaRPr lang="en-US"/>
              </a:p>
            </p:txBody>
          </p:sp>
          <p:sp>
            <p:nvSpPr>
              <p:cNvPr id="72" name="Freeform: Shape 212">
                <a:extLst>
                  <a:ext uri="{FF2B5EF4-FFF2-40B4-BE49-F238E27FC236}">
                    <a16:creationId xmlns:a16="http://schemas.microsoft.com/office/drawing/2014/main" id="{BAB73AF8-EC6E-9692-FA4A-EF08F03A4B4A}"/>
                  </a:ext>
                </a:extLst>
              </p:cNvPr>
              <p:cNvSpPr/>
              <p:nvPr/>
            </p:nvSpPr>
            <p:spPr>
              <a:xfrm>
                <a:off x="2940788" y="1416302"/>
                <a:ext cx="16912" cy="16913"/>
              </a:xfrm>
              <a:custGeom>
                <a:avLst/>
                <a:gdLst>
                  <a:gd name="connsiteX0" fmla="*/ 8456 w 16912"/>
                  <a:gd name="connsiteY0" fmla="*/ 16914 h 16913"/>
                  <a:gd name="connsiteX1" fmla="*/ 2390 w 16912"/>
                  <a:gd name="connsiteY1" fmla="*/ 14433 h 16913"/>
                  <a:gd name="connsiteX2" fmla="*/ 0 w 16912"/>
                  <a:gd name="connsiteY2" fmla="*/ 8458 h 16913"/>
                  <a:gd name="connsiteX3" fmla="*/ 2390 w 16912"/>
                  <a:gd name="connsiteY3" fmla="*/ 2390 h 16913"/>
                  <a:gd name="connsiteX4" fmla="*/ 8456 w 16912"/>
                  <a:gd name="connsiteY4" fmla="*/ 0 h 16913"/>
                  <a:gd name="connsiteX5" fmla="*/ 14431 w 16912"/>
                  <a:gd name="connsiteY5" fmla="*/ 2390 h 16913"/>
                  <a:gd name="connsiteX6" fmla="*/ 16913 w 16912"/>
                  <a:gd name="connsiteY6" fmla="*/ 8458 h 16913"/>
                  <a:gd name="connsiteX7" fmla="*/ 14431 w 16912"/>
                  <a:gd name="connsiteY7" fmla="*/ 14433 h 16913"/>
                  <a:gd name="connsiteX8" fmla="*/ 8456 w 16912"/>
                  <a:gd name="connsiteY8" fmla="*/ 16914 h 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 h="16913">
                    <a:moveTo>
                      <a:pt x="8456" y="16914"/>
                    </a:moveTo>
                    <a:cubicBezTo>
                      <a:pt x="6066" y="16914"/>
                      <a:pt x="4044" y="16087"/>
                      <a:pt x="2390" y="14433"/>
                    </a:cubicBezTo>
                    <a:cubicBezTo>
                      <a:pt x="826" y="12778"/>
                      <a:pt x="0" y="10756"/>
                      <a:pt x="0" y="8458"/>
                    </a:cubicBezTo>
                    <a:cubicBezTo>
                      <a:pt x="0" y="6067"/>
                      <a:pt x="826" y="4045"/>
                      <a:pt x="2390" y="2390"/>
                    </a:cubicBezTo>
                    <a:cubicBezTo>
                      <a:pt x="3952" y="827"/>
                      <a:pt x="5974" y="0"/>
                      <a:pt x="8456" y="0"/>
                    </a:cubicBezTo>
                    <a:cubicBezTo>
                      <a:pt x="10755" y="0"/>
                      <a:pt x="12777" y="827"/>
                      <a:pt x="14431" y="2390"/>
                    </a:cubicBezTo>
                    <a:cubicBezTo>
                      <a:pt x="16087" y="3953"/>
                      <a:pt x="16913" y="5975"/>
                      <a:pt x="16913" y="8458"/>
                    </a:cubicBezTo>
                    <a:cubicBezTo>
                      <a:pt x="16913" y="10756"/>
                      <a:pt x="16087" y="12778"/>
                      <a:pt x="14431" y="14433"/>
                    </a:cubicBezTo>
                    <a:cubicBezTo>
                      <a:pt x="12777" y="16087"/>
                      <a:pt x="10755" y="16914"/>
                      <a:pt x="8456" y="16914"/>
                    </a:cubicBezTo>
                    <a:close/>
                  </a:path>
                </a:pathLst>
              </a:custGeom>
              <a:solidFill>
                <a:srgbClr val="194F90"/>
              </a:solidFill>
              <a:ln w="9190" cap="flat">
                <a:noFill/>
                <a:prstDash val="solid"/>
                <a:miter/>
              </a:ln>
            </p:spPr>
            <p:txBody>
              <a:bodyPr rtlCol="0" anchor="ctr"/>
              <a:lstStyle/>
              <a:p>
                <a:endParaRPr lang="en-US"/>
              </a:p>
            </p:txBody>
          </p:sp>
        </p:grpSp>
        <p:grpSp>
          <p:nvGrpSpPr>
            <p:cNvPr id="17" name="Graphic 6">
              <a:extLst>
                <a:ext uri="{FF2B5EF4-FFF2-40B4-BE49-F238E27FC236}">
                  <a16:creationId xmlns:a16="http://schemas.microsoft.com/office/drawing/2014/main" id="{21C83527-6A57-94B9-017F-0156C116F146}"/>
                </a:ext>
              </a:extLst>
            </p:cNvPr>
            <p:cNvGrpSpPr/>
            <p:nvPr/>
          </p:nvGrpSpPr>
          <p:grpSpPr>
            <a:xfrm>
              <a:off x="0" y="1000799"/>
              <a:ext cx="2957701" cy="282027"/>
              <a:chOff x="0" y="1000799"/>
              <a:chExt cx="2957701" cy="282027"/>
            </a:xfrm>
            <a:solidFill>
              <a:srgbClr val="194F90"/>
            </a:solidFill>
          </p:grpSpPr>
          <p:sp>
            <p:nvSpPr>
              <p:cNvPr id="18" name="Freeform: Shape 214">
                <a:extLst>
                  <a:ext uri="{FF2B5EF4-FFF2-40B4-BE49-F238E27FC236}">
                    <a16:creationId xmlns:a16="http://schemas.microsoft.com/office/drawing/2014/main" id="{3B93C255-6BCA-E44F-0755-699EDDBDB24E}"/>
                  </a:ext>
                </a:extLst>
              </p:cNvPr>
              <p:cNvSpPr/>
              <p:nvPr/>
            </p:nvSpPr>
            <p:spPr>
              <a:xfrm>
                <a:off x="0" y="1085922"/>
                <a:ext cx="117939" cy="134761"/>
              </a:xfrm>
              <a:custGeom>
                <a:avLst/>
                <a:gdLst>
                  <a:gd name="connsiteX0" fmla="*/ 117940 w 117939"/>
                  <a:gd name="connsiteY0" fmla="*/ 0 h 134761"/>
                  <a:gd name="connsiteX1" fmla="*/ 117940 w 117939"/>
                  <a:gd name="connsiteY1" fmla="*/ 84847 h 134761"/>
                  <a:gd name="connsiteX2" fmla="*/ 102129 w 117939"/>
                  <a:gd name="connsiteY2" fmla="*/ 121709 h 134761"/>
                  <a:gd name="connsiteX3" fmla="*/ 84295 w 117939"/>
                  <a:gd name="connsiteY3" fmla="*/ 131361 h 134761"/>
                  <a:gd name="connsiteX4" fmla="*/ 60763 w 117939"/>
                  <a:gd name="connsiteY4" fmla="*/ 134762 h 134761"/>
                  <a:gd name="connsiteX5" fmla="*/ 15811 w 117939"/>
                  <a:gd name="connsiteY5" fmla="*/ 116010 h 134761"/>
                  <a:gd name="connsiteX6" fmla="*/ 0 w 117939"/>
                  <a:gd name="connsiteY6" fmla="*/ 71334 h 134761"/>
                  <a:gd name="connsiteX7" fmla="*/ 19947 w 117939"/>
                  <a:gd name="connsiteY7" fmla="*/ 21050 h 134761"/>
                  <a:gd name="connsiteX8" fmla="*/ 63704 w 117939"/>
                  <a:gd name="connsiteY8" fmla="*/ 2941 h 134761"/>
                  <a:gd name="connsiteX9" fmla="*/ 89903 w 117939"/>
                  <a:gd name="connsiteY9" fmla="*/ 9193 h 134761"/>
                  <a:gd name="connsiteX10" fmla="*/ 101485 w 117939"/>
                  <a:gd name="connsiteY10" fmla="*/ 0 h 134761"/>
                  <a:gd name="connsiteX11" fmla="*/ 117940 w 117939"/>
                  <a:gd name="connsiteY11" fmla="*/ 0 h 134761"/>
                  <a:gd name="connsiteX12" fmla="*/ 84939 w 117939"/>
                  <a:gd name="connsiteY12" fmla="*/ 35115 h 134761"/>
                  <a:gd name="connsiteX13" fmla="*/ 67105 w 117939"/>
                  <a:gd name="connsiteY13" fmla="*/ 31254 h 134761"/>
                  <a:gd name="connsiteX14" fmla="*/ 42285 w 117939"/>
                  <a:gd name="connsiteY14" fmla="*/ 42378 h 134761"/>
                  <a:gd name="connsiteX15" fmla="*/ 32909 w 117939"/>
                  <a:gd name="connsiteY15" fmla="*/ 71425 h 134761"/>
                  <a:gd name="connsiteX16" fmla="*/ 40355 w 117939"/>
                  <a:gd name="connsiteY16" fmla="*/ 97717 h 134761"/>
                  <a:gd name="connsiteX17" fmla="*/ 61223 w 117939"/>
                  <a:gd name="connsiteY17" fmla="*/ 107092 h 134761"/>
                  <a:gd name="connsiteX18" fmla="*/ 79332 w 117939"/>
                  <a:gd name="connsiteY18" fmla="*/ 100290 h 134761"/>
                  <a:gd name="connsiteX19" fmla="*/ 85031 w 117939"/>
                  <a:gd name="connsiteY19" fmla="*/ 84479 h 134761"/>
                  <a:gd name="connsiteX20" fmla="*/ 85031 w 117939"/>
                  <a:gd name="connsiteY20" fmla="*/ 35115 h 13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7939" h="134761">
                    <a:moveTo>
                      <a:pt x="117940" y="0"/>
                    </a:moveTo>
                    <a:lnTo>
                      <a:pt x="117940" y="84847"/>
                    </a:lnTo>
                    <a:cubicBezTo>
                      <a:pt x="117940" y="100566"/>
                      <a:pt x="112701" y="112792"/>
                      <a:pt x="102129" y="121709"/>
                    </a:cubicBezTo>
                    <a:cubicBezTo>
                      <a:pt x="96981" y="125845"/>
                      <a:pt x="91006" y="129063"/>
                      <a:pt x="84295" y="131361"/>
                    </a:cubicBezTo>
                    <a:cubicBezTo>
                      <a:pt x="77585" y="133659"/>
                      <a:pt x="69679" y="134762"/>
                      <a:pt x="60763" y="134762"/>
                    </a:cubicBezTo>
                    <a:cubicBezTo>
                      <a:pt x="41550" y="134762"/>
                      <a:pt x="26567" y="128512"/>
                      <a:pt x="15811" y="116010"/>
                    </a:cubicBezTo>
                    <a:cubicBezTo>
                      <a:pt x="5331" y="105254"/>
                      <a:pt x="0" y="90454"/>
                      <a:pt x="0" y="71334"/>
                    </a:cubicBezTo>
                    <a:cubicBezTo>
                      <a:pt x="0" y="50926"/>
                      <a:pt x="6618" y="34104"/>
                      <a:pt x="19947" y="21050"/>
                    </a:cubicBezTo>
                    <a:cubicBezTo>
                      <a:pt x="31438" y="8917"/>
                      <a:pt x="46055" y="2941"/>
                      <a:pt x="63704" y="2941"/>
                    </a:cubicBezTo>
                    <a:cubicBezTo>
                      <a:pt x="72804" y="2941"/>
                      <a:pt x="81538" y="5055"/>
                      <a:pt x="89903" y="9193"/>
                    </a:cubicBezTo>
                    <a:lnTo>
                      <a:pt x="101485" y="0"/>
                    </a:lnTo>
                    <a:lnTo>
                      <a:pt x="117940" y="0"/>
                    </a:lnTo>
                    <a:close/>
                    <a:moveTo>
                      <a:pt x="84939" y="35115"/>
                    </a:moveTo>
                    <a:cubicBezTo>
                      <a:pt x="78964" y="32541"/>
                      <a:pt x="73080" y="31254"/>
                      <a:pt x="67105" y="31254"/>
                    </a:cubicBezTo>
                    <a:cubicBezTo>
                      <a:pt x="56809" y="31254"/>
                      <a:pt x="48537" y="34931"/>
                      <a:pt x="42285" y="42378"/>
                    </a:cubicBezTo>
                    <a:cubicBezTo>
                      <a:pt x="36034" y="49823"/>
                      <a:pt x="32909" y="59476"/>
                      <a:pt x="32909" y="71425"/>
                    </a:cubicBezTo>
                    <a:cubicBezTo>
                      <a:pt x="32909" y="82733"/>
                      <a:pt x="35391" y="91557"/>
                      <a:pt x="40355" y="97717"/>
                    </a:cubicBezTo>
                    <a:cubicBezTo>
                      <a:pt x="45319" y="103967"/>
                      <a:pt x="52213" y="107092"/>
                      <a:pt x="61223" y="107092"/>
                    </a:cubicBezTo>
                    <a:cubicBezTo>
                      <a:pt x="68760" y="107092"/>
                      <a:pt x="74827" y="104794"/>
                      <a:pt x="79332" y="100290"/>
                    </a:cubicBezTo>
                    <a:cubicBezTo>
                      <a:pt x="83100" y="95970"/>
                      <a:pt x="85031" y="90638"/>
                      <a:pt x="85031" y="84479"/>
                    </a:cubicBezTo>
                    <a:lnTo>
                      <a:pt x="85031" y="35115"/>
                    </a:lnTo>
                    <a:close/>
                  </a:path>
                </a:pathLst>
              </a:custGeom>
              <a:solidFill>
                <a:srgbClr val="194F90"/>
              </a:solidFill>
              <a:ln w="9190" cap="flat">
                <a:noFill/>
                <a:prstDash val="solid"/>
                <a:miter/>
              </a:ln>
            </p:spPr>
            <p:txBody>
              <a:bodyPr rtlCol="0" anchor="ctr"/>
              <a:lstStyle/>
              <a:p>
                <a:endParaRPr lang="en-US"/>
              </a:p>
            </p:txBody>
          </p:sp>
          <p:sp>
            <p:nvSpPr>
              <p:cNvPr id="19" name="Freeform: Shape 215">
                <a:extLst>
                  <a:ext uri="{FF2B5EF4-FFF2-40B4-BE49-F238E27FC236}">
                    <a16:creationId xmlns:a16="http://schemas.microsoft.com/office/drawing/2014/main" id="{23EB3CD6-99E7-F3F6-7417-D2A94379BA3D}"/>
                  </a:ext>
                </a:extLst>
              </p:cNvPr>
              <p:cNvSpPr/>
              <p:nvPr/>
            </p:nvSpPr>
            <p:spPr>
              <a:xfrm>
                <a:off x="151585" y="1023689"/>
                <a:ext cx="46973" cy="194330"/>
              </a:xfrm>
              <a:custGeom>
                <a:avLst/>
                <a:gdLst>
                  <a:gd name="connsiteX0" fmla="*/ 33001 w 46973"/>
                  <a:gd name="connsiteY0" fmla="*/ 0 h 194330"/>
                  <a:gd name="connsiteX1" fmla="*/ 33001 w 46973"/>
                  <a:gd name="connsiteY1" fmla="*/ 159767 h 194330"/>
                  <a:gd name="connsiteX2" fmla="*/ 34748 w 46973"/>
                  <a:gd name="connsiteY2" fmla="*/ 164271 h 194330"/>
                  <a:gd name="connsiteX3" fmla="*/ 39803 w 46973"/>
                  <a:gd name="connsiteY3" fmla="*/ 166661 h 194330"/>
                  <a:gd name="connsiteX4" fmla="*/ 46974 w 46973"/>
                  <a:gd name="connsiteY4" fmla="*/ 166661 h 194330"/>
                  <a:gd name="connsiteX5" fmla="*/ 46974 w 46973"/>
                  <a:gd name="connsiteY5" fmla="*/ 194331 h 194330"/>
                  <a:gd name="connsiteX6" fmla="*/ 29141 w 46973"/>
                  <a:gd name="connsiteY6" fmla="*/ 194331 h 194330"/>
                  <a:gd name="connsiteX7" fmla="*/ 9836 w 46973"/>
                  <a:gd name="connsiteY7" fmla="*/ 186333 h 194330"/>
                  <a:gd name="connsiteX8" fmla="*/ 0 w 46973"/>
                  <a:gd name="connsiteY8" fmla="*/ 164271 h 194330"/>
                  <a:gd name="connsiteX9" fmla="*/ 0 w 46973"/>
                  <a:gd name="connsiteY9" fmla="*/ 0 h 194330"/>
                  <a:gd name="connsiteX10" fmla="*/ 33001 w 46973"/>
                  <a:gd name="connsiteY10" fmla="*/ 0 h 19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73" h="194330">
                    <a:moveTo>
                      <a:pt x="33001" y="0"/>
                    </a:moveTo>
                    <a:lnTo>
                      <a:pt x="33001" y="159767"/>
                    </a:lnTo>
                    <a:cubicBezTo>
                      <a:pt x="33001" y="161513"/>
                      <a:pt x="33553" y="163076"/>
                      <a:pt x="34748" y="164271"/>
                    </a:cubicBezTo>
                    <a:cubicBezTo>
                      <a:pt x="35759" y="165833"/>
                      <a:pt x="37413" y="166661"/>
                      <a:pt x="39803" y="166661"/>
                    </a:cubicBezTo>
                    <a:lnTo>
                      <a:pt x="46974" y="166661"/>
                    </a:lnTo>
                    <a:lnTo>
                      <a:pt x="46974" y="194331"/>
                    </a:lnTo>
                    <a:lnTo>
                      <a:pt x="29141" y="194331"/>
                    </a:lnTo>
                    <a:cubicBezTo>
                      <a:pt x="21786" y="194331"/>
                      <a:pt x="15352" y="191664"/>
                      <a:pt x="9836" y="186333"/>
                    </a:cubicBezTo>
                    <a:cubicBezTo>
                      <a:pt x="3309" y="180817"/>
                      <a:pt x="0" y="173463"/>
                      <a:pt x="0" y="164271"/>
                    </a:cubicBezTo>
                    <a:lnTo>
                      <a:pt x="0" y="0"/>
                    </a:lnTo>
                    <a:lnTo>
                      <a:pt x="33001" y="0"/>
                    </a:lnTo>
                    <a:close/>
                  </a:path>
                </a:pathLst>
              </a:custGeom>
              <a:solidFill>
                <a:srgbClr val="194F90"/>
              </a:solidFill>
              <a:ln w="9190" cap="flat">
                <a:noFill/>
                <a:prstDash val="solid"/>
                <a:miter/>
              </a:ln>
            </p:spPr>
            <p:txBody>
              <a:bodyPr rtlCol="0" anchor="ctr"/>
              <a:lstStyle/>
              <a:p>
                <a:endParaRPr lang="en-US"/>
              </a:p>
            </p:txBody>
          </p:sp>
          <p:sp>
            <p:nvSpPr>
              <p:cNvPr id="20" name="Freeform: Shape 216">
                <a:extLst>
                  <a:ext uri="{FF2B5EF4-FFF2-40B4-BE49-F238E27FC236}">
                    <a16:creationId xmlns:a16="http://schemas.microsoft.com/office/drawing/2014/main" id="{65921303-9E58-0984-3E34-7B8D1FEB3660}"/>
                  </a:ext>
                </a:extLst>
              </p:cNvPr>
              <p:cNvSpPr/>
              <p:nvPr/>
            </p:nvSpPr>
            <p:spPr>
              <a:xfrm>
                <a:off x="196445" y="1093092"/>
                <a:ext cx="95877" cy="180082"/>
              </a:xfrm>
              <a:custGeom>
                <a:avLst/>
                <a:gdLst>
                  <a:gd name="connsiteX0" fmla="*/ 81906 w 95877"/>
                  <a:gd name="connsiteY0" fmla="*/ 0 h 180082"/>
                  <a:gd name="connsiteX1" fmla="*/ 81906 w 95877"/>
                  <a:gd name="connsiteY1" fmla="*/ 93121 h 180082"/>
                  <a:gd name="connsiteX2" fmla="*/ 81906 w 95877"/>
                  <a:gd name="connsiteY2" fmla="*/ 97258 h 180082"/>
                  <a:gd name="connsiteX3" fmla="*/ 95878 w 95877"/>
                  <a:gd name="connsiteY3" fmla="*/ 97258 h 180082"/>
                  <a:gd name="connsiteX4" fmla="*/ 95878 w 95877"/>
                  <a:gd name="connsiteY4" fmla="*/ 124928 h 180082"/>
                  <a:gd name="connsiteX5" fmla="*/ 86042 w 95877"/>
                  <a:gd name="connsiteY5" fmla="*/ 124928 h 180082"/>
                  <a:gd name="connsiteX6" fmla="*/ 75931 w 95877"/>
                  <a:gd name="connsiteY6" fmla="*/ 113896 h 180082"/>
                  <a:gd name="connsiteX7" fmla="*/ 75654 w 95877"/>
                  <a:gd name="connsiteY7" fmla="*/ 113896 h 180082"/>
                  <a:gd name="connsiteX8" fmla="*/ 52397 w 95877"/>
                  <a:gd name="connsiteY8" fmla="*/ 124928 h 180082"/>
                  <a:gd name="connsiteX9" fmla="*/ 0 w 95877"/>
                  <a:gd name="connsiteY9" fmla="*/ 124928 h 180082"/>
                  <a:gd name="connsiteX10" fmla="*/ 0 w 95877"/>
                  <a:gd name="connsiteY10" fmla="*/ 97258 h 180082"/>
                  <a:gd name="connsiteX11" fmla="*/ 41090 w 95877"/>
                  <a:gd name="connsiteY11" fmla="*/ 97258 h 180082"/>
                  <a:gd name="connsiteX12" fmla="*/ 46698 w 95877"/>
                  <a:gd name="connsiteY12" fmla="*/ 94868 h 180082"/>
                  <a:gd name="connsiteX13" fmla="*/ 48812 w 95877"/>
                  <a:gd name="connsiteY13" fmla="*/ 89535 h 180082"/>
                  <a:gd name="connsiteX14" fmla="*/ 48812 w 95877"/>
                  <a:gd name="connsiteY14" fmla="*/ 0 h 180082"/>
                  <a:gd name="connsiteX15" fmla="*/ 81906 w 95877"/>
                  <a:gd name="connsiteY15" fmla="*/ 0 h 180082"/>
                  <a:gd name="connsiteX16" fmla="*/ 22981 w 95877"/>
                  <a:gd name="connsiteY16" fmla="*/ 144600 h 180082"/>
                  <a:gd name="connsiteX17" fmla="*/ 35483 w 95877"/>
                  <a:gd name="connsiteY17" fmla="*/ 149839 h 180082"/>
                  <a:gd name="connsiteX18" fmla="*/ 40539 w 95877"/>
                  <a:gd name="connsiteY18" fmla="*/ 162525 h 180082"/>
                  <a:gd name="connsiteX19" fmla="*/ 35483 w 95877"/>
                  <a:gd name="connsiteY19" fmla="*/ 174842 h 180082"/>
                  <a:gd name="connsiteX20" fmla="*/ 22981 w 95877"/>
                  <a:gd name="connsiteY20" fmla="*/ 180083 h 180082"/>
                  <a:gd name="connsiteX21" fmla="*/ 10296 w 95877"/>
                  <a:gd name="connsiteY21" fmla="*/ 174842 h 180082"/>
                  <a:gd name="connsiteX22" fmla="*/ 5055 w 95877"/>
                  <a:gd name="connsiteY22" fmla="*/ 162525 h 180082"/>
                  <a:gd name="connsiteX23" fmla="*/ 10296 w 95877"/>
                  <a:gd name="connsiteY23" fmla="*/ 149839 h 180082"/>
                  <a:gd name="connsiteX24" fmla="*/ 22981 w 95877"/>
                  <a:gd name="connsiteY24" fmla="*/ 144600 h 180082"/>
                  <a:gd name="connsiteX25" fmla="*/ 63980 w 95877"/>
                  <a:gd name="connsiteY25" fmla="*/ 144600 h 180082"/>
                  <a:gd name="connsiteX26" fmla="*/ 76758 w 95877"/>
                  <a:gd name="connsiteY26" fmla="*/ 149839 h 180082"/>
                  <a:gd name="connsiteX27" fmla="*/ 81814 w 95877"/>
                  <a:gd name="connsiteY27" fmla="*/ 162525 h 180082"/>
                  <a:gd name="connsiteX28" fmla="*/ 76758 w 95877"/>
                  <a:gd name="connsiteY28" fmla="*/ 174842 h 180082"/>
                  <a:gd name="connsiteX29" fmla="*/ 63980 w 95877"/>
                  <a:gd name="connsiteY29" fmla="*/ 180083 h 180082"/>
                  <a:gd name="connsiteX30" fmla="*/ 51938 w 95877"/>
                  <a:gd name="connsiteY30" fmla="*/ 174842 h 180082"/>
                  <a:gd name="connsiteX31" fmla="*/ 47066 w 95877"/>
                  <a:gd name="connsiteY31" fmla="*/ 162525 h 180082"/>
                  <a:gd name="connsiteX32" fmla="*/ 51938 w 95877"/>
                  <a:gd name="connsiteY32" fmla="*/ 149839 h 180082"/>
                  <a:gd name="connsiteX33" fmla="*/ 63980 w 95877"/>
                  <a:gd name="connsiteY33" fmla="*/ 144600 h 18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5877" h="180082">
                    <a:moveTo>
                      <a:pt x="81906" y="0"/>
                    </a:moveTo>
                    <a:lnTo>
                      <a:pt x="81906" y="93121"/>
                    </a:lnTo>
                    <a:lnTo>
                      <a:pt x="81906" y="97258"/>
                    </a:lnTo>
                    <a:lnTo>
                      <a:pt x="95878" y="97258"/>
                    </a:lnTo>
                    <a:lnTo>
                      <a:pt x="95878" y="124928"/>
                    </a:lnTo>
                    <a:lnTo>
                      <a:pt x="86042" y="124928"/>
                    </a:lnTo>
                    <a:lnTo>
                      <a:pt x="75931" y="113896"/>
                    </a:lnTo>
                    <a:lnTo>
                      <a:pt x="75654" y="113896"/>
                    </a:lnTo>
                    <a:cubicBezTo>
                      <a:pt x="69128" y="121250"/>
                      <a:pt x="61406" y="124928"/>
                      <a:pt x="52397" y="124928"/>
                    </a:cubicBezTo>
                    <a:lnTo>
                      <a:pt x="0" y="124928"/>
                    </a:lnTo>
                    <a:lnTo>
                      <a:pt x="0" y="97258"/>
                    </a:lnTo>
                    <a:lnTo>
                      <a:pt x="41090" y="97258"/>
                    </a:lnTo>
                    <a:cubicBezTo>
                      <a:pt x="43665" y="97258"/>
                      <a:pt x="45595" y="96430"/>
                      <a:pt x="46698" y="94868"/>
                    </a:cubicBezTo>
                    <a:cubicBezTo>
                      <a:pt x="48077" y="93489"/>
                      <a:pt x="48812" y="91651"/>
                      <a:pt x="48812" y="89535"/>
                    </a:cubicBezTo>
                    <a:lnTo>
                      <a:pt x="48812" y="0"/>
                    </a:lnTo>
                    <a:lnTo>
                      <a:pt x="81906" y="0"/>
                    </a:lnTo>
                    <a:close/>
                    <a:moveTo>
                      <a:pt x="22981" y="144600"/>
                    </a:moveTo>
                    <a:cubicBezTo>
                      <a:pt x="27946" y="144600"/>
                      <a:pt x="32082" y="146346"/>
                      <a:pt x="35483" y="149839"/>
                    </a:cubicBezTo>
                    <a:cubicBezTo>
                      <a:pt x="38884" y="153332"/>
                      <a:pt x="40539" y="157560"/>
                      <a:pt x="40539" y="162525"/>
                    </a:cubicBezTo>
                    <a:cubicBezTo>
                      <a:pt x="40539" y="167305"/>
                      <a:pt x="38884" y="171441"/>
                      <a:pt x="35483" y="174842"/>
                    </a:cubicBezTo>
                    <a:cubicBezTo>
                      <a:pt x="32082" y="178336"/>
                      <a:pt x="27946" y="180083"/>
                      <a:pt x="22981" y="180083"/>
                    </a:cubicBezTo>
                    <a:cubicBezTo>
                      <a:pt x="18017" y="180083"/>
                      <a:pt x="13789" y="178336"/>
                      <a:pt x="10296" y="174842"/>
                    </a:cubicBezTo>
                    <a:cubicBezTo>
                      <a:pt x="6802" y="171349"/>
                      <a:pt x="5055" y="167213"/>
                      <a:pt x="5055" y="162525"/>
                    </a:cubicBezTo>
                    <a:cubicBezTo>
                      <a:pt x="5055" y="157560"/>
                      <a:pt x="6802" y="153332"/>
                      <a:pt x="10296" y="149839"/>
                    </a:cubicBezTo>
                    <a:cubicBezTo>
                      <a:pt x="13789" y="146346"/>
                      <a:pt x="18017" y="144600"/>
                      <a:pt x="22981" y="144600"/>
                    </a:cubicBezTo>
                    <a:close/>
                    <a:moveTo>
                      <a:pt x="63980" y="144600"/>
                    </a:moveTo>
                    <a:cubicBezTo>
                      <a:pt x="69128" y="144600"/>
                      <a:pt x="73356" y="146346"/>
                      <a:pt x="76758" y="149839"/>
                    </a:cubicBezTo>
                    <a:cubicBezTo>
                      <a:pt x="80159" y="153332"/>
                      <a:pt x="81814" y="157560"/>
                      <a:pt x="81814" y="162525"/>
                    </a:cubicBezTo>
                    <a:cubicBezTo>
                      <a:pt x="81814" y="167305"/>
                      <a:pt x="80159" y="171441"/>
                      <a:pt x="76758" y="174842"/>
                    </a:cubicBezTo>
                    <a:cubicBezTo>
                      <a:pt x="73356" y="178336"/>
                      <a:pt x="69128" y="180083"/>
                      <a:pt x="63980" y="180083"/>
                    </a:cubicBezTo>
                    <a:cubicBezTo>
                      <a:pt x="59199" y="180083"/>
                      <a:pt x="55247" y="178336"/>
                      <a:pt x="51938" y="174842"/>
                    </a:cubicBezTo>
                    <a:cubicBezTo>
                      <a:pt x="48629" y="171349"/>
                      <a:pt x="47066" y="167213"/>
                      <a:pt x="47066" y="162525"/>
                    </a:cubicBezTo>
                    <a:cubicBezTo>
                      <a:pt x="47066" y="157560"/>
                      <a:pt x="48720" y="153332"/>
                      <a:pt x="51938" y="149839"/>
                    </a:cubicBezTo>
                    <a:cubicBezTo>
                      <a:pt x="55247" y="146346"/>
                      <a:pt x="59291" y="144600"/>
                      <a:pt x="63980" y="144600"/>
                    </a:cubicBezTo>
                    <a:close/>
                  </a:path>
                </a:pathLst>
              </a:custGeom>
              <a:solidFill>
                <a:srgbClr val="194F90"/>
              </a:solidFill>
              <a:ln w="9190" cap="flat">
                <a:noFill/>
                <a:prstDash val="solid"/>
                <a:miter/>
              </a:ln>
            </p:spPr>
            <p:txBody>
              <a:bodyPr rtlCol="0" anchor="ctr"/>
              <a:lstStyle/>
              <a:p>
                <a:endParaRPr lang="en-US"/>
              </a:p>
            </p:txBody>
          </p:sp>
          <p:sp>
            <p:nvSpPr>
              <p:cNvPr id="21" name="Freeform: Shape 217">
                <a:extLst>
                  <a:ext uri="{FF2B5EF4-FFF2-40B4-BE49-F238E27FC236}">
                    <a16:creationId xmlns:a16="http://schemas.microsoft.com/office/drawing/2014/main" id="{ED9F026D-FDAB-EF30-D4DC-608CE8D2B3CB}"/>
                  </a:ext>
                </a:extLst>
              </p:cNvPr>
              <p:cNvSpPr/>
              <p:nvPr/>
            </p:nvSpPr>
            <p:spPr>
              <a:xfrm>
                <a:off x="290208" y="1090335"/>
                <a:ext cx="168500" cy="136141"/>
              </a:xfrm>
              <a:custGeom>
                <a:avLst/>
                <a:gdLst>
                  <a:gd name="connsiteX0" fmla="*/ 48261 w 168500"/>
                  <a:gd name="connsiteY0" fmla="*/ 100015 h 136141"/>
                  <a:gd name="connsiteX1" fmla="*/ 43389 w 168500"/>
                  <a:gd name="connsiteY1" fmla="*/ 83192 h 136141"/>
                  <a:gd name="connsiteX2" fmla="*/ 41735 w 168500"/>
                  <a:gd name="connsiteY2" fmla="*/ 64899 h 136141"/>
                  <a:gd name="connsiteX3" fmla="*/ 61683 w 168500"/>
                  <a:gd name="connsiteY3" fmla="*/ 15168 h 136141"/>
                  <a:gd name="connsiteX4" fmla="*/ 104244 w 168500"/>
                  <a:gd name="connsiteY4" fmla="*/ 0 h 136141"/>
                  <a:gd name="connsiteX5" fmla="*/ 125110 w 168500"/>
                  <a:gd name="connsiteY5" fmla="*/ 2574 h 136141"/>
                  <a:gd name="connsiteX6" fmla="*/ 141749 w 168500"/>
                  <a:gd name="connsiteY6" fmla="*/ 10755 h 136141"/>
                  <a:gd name="connsiteX7" fmla="*/ 159859 w 168500"/>
                  <a:gd name="connsiteY7" fmla="*/ 49732 h 136141"/>
                  <a:gd name="connsiteX8" fmla="*/ 159859 w 168500"/>
                  <a:gd name="connsiteY8" fmla="*/ 93213 h 136141"/>
                  <a:gd name="connsiteX9" fmla="*/ 161054 w 168500"/>
                  <a:gd name="connsiteY9" fmla="*/ 97717 h 136141"/>
                  <a:gd name="connsiteX10" fmla="*/ 166110 w 168500"/>
                  <a:gd name="connsiteY10" fmla="*/ 100107 h 136141"/>
                  <a:gd name="connsiteX11" fmla="*/ 168500 w 168500"/>
                  <a:gd name="connsiteY11" fmla="*/ 100107 h 136141"/>
                  <a:gd name="connsiteX12" fmla="*/ 168500 w 168500"/>
                  <a:gd name="connsiteY12" fmla="*/ 127777 h 136141"/>
                  <a:gd name="connsiteX13" fmla="*/ 156273 w 168500"/>
                  <a:gd name="connsiteY13" fmla="*/ 127777 h 136141"/>
                  <a:gd name="connsiteX14" fmla="*/ 135406 w 168500"/>
                  <a:gd name="connsiteY14" fmla="*/ 119135 h 136141"/>
                  <a:gd name="connsiteX15" fmla="*/ 100291 w 168500"/>
                  <a:gd name="connsiteY15" fmla="*/ 136141 h 136141"/>
                  <a:gd name="connsiteX16" fmla="*/ 60120 w 168500"/>
                  <a:gd name="connsiteY16" fmla="*/ 118584 h 136141"/>
                  <a:gd name="connsiteX17" fmla="*/ 59568 w 168500"/>
                  <a:gd name="connsiteY17" fmla="*/ 118584 h 136141"/>
                  <a:gd name="connsiteX18" fmla="*/ 52122 w 168500"/>
                  <a:gd name="connsiteY18" fmla="*/ 127777 h 136141"/>
                  <a:gd name="connsiteX19" fmla="*/ 0 w 168500"/>
                  <a:gd name="connsiteY19" fmla="*/ 127777 h 136141"/>
                  <a:gd name="connsiteX20" fmla="*/ 0 w 168500"/>
                  <a:gd name="connsiteY20" fmla="*/ 100107 h 136141"/>
                  <a:gd name="connsiteX21" fmla="*/ 48261 w 168500"/>
                  <a:gd name="connsiteY21" fmla="*/ 100107 h 136141"/>
                  <a:gd name="connsiteX22" fmla="*/ 126490 w 168500"/>
                  <a:gd name="connsiteY22" fmla="*/ 49732 h 136141"/>
                  <a:gd name="connsiteX23" fmla="*/ 120239 w 168500"/>
                  <a:gd name="connsiteY23" fmla="*/ 33369 h 136141"/>
                  <a:gd name="connsiteX24" fmla="*/ 104152 w 168500"/>
                  <a:gd name="connsiteY24" fmla="*/ 27394 h 136141"/>
                  <a:gd name="connsiteX25" fmla="*/ 82733 w 168500"/>
                  <a:gd name="connsiteY25" fmla="*/ 37689 h 136141"/>
                  <a:gd name="connsiteX26" fmla="*/ 74735 w 168500"/>
                  <a:gd name="connsiteY26" fmla="*/ 65175 h 136141"/>
                  <a:gd name="connsiteX27" fmla="*/ 82733 w 168500"/>
                  <a:gd name="connsiteY27" fmla="*/ 96246 h 136141"/>
                  <a:gd name="connsiteX28" fmla="*/ 103876 w 168500"/>
                  <a:gd name="connsiteY28" fmla="*/ 108288 h 136141"/>
                  <a:gd name="connsiteX29" fmla="*/ 115367 w 168500"/>
                  <a:gd name="connsiteY29" fmla="*/ 105346 h 136141"/>
                  <a:gd name="connsiteX30" fmla="*/ 126490 w 168500"/>
                  <a:gd name="connsiteY30" fmla="*/ 96981 h 136141"/>
                  <a:gd name="connsiteX31" fmla="*/ 126490 w 168500"/>
                  <a:gd name="connsiteY31" fmla="*/ 49732 h 136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8500" h="136141">
                    <a:moveTo>
                      <a:pt x="48261" y="100015"/>
                    </a:moveTo>
                    <a:cubicBezTo>
                      <a:pt x="46055" y="94683"/>
                      <a:pt x="44401" y="89075"/>
                      <a:pt x="43389" y="83192"/>
                    </a:cubicBezTo>
                    <a:cubicBezTo>
                      <a:pt x="42285" y="77310"/>
                      <a:pt x="41735" y="71242"/>
                      <a:pt x="41735" y="64899"/>
                    </a:cubicBezTo>
                    <a:cubicBezTo>
                      <a:pt x="41735" y="43297"/>
                      <a:pt x="48353" y="26751"/>
                      <a:pt x="61683" y="15168"/>
                    </a:cubicBezTo>
                    <a:cubicBezTo>
                      <a:pt x="72989" y="5055"/>
                      <a:pt x="87145" y="0"/>
                      <a:pt x="104244" y="0"/>
                    </a:cubicBezTo>
                    <a:cubicBezTo>
                      <a:pt x="111782" y="0"/>
                      <a:pt x="118768" y="827"/>
                      <a:pt x="125110" y="2574"/>
                    </a:cubicBezTo>
                    <a:cubicBezTo>
                      <a:pt x="131454" y="4228"/>
                      <a:pt x="136969" y="6986"/>
                      <a:pt x="141749" y="10755"/>
                    </a:cubicBezTo>
                    <a:cubicBezTo>
                      <a:pt x="153883" y="19672"/>
                      <a:pt x="159859" y="32725"/>
                      <a:pt x="159859" y="49732"/>
                    </a:cubicBezTo>
                    <a:lnTo>
                      <a:pt x="159859" y="93213"/>
                    </a:lnTo>
                    <a:cubicBezTo>
                      <a:pt x="159859" y="94591"/>
                      <a:pt x="160227" y="96062"/>
                      <a:pt x="161054" y="97717"/>
                    </a:cubicBezTo>
                    <a:cubicBezTo>
                      <a:pt x="162249" y="99279"/>
                      <a:pt x="163904" y="100107"/>
                      <a:pt x="166110" y="100107"/>
                    </a:cubicBezTo>
                    <a:lnTo>
                      <a:pt x="168500" y="100107"/>
                    </a:lnTo>
                    <a:lnTo>
                      <a:pt x="168500" y="127777"/>
                    </a:lnTo>
                    <a:lnTo>
                      <a:pt x="156273" y="127777"/>
                    </a:lnTo>
                    <a:cubicBezTo>
                      <a:pt x="148092" y="127777"/>
                      <a:pt x="141197" y="124926"/>
                      <a:pt x="135406" y="119135"/>
                    </a:cubicBezTo>
                    <a:cubicBezTo>
                      <a:pt x="126490" y="130442"/>
                      <a:pt x="114815" y="136141"/>
                      <a:pt x="100291" y="136141"/>
                    </a:cubicBezTo>
                    <a:cubicBezTo>
                      <a:pt x="84388" y="136141"/>
                      <a:pt x="71058" y="130258"/>
                      <a:pt x="60120" y="118584"/>
                    </a:cubicBezTo>
                    <a:lnTo>
                      <a:pt x="59568" y="118584"/>
                    </a:lnTo>
                    <a:lnTo>
                      <a:pt x="52122" y="127777"/>
                    </a:lnTo>
                    <a:lnTo>
                      <a:pt x="0" y="127777"/>
                    </a:lnTo>
                    <a:lnTo>
                      <a:pt x="0" y="100107"/>
                    </a:lnTo>
                    <a:lnTo>
                      <a:pt x="48261" y="100107"/>
                    </a:lnTo>
                    <a:close/>
                    <a:moveTo>
                      <a:pt x="126490" y="49732"/>
                    </a:moveTo>
                    <a:cubicBezTo>
                      <a:pt x="126490" y="43389"/>
                      <a:pt x="124375" y="37965"/>
                      <a:pt x="120239" y="33369"/>
                    </a:cubicBezTo>
                    <a:cubicBezTo>
                      <a:pt x="116654" y="29416"/>
                      <a:pt x="111322" y="27394"/>
                      <a:pt x="104152" y="27394"/>
                    </a:cubicBezTo>
                    <a:cubicBezTo>
                      <a:pt x="95235" y="27394"/>
                      <a:pt x="88065" y="30795"/>
                      <a:pt x="82733" y="37689"/>
                    </a:cubicBezTo>
                    <a:cubicBezTo>
                      <a:pt x="77402" y="44492"/>
                      <a:pt x="74735" y="53684"/>
                      <a:pt x="74735" y="65175"/>
                    </a:cubicBezTo>
                    <a:cubicBezTo>
                      <a:pt x="74735" y="77861"/>
                      <a:pt x="77402" y="88248"/>
                      <a:pt x="82733" y="96246"/>
                    </a:cubicBezTo>
                    <a:cubicBezTo>
                      <a:pt x="88065" y="104243"/>
                      <a:pt x="95143" y="108288"/>
                      <a:pt x="103876" y="108288"/>
                    </a:cubicBezTo>
                    <a:cubicBezTo>
                      <a:pt x="107828" y="108288"/>
                      <a:pt x="111690" y="107276"/>
                      <a:pt x="115367" y="105346"/>
                    </a:cubicBezTo>
                    <a:cubicBezTo>
                      <a:pt x="119044" y="103324"/>
                      <a:pt x="122720" y="100566"/>
                      <a:pt x="126490" y="96981"/>
                    </a:cubicBezTo>
                    <a:lnTo>
                      <a:pt x="126490" y="49732"/>
                    </a:lnTo>
                    <a:close/>
                  </a:path>
                </a:pathLst>
              </a:custGeom>
              <a:solidFill>
                <a:srgbClr val="194F90"/>
              </a:solidFill>
              <a:ln w="9190" cap="flat">
                <a:noFill/>
                <a:prstDash val="solid"/>
                <a:miter/>
              </a:ln>
            </p:spPr>
            <p:txBody>
              <a:bodyPr rtlCol="0" anchor="ctr"/>
              <a:lstStyle/>
              <a:p>
                <a:endParaRPr lang="en-US"/>
              </a:p>
            </p:txBody>
          </p:sp>
          <p:sp>
            <p:nvSpPr>
              <p:cNvPr id="22" name="Freeform: Shape 218">
                <a:extLst>
                  <a:ext uri="{FF2B5EF4-FFF2-40B4-BE49-F238E27FC236}">
                    <a16:creationId xmlns:a16="http://schemas.microsoft.com/office/drawing/2014/main" id="{12B97A58-DBB6-AD20-1E5B-5DE1EBC5CD0A}"/>
                  </a:ext>
                </a:extLst>
              </p:cNvPr>
              <p:cNvSpPr/>
              <p:nvPr/>
            </p:nvSpPr>
            <p:spPr>
              <a:xfrm>
                <a:off x="456502" y="1023689"/>
                <a:ext cx="81904" cy="194330"/>
              </a:xfrm>
              <a:custGeom>
                <a:avLst/>
                <a:gdLst>
                  <a:gd name="connsiteX0" fmla="*/ 81905 w 81904"/>
                  <a:gd name="connsiteY0" fmla="*/ 0 h 194330"/>
                  <a:gd name="connsiteX1" fmla="*/ 81905 w 81904"/>
                  <a:gd name="connsiteY1" fmla="*/ 164271 h 194330"/>
                  <a:gd name="connsiteX2" fmla="*/ 74459 w 81904"/>
                  <a:gd name="connsiteY2" fmla="*/ 183943 h 194330"/>
                  <a:gd name="connsiteX3" fmla="*/ 52397 w 81904"/>
                  <a:gd name="connsiteY3" fmla="*/ 194331 h 194330"/>
                  <a:gd name="connsiteX4" fmla="*/ 0 w 81904"/>
                  <a:gd name="connsiteY4" fmla="*/ 194331 h 194330"/>
                  <a:gd name="connsiteX5" fmla="*/ 0 w 81904"/>
                  <a:gd name="connsiteY5" fmla="*/ 166661 h 194330"/>
                  <a:gd name="connsiteX6" fmla="*/ 41641 w 81904"/>
                  <a:gd name="connsiteY6" fmla="*/ 166661 h 194330"/>
                  <a:gd name="connsiteX7" fmla="*/ 46974 w 81904"/>
                  <a:gd name="connsiteY7" fmla="*/ 164271 h 194330"/>
                  <a:gd name="connsiteX8" fmla="*/ 48720 w 81904"/>
                  <a:gd name="connsiteY8" fmla="*/ 159767 h 194330"/>
                  <a:gd name="connsiteX9" fmla="*/ 48720 w 81904"/>
                  <a:gd name="connsiteY9" fmla="*/ 0 h 194330"/>
                  <a:gd name="connsiteX10" fmla="*/ 81905 w 81904"/>
                  <a:gd name="connsiteY10" fmla="*/ 0 h 19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904" h="194330">
                    <a:moveTo>
                      <a:pt x="81905" y="0"/>
                    </a:moveTo>
                    <a:lnTo>
                      <a:pt x="81905" y="164271"/>
                    </a:lnTo>
                    <a:cubicBezTo>
                      <a:pt x="81905" y="172176"/>
                      <a:pt x="79423" y="178795"/>
                      <a:pt x="74459" y="183943"/>
                    </a:cubicBezTo>
                    <a:cubicBezTo>
                      <a:pt x="68668" y="190929"/>
                      <a:pt x="61406" y="194331"/>
                      <a:pt x="52397" y="194331"/>
                    </a:cubicBezTo>
                    <a:lnTo>
                      <a:pt x="0" y="194331"/>
                    </a:lnTo>
                    <a:lnTo>
                      <a:pt x="0" y="166661"/>
                    </a:lnTo>
                    <a:lnTo>
                      <a:pt x="41641" y="166661"/>
                    </a:lnTo>
                    <a:cubicBezTo>
                      <a:pt x="44032" y="166661"/>
                      <a:pt x="45779" y="165833"/>
                      <a:pt x="46974" y="164271"/>
                    </a:cubicBezTo>
                    <a:cubicBezTo>
                      <a:pt x="48169" y="163076"/>
                      <a:pt x="48720" y="161605"/>
                      <a:pt x="48720" y="159767"/>
                    </a:cubicBezTo>
                    <a:lnTo>
                      <a:pt x="48720" y="0"/>
                    </a:lnTo>
                    <a:lnTo>
                      <a:pt x="81905" y="0"/>
                    </a:lnTo>
                    <a:close/>
                  </a:path>
                </a:pathLst>
              </a:custGeom>
              <a:solidFill>
                <a:srgbClr val="194F90"/>
              </a:solidFill>
              <a:ln w="9190" cap="flat">
                <a:noFill/>
                <a:prstDash val="solid"/>
                <a:miter/>
              </a:ln>
            </p:spPr>
            <p:txBody>
              <a:bodyPr rtlCol="0" anchor="ctr"/>
              <a:lstStyle/>
              <a:p>
                <a:endParaRPr lang="en-US"/>
              </a:p>
            </p:txBody>
          </p:sp>
          <p:sp>
            <p:nvSpPr>
              <p:cNvPr id="23" name="Freeform: Shape 219">
                <a:extLst>
                  <a:ext uri="{FF2B5EF4-FFF2-40B4-BE49-F238E27FC236}">
                    <a16:creationId xmlns:a16="http://schemas.microsoft.com/office/drawing/2014/main" id="{0D10E297-4E59-22E0-1B14-0EE643934607}"/>
                  </a:ext>
                </a:extLst>
              </p:cNvPr>
              <p:cNvSpPr/>
              <p:nvPr/>
            </p:nvSpPr>
            <p:spPr>
              <a:xfrm>
                <a:off x="575913" y="1023689"/>
                <a:ext cx="33000" cy="201132"/>
              </a:xfrm>
              <a:custGeom>
                <a:avLst/>
                <a:gdLst>
                  <a:gd name="connsiteX0" fmla="*/ 33001 w 33000"/>
                  <a:gd name="connsiteY0" fmla="*/ 0 h 201132"/>
                  <a:gd name="connsiteX1" fmla="*/ 33001 w 33000"/>
                  <a:gd name="connsiteY1" fmla="*/ 187436 h 201132"/>
                  <a:gd name="connsiteX2" fmla="*/ 16362 w 33000"/>
                  <a:gd name="connsiteY2" fmla="*/ 201133 h 201132"/>
                  <a:gd name="connsiteX3" fmla="*/ 0 w 33000"/>
                  <a:gd name="connsiteY3" fmla="*/ 201133 h 201132"/>
                  <a:gd name="connsiteX4" fmla="*/ 0 w 33000"/>
                  <a:gd name="connsiteY4" fmla="*/ 0 h 201132"/>
                  <a:gd name="connsiteX5" fmla="*/ 33001 w 33000"/>
                  <a:gd name="connsiteY5" fmla="*/ 0 h 20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00" h="201132">
                    <a:moveTo>
                      <a:pt x="33001" y="0"/>
                    </a:moveTo>
                    <a:lnTo>
                      <a:pt x="33001" y="187436"/>
                    </a:lnTo>
                    <a:lnTo>
                      <a:pt x="16362" y="201133"/>
                    </a:lnTo>
                    <a:lnTo>
                      <a:pt x="0" y="201133"/>
                    </a:lnTo>
                    <a:lnTo>
                      <a:pt x="0" y="0"/>
                    </a:lnTo>
                    <a:lnTo>
                      <a:pt x="33001" y="0"/>
                    </a:lnTo>
                    <a:close/>
                  </a:path>
                </a:pathLst>
              </a:custGeom>
              <a:solidFill>
                <a:srgbClr val="194F90"/>
              </a:solidFill>
              <a:ln w="9190" cap="flat">
                <a:noFill/>
                <a:prstDash val="solid"/>
                <a:miter/>
              </a:ln>
            </p:spPr>
            <p:txBody>
              <a:bodyPr rtlCol="0" anchor="ctr"/>
              <a:lstStyle/>
              <a:p>
                <a:endParaRPr lang="en-US"/>
              </a:p>
            </p:txBody>
          </p:sp>
          <p:sp>
            <p:nvSpPr>
              <p:cNvPr id="24" name="Freeform: Shape 220">
                <a:extLst>
                  <a:ext uri="{FF2B5EF4-FFF2-40B4-BE49-F238E27FC236}">
                    <a16:creationId xmlns:a16="http://schemas.microsoft.com/office/drawing/2014/main" id="{A492D7E6-5ACC-921B-597B-F803ADF0EF7C}"/>
                  </a:ext>
                </a:extLst>
              </p:cNvPr>
              <p:cNvSpPr/>
              <p:nvPr/>
            </p:nvSpPr>
            <p:spPr>
              <a:xfrm>
                <a:off x="717570" y="1085922"/>
                <a:ext cx="228526" cy="132188"/>
              </a:xfrm>
              <a:custGeom>
                <a:avLst/>
                <a:gdLst>
                  <a:gd name="connsiteX0" fmla="*/ 228527 w 228526"/>
                  <a:gd name="connsiteY0" fmla="*/ 7169 h 132188"/>
                  <a:gd name="connsiteX1" fmla="*/ 228527 w 228526"/>
                  <a:gd name="connsiteY1" fmla="*/ 102129 h 132188"/>
                  <a:gd name="connsiteX2" fmla="*/ 221724 w 228526"/>
                  <a:gd name="connsiteY2" fmla="*/ 121433 h 132188"/>
                  <a:gd name="connsiteX3" fmla="*/ 199387 w 228526"/>
                  <a:gd name="connsiteY3" fmla="*/ 132189 h 132188"/>
                  <a:gd name="connsiteX4" fmla="*/ 47618 w 228526"/>
                  <a:gd name="connsiteY4" fmla="*/ 132189 h 132188"/>
                  <a:gd name="connsiteX5" fmla="*/ 17007 w 228526"/>
                  <a:gd name="connsiteY5" fmla="*/ 120881 h 132188"/>
                  <a:gd name="connsiteX6" fmla="*/ 0 w 228526"/>
                  <a:gd name="connsiteY6" fmla="*/ 83376 h 132188"/>
                  <a:gd name="connsiteX7" fmla="*/ 0 w 228526"/>
                  <a:gd name="connsiteY7" fmla="*/ 40538 h 132188"/>
                  <a:gd name="connsiteX8" fmla="*/ 16639 w 228526"/>
                  <a:gd name="connsiteY8" fmla="*/ 26842 h 132188"/>
                  <a:gd name="connsiteX9" fmla="*/ 33002 w 228526"/>
                  <a:gd name="connsiteY9" fmla="*/ 26842 h 132188"/>
                  <a:gd name="connsiteX10" fmla="*/ 33002 w 228526"/>
                  <a:gd name="connsiteY10" fmla="*/ 83376 h 132188"/>
                  <a:gd name="connsiteX11" fmla="*/ 39528 w 228526"/>
                  <a:gd name="connsiteY11" fmla="*/ 98820 h 132188"/>
                  <a:gd name="connsiteX12" fmla="*/ 54144 w 228526"/>
                  <a:gd name="connsiteY12" fmla="*/ 104427 h 132188"/>
                  <a:gd name="connsiteX13" fmla="*/ 188907 w 228526"/>
                  <a:gd name="connsiteY13" fmla="*/ 104427 h 132188"/>
                  <a:gd name="connsiteX14" fmla="*/ 195434 w 228526"/>
                  <a:gd name="connsiteY14" fmla="*/ 97625 h 132188"/>
                  <a:gd name="connsiteX15" fmla="*/ 195434 w 228526"/>
                  <a:gd name="connsiteY15" fmla="*/ 7169 h 132188"/>
                  <a:gd name="connsiteX16" fmla="*/ 228527 w 228526"/>
                  <a:gd name="connsiteY16" fmla="*/ 7169 h 132188"/>
                  <a:gd name="connsiteX17" fmla="*/ 93673 w 228526"/>
                  <a:gd name="connsiteY17" fmla="*/ 0 h 132188"/>
                  <a:gd name="connsiteX18" fmla="*/ 106358 w 228526"/>
                  <a:gd name="connsiteY18" fmla="*/ 5055 h 132188"/>
                  <a:gd name="connsiteX19" fmla="*/ 111598 w 228526"/>
                  <a:gd name="connsiteY19" fmla="*/ 17557 h 132188"/>
                  <a:gd name="connsiteX20" fmla="*/ 106358 w 228526"/>
                  <a:gd name="connsiteY20" fmla="*/ 30243 h 132188"/>
                  <a:gd name="connsiteX21" fmla="*/ 93673 w 228526"/>
                  <a:gd name="connsiteY21" fmla="*/ 35483 h 132188"/>
                  <a:gd name="connsiteX22" fmla="*/ 81630 w 228526"/>
                  <a:gd name="connsiteY22" fmla="*/ 30243 h 132188"/>
                  <a:gd name="connsiteX23" fmla="*/ 76391 w 228526"/>
                  <a:gd name="connsiteY23" fmla="*/ 17557 h 132188"/>
                  <a:gd name="connsiteX24" fmla="*/ 81630 w 228526"/>
                  <a:gd name="connsiteY24" fmla="*/ 5055 h 132188"/>
                  <a:gd name="connsiteX25" fmla="*/ 93673 w 228526"/>
                  <a:gd name="connsiteY25" fmla="*/ 0 h 132188"/>
                  <a:gd name="connsiteX26" fmla="*/ 135406 w 228526"/>
                  <a:gd name="connsiteY26" fmla="*/ 0 h 132188"/>
                  <a:gd name="connsiteX27" fmla="*/ 147633 w 228526"/>
                  <a:gd name="connsiteY27" fmla="*/ 5055 h 132188"/>
                  <a:gd name="connsiteX28" fmla="*/ 152688 w 228526"/>
                  <a:gd name="connsiteY28" fmla="*/ 17557 h 132188"/>
                  <a:gd name="connsiteX29" fmla="*/ 147633 w 228526"/>
                  <a:gd name="connsiteY29" fmla="*/ 30243 h 132188"/>
                  <a:gd name="connsiteX30" fmla="*/ 135406 w 228526"/>
                  <a:gd name="connsiteY30" fmla="*/ 35483 h 132188"/>
                  <a:gd name="connsiteX31" fmla="*/ 122904 w 228526"/>
                  <a:gd name="connsiteY31" fmla="*/ 30243 h 132188"/>
                  <a:gd name="connsiteX32" fmla="*/ 117849 w 228526"/>
                  <a:gd name="connsiteY32" fmla="*/ 17557 h 132188"/>
                  <a:gd name="connsiteX33" fmla="*/ 122904 w 228526"/>
                  <a:gd name="connsiteY33" fmla="*/ 5055 h 132188"/>
                  <a:gd name="connsiteX34" fmla="*/ 135406 w 228526"/>
                  <a:gd name="connsiteY34" fmla="*/ 0 h 1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8526" h="132188">
                    <a:moveTo>
                      <a:pt x="228527" y="7169"/>
                    </a:moveTo>
                    <a:lnTo>
                      <a:pt x="228527" y="102129"/>
                    </a:lnTo>
                    <a:cubicBezTo>
                      <a:pt x="228527" y="110311"/>
                      <a:pt x="226228" y="116745"/>
                      <a:pt x="221724" y="121433"/>
                    </a:cubicBezTo>
                    <a:cubicBezTo>
                      <a:pt x="215933" y="128604"/>
                      <a:pt x="208487" y="132189"/>
                      <a:pt x="199387" y="132189"/>
                    </a:cubicBezTo>
                    <a:lnTo>
                      <a:pt x="47618" y="132189"/>
                    </a:lnTo>
                    <a:cubicBezTo>
                      <a:pt x="35483" y="132189"/>
                      <a:pt x="25280" y="128420"/>
                      <a:pt x="17007" y="120881"/>
                    </a:cubicBezTo>
                    <a:cubicBezTo>
                      <a:pt x="5699" y="111322"/>
                      <a:pt x="0" y="98820"/>
                      <a:pt x="0" y="83376"/>
                    </a:cubicBezTo>
                    <a:lnTo>
                      <a:pt x="0" y="40538"/>
                    </a:lnTo>
                    <a:lnTo>
                      <a:pt x="16639" y="26842"/>
                    </a:lnTo>
                    <a:lnTo>
                      <a:pt x="33002" y="26842"/>
                    </a:lnTo>
                    <a:lnTo>
                      <a:pt x="33002" y="83376"/>
                    </a:lnTo>
                    <a:cubicBezTo>
                      <a:pt x="33002" y="89535"/>
                      <a:pt x="35208" y="94683"/>
                      <a:pt x="39528" y="98820"/>
                    </a:cubicBezTo>
                    <a:cubicBezTo>
                      <a:pt x="43849" y="102588"/>
                      <a:pt x="48721" y="104427"/>
                      <a:pt x="54144" y="104427"/>
                    </a:cubicBezTo>
                    <a:lnTo>
                      <a:pt x="188907" y="104427"/>
                    </a:lnTo>
                    <a:cubicBezTo>
                      <a:pt x="193228" y="104427"/>
                      <a:pt x="195434" y="102129"/>
                      <a:pt x="195434" y="97625"/>
                    </a:cubicBezTo>
                    <a:lnTo>
                      <a:pt x="195434" y="7169"/>
                    </a:lnTo>
                    <a:lnTo>
                      <a:pt x="228527" y="7169"/>
                    </a:lnTo>
                    <a:close/>
                    <a:moveTo>
                      <a:pt x="93673" y="0"/>
                    </a:moveTo>
                    <a:cubicBezTo>
                      <a:pt x="98636" y="0"/>
                      <a:pt x="102865" y="1654"/>
                      <a:pt x="106358" y="5055"/>
                    </a:cubicBezTo>
                    <a:cubicBezTo>
                      <a:pt x="109852" y="8456"/>
                      <a:pt x="111598" y="12594"/>
                      <a:pt x="111598" y="17557"/>
                    </a:cubicBezTo>
                    <a:cubicBezTo>
                      <a:pt x="111598" y="22521"/>
                      <a:pt x="109852" y="26750"/>
                      <a:pt x="106358" y="30243"/>
                    </a:cubicBezTo>
                    <a:cubicBezTo>
                      <a:pt x="102865" y="33736"/>
                      <a:pt x="98636" y="35483"/>
                      <a:pt x="93673" y="35483"/>
                    </a:cubicBezTo>
                    <a:cubicBezTo>
                      <a:pt x="89076" y="35483"/>
                      <a:pt x="85123" y="33736"/>
                      <a:pt x="81630" y="30243"/>
                    </a:cubicBezTo>
                    <a:cubicBezTo>
                      <a:pt x="78137" y="26750"/>
                      <a:pt x="76391" y="22521"/>
                      <a:pt x="76391" y="17557"/>
                    </a:cubicBezTo>
                    <a:cubicBezTo>
                      <a:pt x="76391" y="12594"/>
                      <a:pt x="78137" y="8456"/>
                      <a:pt x="81630" y="5055"/>
                    </a:cubicBezTo>
                    <a:cubicBezTo>
                      <a:pt x="85123" y="1654"/>
                      <a:pt x="89168" y="0"/>
                      <a:pt x="93673" y="0"/>
                    </a:cubicBezTo>
                    <a:close/>
                    <a:moveTo>
                      <a:pt x="135406" y="0"/>
                    </a:moveTo>
                    <a:cubicBezTo>
                      <a:pt x="140186" y="0"/>
                      <a:pt x="144232" y="1654"/>
                      <a:pt x="147633" y="5055"/>
                    </a:cubicBezTo>
                    <a:cubicBezTo>
                      <a:pt x="151034" y="8456"/>
                      <a:pt x="152688" y="12594"/>
                      <a:pt x="152688" y="17557"/>
                    </a:cubicBezTo>
                    <a:cubicBezTo>
                      <a:pt x="152688" y="22521"/>
                      <a:pt x="151034" y="26750"/>
                      <a:pt x="147633" y="30243"/>
                    </a:cubicBezTo>
                    <a:cubicBezTo>
                      <a:pt x="144232" y="33736"/>
                      <a:pt x="140186" y="35483"/>
                      <a:pt x="135406" y="35483"/>
                    </a:cubicBezTo>
                    <a:cubicBezTo>
                      <a:pt x="130443" y="35483"/>
                      <a:pt x="126306" y="33736"/>
                      <a:pt x="122904" y="30243"/>
                    </a:cubicBezTo>
                    <a:cubicBezTo>
                      <a:pt x="119503" y="26750"/>
                      <a:pt x="117849" y="22521"/>
                      <a:pt x="117849" y="17557"/>
                    </a:cubicBezTo>
                    <a:cubicBezTo>
                      <a:pt x="117849" y="12594"/>
                      <a:pt x="119503" y="8456"/>
                      <a:pt x="122904" y="5055"/>
                    </a:cubicBezTo>
                    <a:cubicBezTo>
                      <a:pt x="126213" y="1654"/>
                      <a:pt x="130443" y="0"/>
                      <a:pt x="135406" y="0"/>
                    </a:cubicBezTo>
                    <a:close/>
                  </a:path>
                </a:pathLst>
              </a:custGeom>
              <a:solidFill>
                <a:srgbClr val="194F90"/>
              </a:solidFill>
              <a:ln w="9190" cap="flat">
                <a:noFill/>
                <a:prstDash val="solid"/>
                <a:miter/>
              </a:ln>
            </p:spPr>
            <p:txBody>
              <a:bodyPr rtlCol="0" anchor="ctr"/>
              <a:lstStyle/>
              <a:p>
                <a:endParaRPr lang="en-US"/>
              </a:p>
            </p:txBody>
          </p:sp>
          <p:sp>
            <p:nvSpPr>
              <p:cNvPr id="25" name="Freeform: Shape 221">
                <a:extLst>
                  <a:ext uri="{FF2B5EF4-FFF2-40B4-BE49-F238E27FC236}">
                    <a16:creationId xmlns:a16="http://schemas.microsoft.com/office/drawing/2014/main" id="{8FA83F8D-E302-0B24-8735-6B9E28B68AAA}"/>
                  </a:ext>
                </a:extLst>
              </p:cNvPr>
              <p:cNvSpPr/>
              <p:nvPr/>
            </p:nvSpPr>
            <p:spPr>
              <a:xfrm>
                <a:off x="983879" y="1023689"/>
                <a:ext cx="46973" cy="194330"/>
              </a:xfrm>
              <a:custGeom>
                <a:avLst/>
                <a:gdLst>
                  <a:gd name="connsiteX0" fmla="*/ 33001 w 46973"/>
                  <a:gd name="connsiteY0" fmla="*/ 0 h 194330"/>
                  <a:gd name="connsiteX1" fmla="*/ 33001 w 46973"/>
                  <a:gd name="connsiteY1" fmla="*/ 159767 h 194330"/>
                  <a:gd name="connsiteX2" fmla="*/ 34747 w 46973"/>
                  <a:gd name="connsiteY2" fmla="*/ 164271 h 194330"/>
                  <a:gd name="connsiteX3" fmla="*/ 39803 w 46973"/>
                  <a:gd name="connsiteY3" fmla="*/ 166661 h 194330"/>
                  <a:gd name="connsiteX4" fmla="*/ 46974 w 46973"/>
                  <a:gd name="connsiteY4" fmla="*/ 166661 h 194330"/>
                  <a:gd name="connsiteX5" fmla="*/ 46974 w 46973"/>
                  <a:gd name="connsiteY5" fmla="*/ 194331 h 194330"/>
                  <a:gd name="connsiteX6" fmla="*/ 29140 w 46973"/>
                  <a:gd name="connsiteY6" fmla="*/ 194331 h 194330"/>
                  <a:gd name="connsiteX7" fmla="*/ 9836 w 46973"/>
                  <a:gd name="connsiteY7" fmla="*/ 186333 h 194330"/>
                  <a:gd name="connsiteX8" fmla="*/ 0 w 46973"/>
                  <a:gd name="connsiteY8" fmla="*/ 164271 h 194330"/>
                  <a:gd name="connsiteX9" fmla="*/ 0 w 46973"/>
                  <a:gd name="connsiteY9" fmla="*/ 0 h 194330"/>
                  <a:gd name="connsiteX10" fmla="*/ 33001 w 46973"/>
                  <a:gd name="connsiteY10" fmla="*/ 0 h 19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73" h="194330">
                    <a:moveTo>
                      <a:pt x="33001" y="0"/>
                    </a:moveTo>
                    <a:lnTo>
                      <a:pt x="33001" y="159767"/>
                    </a:lnTo>
                    <a:cubicBezTo>
                      <a:pt x="33001" y="161513"/>
                      <a:pt x="33552" y="163076"/>
                      <a:pt x="34747" y="164271"/>
                    </a:cubicBezTo>
                    <a:cubicBezTo>
                      <a:pt x="35758" y="165833"/>
                      <a:pt x="37413" y="166661"/>
                      <a:pt x="39803" y="166661"/>
                    </a:cubicBezTo>
                    <a:lnTo>
                      <a:pt x="46974" y="166661"/>
                    </a:lnTo>
                    <a:lnTo>
                      <a:pt x="46974" y="194331"/>
                    </a:lnTo>
                    <a:lnTo>
                      <a:pt x="29140" y="194331"/>
                    </a:lnTo>
                    <a:cubicBezTo>
                      <a:pt x="21786" y="194331"/>
                      <a:pt x="15351" y="191664"/>
                      <a:pt x="9836" y="186333"/>
                    </a:cubicBezTo>
                    <a:cubicBezTo>
                      <a:pt x="3309" y="180817"/>
                      <a:pt x="0" y="173463"/>
                      <a:pt x="0" y="164271"/>
                    </a:cubicBezTo>
                    <a:lnTo>
                      <a:pt x="0" y="0"/>
                    </a:lnTo>
                    <a:lnTo>
                      <a:pt x="33001" y="0"/>
                    </a:lnTo>
                    <a:close/>
                  </a:path>
                </a:pathLst>
              </a:custGeom>
              <a:solidFill>
                <a:srgbClr val="194F90"/>
              </a:solidFill>
              <a:ln w="9190" cap="flat">
                <a:noFill/>
                <a:prstDash val="solid"/>
                <a:miter/>
              </a:ln>
            </p:spPr>
            <p:txBody>
              <a:bodyPr rtlCol="0" anchor="ctr"/>
              <a:lstStyle/>
              <a:p>
                <a:endParaRPr lang="en-US"/>
              </a:p>
            </p:txBody>
          </p:sp>
          <p:sp>
            <p:nvSpPr>
              <p:cNvPr id="26" name="Freeform: Shape 222">
                <a:extLst>
                  <a:ext uri="{FF2B5EF4-FFF2-40B4-BE49-F238E27FC236}">
                    <a16:creationId xmlns:a16="http://schemas.microsoft.com/office/drawing/2014/main" id="{21347C35-B2A2-39BC-3C1D-F66EC9C510C3}"/>
                  </a:ext>
                </a:extLst>
              </p:cNvPr>
              <p:cNvSpPr/>
              <p:nvPr/>
            </p:nvSpPr>
            <p:spPr>
              <a:xfrm>
                <a:off x="1028738" y="1093092"/>
                <a:ext cx="95877" cy="180082"/>
              </a:xfrm>
              <a:custGeom>
                <a:avLst/>
                <a:gdLst>
                  <a:gd name="connsiteX0" fmla="*/ 81905 w 95877"/>
                  <a:gd name="connsiteY0" fmla="*/ 0 h 180082"/>
                  <a:gd name="connsiteX1" fmla="*/ 81905 w 95877"/>
                  <a:gd name="connsiteY1" fmla="*/ 93121 h 180082"/>
                  <a:gd name="connsiteX2" fmla="*/ 81905 w 95877"/>
                  <a:gd name="connsiteY2" fmla="*/ 97258 h 180082"/>
                  <a:gd name="connsiteX3" fmla="*/ 95878 w 95877"/>
                  <a:gd name="connsiteY3" fmla="*/ 97258 h 180082"/>
                  <a:gd name="connsiteX4" fmla="*/ 95878 w 95877"/>
                  <a:gd name="connsiteY4" fmla="*/ 124928 h 180082"/>
                  <a:gd name="connsiteX5" fmla="*/ 86042 w 95877"/>
                  <a:gd name="connsiteY5" fmla="*/ 124928 h 180082"/>
                  <a:gd name="connsiteX6" fmla="*/ 75929 w 95877"/>
                  <a:gd name="connsiteY6" fmla="*/ 113896 h 180082"/>
                  <a:gd name="connsiteX7" fmla="*/ 75654 w 95877"/>
                  <a:gd name="connsiteY7" fmla="*/ 113896 h 180082"/>
                  <a:gd name="connsiteX8" fmla="*/ 52397 w 95877"/>
                  <a:gd name="connsiteY8" fmla="*/ 124928 h 180082"/>
                  <a:gd name="connsiteX9" fmla="*/ 0 w 95877"/>
                  <a:gd name="connsiteY9" fmla="*/ 124928 h 180082"/>
                  <a:gd name="connsiteX10" fmla="*/ 0 w 95877"/>
                  <a:gd name="connsiteY10" fmla="*/ 97258 h 180082"/>
                  <a:gd name="connsiteX11" fmla="*/ 41090 w 95877"/>
                  <a:gd name="connsiteY11" fmla="*/ 97258 h 180082"/>
                  <a:gd name="connsiteX12" fmla="*/ 46698 w 95877"/>
                  <a:gd name="connsiteY12" fmla="*/ 94868 h 180082"/>
                  <a:gd name="connsiteX13" fmla="*/ 48812 w 95877"/>
                  <a:gd name="connsiteY13" fmla="*/ 89535 h 180082"/>
                  <a:gd name="connsiteX14" fmla="*/ 48812 w 95877"/>
                  <a:gd name="connsiteY14" fmla="*/ 0 h 180082"/>
                  <a:gd name="connsiteX15" fmla="*/ 81905 w 95877"/>
                  <a:gd name="connsiteY15" fmla="*/ 0 h 180082"/>
                  <a:gd name="connsiteX16" fmla="*/ 22981 w 95877"/>
                  <a:gd name="connsiteY16" fmla="*/ 144600 h 180082"/>
                  <a:gd name="connsiteX17" fmla="*/ 35483 w 95877"/>
                  <a:gd name="connsiteY17" fmla="*/ 149839 h 180082"/>
                  <a:gd name="connsiteX18" fmla="*/ 40538 w 95877"/>
                  <a:gd name="connsiteY18" fmla="*/ 162525 h 180082"/>
                  <a:gd name="connsiteX19" fmla="*/ 35483 w 95877"/>
                  <a:gd name="connsiteY19" fmla="*/ 174842 h 180082"/>
                  <a:gd name="connsiteX20" fmla="*/ 22981 w 95877"/>
                  <a:gd name="connsiteY20" fmla="*/ 180083 h 180082"/>
                  <a:gd name="connsiteX21" fmla="*/ 10296 w 95877"/>
                  <a:gd name="connsiteY21" fmla="*/ 174842 h 180082"/>
                  <a:gd name="connsiteX22" fmla="*/ 5055 w 95877"/>
                  <a:gd name="connsiteY22" fmla="*/ 162525 h 180082"/>
                  <a:gd name="connsiteX23" fmla="*/ 10296 w 95877"/>
                  <a:gd name="connsiteY23" fmla="*/ 149839 h 180082"/>
                  <a:gd name="connsiteX24" fmla="*/ 22981 w 95877"/>
                  <a:gd name="connsiteY24" fmla="*/ 144600 h 180082"/>
                  <a:gd name="connsiteX25" fmla="*/ 64072 w 95877"/>
                  <a:gd name="connsiteY25" fmla="*/ 144600 h 180082"/>
                  <a:gd name="connsiteX26" fmla="*/ 76850 w 95877"/>
                  <a:gd name="connsiteY26" fmla="*/ 149839 h 180082"/>
                  <a:gd name="connsiteX27" fmla="*/ 81905 w 95877"/>
                  <a:gd name="connsiteY27" fmla="*/ 162525 h 180082"/>
                  <a:gd name="connsiteX28" fmla="*/ 76850 w 95877"/>
                  <a:gd name="connsiteY28" fmla="*/ 174842 h 180082"/>
                  <a:gd name="connsiteX29" fmla="*/ 64072 w 95877"/>
                  <a:gd name="connsiteY29" fmla="*/ 180083 h 180082"/>
                  <a:gd name="connsiteX30" fmla="*/ 52029 w 95877"/>
                  <a:gd name="connsiteY30" fmla="*/ 174842 h 180082"/>
                  <a:gd name="connsiteX31" fmla="*/ 47157 w 95877"/>
                  <a:gd name="connsiteY31" fmla="*/ 162525 h 180082"/>
                  <a:gd name="connsiteX32" fmla="*/ 52029 w 95877"/>
                  <a:gd name="connsiteY32" fmla="*/ 149839 h 180082"/>
                  <a:gd name="connsiteX33" fmla="*/ 64072 w 95877"/>
                  <a:gd name="connsiteY33" fmla="*/ 144600 h 18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5877" h="180082">
                    <a:moveTo>
                      <a:pt x="81905" y="0"/>
                    </a:moveTo>
                    <a:lnTo>
                      <a:pt x="81905" y="93121"/>
                    </a:lnTo>
                    <a:lnTo>
                      <a:pt x="81905" y="97258"/>
                    </a:lnTo>
                    <a:lnTo>
                      <a:pt x="95878" y="97258"/>
                    </a:lnTo>
                    <a:lnTo>
                      <a:pt x="95878" y="124928"/>
                    </a:lnTo>
                    <a:lnTo>
                      <a:pt x="86042" y="124928"/>
                    </a:lnTo>
                    <a:lnTo>
                      <a:pt x="75929" y="113896"/>
                    </a:lnTo>
                    <a:lnTo>
                      <a:pt x="75654" y="113896"/>
                    </a:lnTo>
                    <a:cubicBezTo>
                      <a:pt x="69127" y="121250"/>
                      <a:pt x="61406" y="124928"/>
                      <a:pt x="52397" y="124928"/>
                    </a:cubicBezTo>
                    <a:lnTo>
                      <a:pt x="0" y="124928"/>
                    </a:lnTo>
                    <a:lnTo>
                      <a:pt x="0" y="97258"/>
                    </a:lnTo>
                    <a:lnTo>
                      <a:pt x="41090" y="97258"/>
                    </a:lnTo>
                    <a:cubicBezTo>
                      <a:pt x="43665" y="97258"/>
                      <a:pt x="45595" y="96430"/>
                      <a:pt x="46698" y="94868"/>
                    </a:cubicBezTo>
                    <a:cubicBezTo>
                      <a:pt x="48077" y="93489"/>
                      <a:pt x="48812" y="91651"/>
                      <a:pt x="48812" y="89535"/>
                    </a:cubicBezTo>
                    <a:lnTo>
                      <a:pt x="48812" y="0"/>
                    </a:lnTo>
                    <a:lnTo>
                      <a:pt x="81905" y="0"/>
                    </a:lnTo>
                    <a:close/>
                    <a:moveTo>
                      <a:pt x="22981" y="144600"/>
                    </a:moveTo>
                    <a:cubicBezTo>
                      <a:pt x="27945" y="144600"/>
                      <a:pt x="32082" y="146346"/>
                      <a:pt x="35483" y="149839"/>
                    </a:cubicBezTo>
                    <a:cubicBezTo>
                      <a:pt x="38884" y="153332"/>
                      <a:pt x="40538" y="157560"/>
                      <a:pt x="40538" y="162525"/>
                    </a:cubicBezTo>
                    <a:cubicBezTo>
                      <a:pt x="40538" y="167305"/>
                      <a:pt x="38884" y="171441"/>
                      <a:pt x="35483" y="174842"/>
                    </a:cubicBezTo>
                    <a:cubicBezTo>
                      <a:pt x="32082" y="178336"/>
                      <a:pt x="27945" y="180083"/>
                      <a:pt x="22981" y="180083"/>
                    </a:cubicBezTo>
                    <a:cubicBezTo>
                      <a:pt x="18017" y="180083"/>
                      <a:pt x="13789" y="178336"/>
                      <a:pt x="10296" y="174842"/>
                    </a:cubicBezTo>
                    <a:cubicBezTo>
                      <a:pt x="6802" y="171349"/>
                      <a:pt x="5055" y="167213"/>
                      <a:pt x="5055" y="162525"/>
                    </a:cubicBezTo>
                    <a:cubicBezTo>
                      <a:pt x="5055" y="157560"/>
                      <a:pt x="6802" y="153332"/>
                      <a:pt x="10296" y="149839"/>
                    </a:cubicBezTo>
                    <a:cubicBezTo>
                      <a:pt x="13789" y="146346"/>
                      <a:pt x="18017" y="144600"/>
                      <a:pt x="22981" y="144600"/>
                    </a:cubicBezTo>
                    <a:close/>
                    <a:moveTo>
                      <a:pt x="64072" y="144600"/>
                    </a:moveTo>
                    <a:cubicBezTo>
                      <a:pt x="69219" y="144600"/>
                      <a:pt x="73448" y="146346"/>
                      <a:pt x="76850" y="149839"/>
                    </a:cubicBezTo>
                    <a:cubicBezTo>
                      <a:pt x="80251" y="153332"/>
                      <a:pt x="81905" y="157560"/>
                      <a:pt x="81905" y="162525"/>
                    </a:cubicBezTo>
                    <a:cubicBezTo>
                      <a:pt x="81905" y="167305"/>
                      <a:pt x="80251" y="171441"/>
                      <a:pt x="76850" y="174842"/>
                    </a:cubicBezTo>
                    <a:cubicBezTo>
                      <a:pt x="73448" y="178336"/>
                      <a:pt x="69219" y="180083"/>
                      <a:pt x="64072" y="180083"/>
                    </a:cubicBezTo>
                    <a:cubicBezTo>
                      <a:pt x="59291" y="180083"/>
                      <a:pt x="55338" y="178336"/>
                      <a:pt x="52029" y="174842"/>
                    </a:cubicBezTo>
                    <a:cubicBezTo>
                      <a:pt x="48720" y="171349"/>
                      <a:pt x="47157" y="167213"/>
                      <a:pt x="47157" y="162525"/>
                    </a:cubicBezTo>
                    <a:cubicBezTo>
                      <a:pt x="47157" y="157560"/>
                      <a:pt x="48812" y="153332"/>
                      <a:pt x="52029" y="149839"/>
                    </a:cubicBezTo>
                    <a:cubicBezTo>
                      <a:pt x="55246" y="146346"/>
                      <a:pt x="59291" y="144600"/>
                      <a:pt x="64072" y="144600"/>
                    </a:cubicBezTo>
                    <a:close/>
                  </a:path>
                </a:pathLst>
              </a:custGeom>
              <a:solidFill>
                <a:srgbClr val="194F90"/>
              </a:solidFill>
              <a:ln w="9190" cap="flat">
                <a:noFill/>
                <a:prstDash val="solid"/>
                <a:miter/>
              </a:ln>
            </p:spPr>
            <p:txBody>
              <a:bodyPr rtlCol="0" anchor="ctr"/>
              <a:lstStyle/>
              <a:p>
                <a:endParaRPr lang="en-US"/>
              </a:p>
            </p:txBody>
          </p:sp>
          <p:sp>
            <p:nvSpPr>
              <p:cNvPr id="27" name="Freeform: Shape 223">
                <a:extLst>
                  <a:ext uri="{FF2B5EF4-FFF2-40B4-BE49-F238E27FC236}">
                    <a16:creationId xmlns:a16="http://schemas.microsoft.com/office/drawing/2014/main" id="{C6D3C51C-F369-D870-3EE3-0CA5D4DC2F7B}"/>
                  </a:ext>
                </a:extLst>
              </p:cNvPr>
              <p:cNvSpPr/>
              <p:nvPr/>
            </p:nvSpPr>
            <p:spPr>
              <a:xfrm>
                <a:off x="1122502" y="1033524"/>
                <a:ext cx="95877" cy="184495"/>
              </a:xfrm>
              <a:custGeom>
                <a:avLst/>
                <a:gdLst>
                  <a:gd name="connsiteX0" fmla="*/ 81906 w 95877"/>
                  <a:gd name="connsiteY0" fmla="*/ 59568 h 184495"/>
                  <a:gd name="connsiteX1" fmla="*/ 81906 w 95877"/>
                  <a:gd name="connsiteY1" fmla="*/ 152688 h 184495"/>
                  <a:gd name="connsiteX2" fmla="*/ 81906 w 95877"/>
                  <a:gd name="connsiteY2" fmla="*/ 156825 h 184495"/>
                  <a:gd name="connsiteX3" fmla="*/ 95878 w 95877"/>
                  <a:gd name="connsiteY3" fmla="*/ 156825 h 184495"/>
                  <a:gd name="connsiteX4" fmla="*/ 95878 w 95877"/>
                  <a:gd name="connsiteY4" fmla="*/ 184495 h 184495"/>
                  <a:gd name="connsiteX5" fmla="*/ 86042 w 95877"/>
                  <a:gd name="connsiteY5" fmla="*/ 184495 h 184495"/>
                  <a:gd name="connsiteX6" fmla="*/ 75931 w 95877"/>
                  <a:gd name="connsiteY6" fmla="*/ 173463 h 184495"/>
                  <a:gd name="connsiteX7" fmla="*/ 75654 w 95877"/>
                  <a:gd name="connsiteY7" fmla="*/ 173463 h 184495"/>
                  <a:gd name="connsiteX8" fmla="*/ 52397 w 95877"/>
                  <a:gd name="connsiteY8" fmla="*/ 184495 h 184495"/>
                  <a:gd name="connsiteX9" fmla="*/ 0 w 95877"/>
                  <a:gd name="connsiteY9" fmla="*/ 184495 h 184495"/>
                  <a:gd name="connsiteX10" fmla="*/ 0 w 95877"/>
                  <a:gd name="connsiteY10" fmla="*/ 156825 h 184495"/>
                  <a:gd name="connsiteX11" fmla="*/ 41090 w 95877"/>
                  <a:gd name="connsiteY11" fmla="*/ 156825 h 184495"/>
                  <a:gd name="connsiteX12" fmla="*/ 46790 w 95877"/>
                  <a:gd name="connsiteY12" fmla="*/ 154435 h 184495"/>
                  <a:gd name="connsiteX13" fmla="*/ 48904 w 95877"/>
                  <a:gd name="connsiteY13" fmla="*/ 149103 h 184495"/>
                  <a:gd name="connsiteX14" fmla="*/ 48904 w 95877"/>
                  <a:gd name="connsiteY14" fmla="*/ 59568 h 184495"/>
                  <a:gd name="connsiteX15" fmla="*/ 81906 w 95877"/>
                  <a:gd name="connsiteY15" fmla="*/ 59568 h 184495"/>
                  <a:gd name="connsiteX16" fmla="*/ 65175 w 95877"/>
                  <a:gd name="connsiteY16" fmla="*/ 0 h 184495"/>
                  <a:gd name="connsiteX17" fmla="*/ 77861 w 95877"/>
                  <a:gd name="connsiteY17" fmla="*/ 5240 h 184495"/>
                  <a:gd name="connsiteX18" fmla="*/ 83101 w 95877"/>
                  <a:gd name="connsiteY18" fmla="*/ 17558 h 184495"/>
                  <a:gd name="connsiteX19" fmla="*/ 77861 w 95877"/>
                  <a:gd name="connsiteY19" fmla="*/ 29876 h 184495"/>
                  <a:gd name="connsiteX20" fmla="*/ 65175 w 95877"/>
                  <a:gd name="connsiteY20" fmla="*/ 35116 h 184495"/>
                  <a:gd name="connsiteX21" fmla="*/ 52857 w 95877"/>
                  <a:gd name="connsiteY21" fmla="*/ 29876 h 184495"/>
                  <a:gd name="connsiteX22" fmla="*/ 47617 w 95877"/>
                  <a:gd name="connsiteY22" fmla="*/ 17558 h 184495"/>
                  <a:gd name="connsiteX23" fmla="*/ 52857 w 95877"/>
                  <a:gd name="connsiteY23" fmla="*/ 5240 h 184495"/>
                  <a:gd name="connsiteX24" fmla="*/ 65175 w 95877"/>
                  <a:gd name="connsiteY24" fmla="*/ 0 h 184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877" h="184495">
                    <a:moveTo>
                      <a:pt x="81906" y="59568"/>
                    </a:moveTo>
                    <a:lnTo>
                      <a:pt x="81906" y="152688"/>
                    </a:lnTo>
                    <a:lnTo>
                      <a:pt x="81906" y="156825"/>
                    </a:lnTo>
                    <a:lnTo>
                      <a:pt x="95878" y="156825"/>
                    </a:lnTo>
                    <a:lnTo>
                      <a:pt x="95878" y="184495"/>
                    </a:lnTo>
                    <a:lnTo>
                      <a:pt x="86042" y="184495"/>
                    </a:lnTo>
                    <a:lnTo>
                      <a:pt x="75931" y="173463"/>
                    </a:lnTo>
                    <a:lnTo>
                      <a:pt x="75654" y="173463"/>
                    </a:lnTo>
                    <a:cubicBezTo>
                      <a:pt x="69128" y="180818"/>
                      <a:pt x="61406" y="184495"/>
                      <a:pt x="52397" y="184495"/>
                    </a:cubicBezTo>
                    <a:lnTo>
                      <a:pt x="0" y="184495"/>
                    </a:lnTo>
                    <a:lnTo>
                      <a:pt x="0" y="156825"/>
                    </a:lnTo>
                    <a:lnTo>
                      <a:pt x="41090" y="156825"/>
                    </a:lnTo>
                    <a:cubicBezTo>
                      <a:pt x="43665" y="156825"/>
                      <a:pt x="45595" y="155997"/>
                      <a:pt x="46790" y="154435"/>
                    </a:cubicBezTo>
                    <a:cubicBezTo>
                      <a:pt x="48169" y="153056"/>
                      <a:pt x="48904" y="151218"/>
                      <a:pt x="48904" y="149103"/>
                    </a:cubicBezTo>
                    <a:lnTo>
                      <a:pt x="48904" y="59568"/>
                    </a:lnTo>
                    <a:lnTo>
                      <a:pt x="81906" y="59568"/>
                    </a:lnTo>
                    <a:close/>
                    <a:moveTo>
                      <a:pt x="65175" y="0"/>
                    </a:moveTo>
                    <a:cubicBezTo>
                      <a:pt x="70139" y="0"/>
                      <a:pt x="74367" y="1747"/>
                      <a:pt x="77861" y="5240"/>
                    </a:cubicBezTo>
                    <a:cubicBezTo>
                      <a:pt x="81354" y="8734"/>
                      <a:pt x="83101" y="12870"/>
                      <a:pt x="83101" y="17558"/>
                    </a:cubicBezTo>
                    <a:cubicBezTo>
                      <a:pt x="83101" y="22246"/>
                      <a:pt x="81354" y="26475"/>
                      <a:pt x="77861" y="29876"/>
                    </a:cubicBezTo>
                    <a:cubicBezTo>
                      <a:pt x="74367" y="33369"/>
                      <a:pt x="70139" y="35116"/>
                      <a:pt x="65175" y="35116"/>
                    </a:cubicBezTo>
                    <a:cubicBezTo>
                      <a:pt x="60395" y="35116"/>
                      <a:pt x="56258" y="33369"/>
                      <a:pt x="52857" y="29876"/>
                    </a:cubicBezTo>
                    <a:cubicBezTo>
                      <a:pt x="49364" y="26383"/>
                      <a:pt x="47617" y="22246"/>
                      <a:pt x="47617" y="17558"/>
                    </a:cubicBezTo>
                    <a:cubicBezTo>
                      <a:pt x="47617" y="12870"/>
                      <a:pt x="49364" y="8642"/>
                      <a:pt x="52857" y="5240"/>
                    </a:cubicBezTo>
                    <a:cubicBezTo>
                      <a:pt x="56350" y="1747"/>
                      <a:pt x="60395" y="0"/>
                      <a:pt x="65175" y="0"/>
                    </a:cubicBezTo>
                    <a:close/>
                  </a:path>
                </a:pathLst>
              </a:custGeom>
              <a:solidFill>
                <a:srgbClr val="194F90"/>
              </a:solidFill>
              <a:ln w="9190" cap="flat">
                <a:noFill/>
                <a:prstDash val="solid"/>
                <a:miter/>
              </a:ln>
            </p:spPr>
            <p:txBody>
              <a:bodyPr rtlCol="0" anchor="ctr"/>
              <a:lstStyle/>
              <a:p>
                <a:endParaRPr lang="en-US"/>
              </a:p>
            </p:txBody>
          </p:sp>
          <p:sp>
            <p:nvSpPr>
              <p:cNvPr id="28" name="Freeform: Shape 224">
                <a:extLst>
                  <a:ext uri="{FF2B5EF4-FFF2-40B4-BE49-F238E27FC236}">
                    <a16:creationId xmlns:a16="http://schemas.microsoft.com/office/drawing/2014/main" id="{33EB1C9C-CCA1-7B63-682C-545E663987C3}"/>
                  </a:ext>
                </a:extLst>
              </p:cNvPr>
              <p:cNvSpPr/>
              <p:nvPr/>
            </p:nvSpPr>
            <p:spPr>
              <a:xfrm>
                <a:off x="1216449" y="1033524"/>
                <a:ext cx="168590" cy="184403"/>
              </a:xfrm>
              <a:custGeom>
                <a:avLst/>
                <a:gdLst>
                  <a:gd name="connsiteX0" fmla="*/ 53960 w 168590"/>
                  <a:gd name="connsiteY0" fmla="*/ 156825 h 184403"/>
                  <a:gd name="connsiteX1" fmla="*/ 44768 w 168590"/>
                  <a:gd name="connsiteY1" fmla="*/ 138807 h 184403"/>
                  <a:gd name="connsiteX2" fmla="*/ 41458 w 168590"/>
                  <a:gd name="connsiteY2" fmla="*/ 117205 h 184403"/>
                  <a:gd name="connsiteX3" fmla="*/ 52214 w 168590"/>
                  <a:gd name="connsiteY3" fmla="*/ 81171 h 184403"/>
                  <a:gd name="connsiteX4" fmla="*/ 101578 w 168590"/>
                  <a:gd name="connsiteY4" fmla="*/ 56442 h 184403"/>
                  <a:gd name="connsiteX5" fmla="*/ 142669 w 168590"/>
                  <a:gd name="connsiteY5" fmla="*/ 71610 h 184403"/>
                  <a:gd name="connsiteX6" fmla="*/ 161697 w 168590"/>
                  <a:gd name="connsiteY6" fmla="*/ 117113 h 184403"/>
                  <a:gd name="connsiteX7" fmla="*/ 149839 w 168590"/>
                  <a:gd name="connsiteY7" fmla="*/ 156733 h 184403"/>
                  <a:gd name="connsiteX8" fmla="*/ 168591 w 168590"/>
                  <a:gd name="connsiteY8" fmla="*/ 156733 h 184403"/>
                  <a:gd name="connsiteX9" fmla="*/ 168591 w 168590"/>
                  <a:gd name="connsiteY9" fmla="*/ 184403 h 184403"/>
                  <a:gd name="connsiteX10" fmla="*/ 127869 w 168590"/>
                  <a:gd name="connsiteY10" fmla="*/ 184403 h 184403"/>
                  <a:gd name="connsiteX11" fmla="*/ 102313 w 168590"/>
                  <a:gd name="connsiteY11" fmla="*/ 180818 h 184403"/>
                  <a:gd name="connsiteX12" fmla="*/ 101118 w 168590"/>
                  <a:gd name="connsiteY12" fmla="*/ 180818 h 184403"/>
                  <a:gd name="connsiteX13" fmla="*/ 75562 w 168590"/>
                  <a:gd name="connsiteY13" fmla="*/ 184403 h 184403"/>
                  <a:gd name="connsiteX14" fmla="*/ 0 w 168590"/>
                  <a:gd name="connsiteY14" fmla="*/ 184403 h 184403"/>
                  <a:gd name="connsiteX15" fmla="*/ 0 w 168590"/>
                  <a:gd name="connsiteY15" fmla="*/ 156733 h 184403"/>
                  <a:gd name="connsiteX16" fmla="*/ 53960 w 168590"/>
                  <a:gd name="connsiteY16" fmla="*/ 156733 h 184403"/>
                  <a:gd name="connsiteX17" fmla="*/ 81630 w 168590"/>
                  <a:gd name="connsiteY17" fmla="*/ 0 h 184403"/>
                  <a:gd name="connsiteX18" fmla="*/ 93948 w 168590"/>
                  <a:gd name="connsiteY18" fmla="*/ 5240 h 184403"/>
                  <a:gd name="connsiteX19" fmla="*/ 99188 w 168590"/>
                  <a:gd name="connsiteY19" fmla="*/ 17558 h 184403"/>
                  <a:gd name="connsiteX20" fmla="*/ 93948 w 168590"/>
                  <a:gd name="connsiteY20" fmla="*/ 29876 h 184403"/>
                  <a:gd name="connsiteX21" fmla="*/ 81630 w 168590"/>
                  <a:gd name="connsiteY21" fmla="*/ 35116 h 184403"/>
                  <a:gd name="connsiteX22" fmla="*/ 69312 w 168590"/>
                  <a:gd name="connsiteY22" fmla="*/ 29876 h 184403"/>
                  <a:gd name="connsiteX23" fmla="*/ 64072 w 168590"/>
                  <a:gd name="connsiteY23" fmla="*/ 17558 h 184403"/>
                  <a:gd name="connsiteX24" fmla="*/ 69312 w 168590"/>
                  <a:gd name="connsiteY24" fmla="*/ 5240 h 184403"/>
                  <a:gd name="connsiteX25" fmla="*/ 81630 w 168590"/>
                  <a:gd name="connsiteY25" fmla="*/ 0 h 184403"/>
                  <a:gd name="connsiteX26" fmla="*/ 101578 w 168590"/>
                  <a:gd name="connsiteY26" fmla="*/ 156549 h 184403"/>
                  <a:gd name="connsiteX27" fmla="*/ 121342 w 168590"/>
                  <a:gd name="connsiteY27" fmla="*/ 145243 h 184403"/>
                  <a:gd name="connsiteX28" fmla="*/ 128604 w 168590"/>
                  <a:gd name="connsiteY28" fmla="*/ 119963 h 184403"/>
                  <a:gd name="connsiteX29" fmla="*/ 121342 w 168590"/>
                  <a:gd name="connsiteY29" fmla="*/ 93948 h 184403"/>
                  <a:gd name="connsiteX30" fmla="*/ 101578 w 168590"/>
                  <a:gd name="connsiteY30" fmla="*/ 84296 h 184403"/>
                  <a:gd name="connsiteX31" fmla="*/ 81814 w 168590"/>
                  <a:gd name="connsiteY31" fmla="*/ 93948 h 184403"/>
                  <a:gd name="connsiteX32" fmla="*/ 74551 w 168590"/>
                  <a:gd name="connsiteY32" fmla="*/ 119963 h 184403"/>
                  <a:gd name="connsiteX33" fmla="*/ 81814 w 168590"/>
                  <a:gd name="connsiteY33" fmla="*/ 145243 h 184403"/>
                  <a:gd name="connsiteX34" fmla="*/ 101578 w 168590"/>
                  <a:gd name="connsiteY34" fmla="*/ 156549 h 184403"/>
                  <a:gd name="connsiteX35" fmla="*/ 122996 w 168590"/>
                  <a:gd name="connsiteY35" fmla="*/ 0 h 184403"/>
                  <a:gd name="connsiteX36" fmla="*/ 135314 w 168590"/>
                  <a:gd name="connsiteY36" fmla="*/ 5240 h 184403"/>
                  <a:gd name="connsiteX37" fmla="*/ 140186 w 168590"/>
                  <a:gd name="connsiteY37" fmla="*/ 17558 h 184403"/>
                  <a:gd name="connsiteX38" fmla="*/ 135314 w 168590"/>
                  <a:gd name="connsiteY38" fmla="*/ 29876 h 184403"/>
                  <a:gd name="connsiteX39" fmla="*/ 122996 w 168590"/>
                  <a:gd name="connsiteY39" fmla="*/ 35116 h 184403"/>
                  <a:gd name="connsiteX40" fmla="*/ 110311 w 168590"/>
                  <a:gd name="connsiteY40" fmla="*/ 30060 h 184403"/>
                  <a:gd name="connsiteX41" fmla="*/ 105438 w 168590"/>
                  <a:gd name="connsiteY41" fmla="*/ 17558 h 184403"/>
                  <a:gd name="connsiteX42" fmla="*/ 110311 w 168590"/>
                  <a:gd name="connsiteY42" fmla="*/ 5240 h 184403"/>
                  <a:gd name="connsiteX43" fmla="*/ 122996 w 168590"/>
                  <a:gd name="connsiteY43" fmla="*/ 0 h 184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68590" h="184403">
                    <a:moveTo>
                      <a:pt x="53960" y="156825"/>
                    </a:moveTo>
                    <a:cubicBezTo>
                      <a:pt x="50008" y="151310"/>
                      <a:pt x="46882" y="145243"/>
                      <a:pt x="44768" y="138807"/>
                    </a:cubicBezTo>
                    <a:cubicBezTo>
                      <a:pt x="42562" y="132373"/>
                      <a:pt x="41458" y="125202"/>
                      <a:pt x="41458" y="117205"/>
                    </a:cubicBezTo>
                    <a:cubicBezTo>
                      <a:pt x="41458" y="103692"/>
                      <a:pt x="45044" y="91741"/>
                      <a:pt x="52214" y="81171"/>
                    </a:cubicBezTo>
                    <a:cubicBezTo>
                      <a:pt x="63521" y="64716"/>
                      <a:pt x="79976" y="56442"/>
                      <a:pt x="101578" y="56442"/>
                    </a:cubicBezTo>
                    <a:cubicBezTo>
                      <a:pt x="117849" y="56442"/>
                      <a:pt x="131546" y="61499"/>
                      <a:pt x="142669" y="71610"/>
                    </a:cubicBezTo>
                    <a:cubicBezTo>
                      <a:pt x="155354" y="83285"/>
                      <a:pt x="161697" y="98453"/>
                      <a:pt x="161697" y="117113"/>
                    </a:cubicBezTo>
                    <a:cubicBezTo>
                      <a:pt x="161697" y="132005"/>
                      <a:pt x="157744" y="145151"/>
                      <a:pt x="149839" y="156733"/>
                    </a:cubicBezTo>
                    <a:lnTo>
                      <a:pt x="168591" y="156733"/>
                    </a:lnTo>
                    <a:lnTo>
                      <a:pt x="168591" y="184403"/>
                    </a:lnTo>
                    <a:lnTo>
                      <a:pt x="127869" y="184403"/>
                    </a:lnTo>
                    <a:cubicBezTo>
                      <a:pt x="115734" y="184403"/>
                      <a:pt x="107277" y="183208"/>
                      <a:pt x="102313" y="180818"/>
                    </a:cubicBezTo>
                    <a:lnTo>
                      <a:pt x="101118" y="180818"/>
                    </a:lnTo>
                    <a:cubicBezTo>
                      <a:pt x="95787" y="183208"/>
                      <a:pt x="87237" y="184403"/>
                      <a:pt x="75562" y="184403"/>
                    </a:cubicBezTo>
                    <a:lnTo>
                      <a:pt x="0" y="184403"/>
                    </a:lnTo>
                    <a:lnTo>
                      <a:pt x="0" y="156733"/>
                    </a:lnTo>
                    <a:lnTo>
                      <a:pt x="53960" y="156733"/>
                    </a:lnTo>
                    <a:close/>
                    <a:moveTo>
                      <a:pt x="81630" y="0"/>
                    </a:moveTo>
                    <a:cubicBezTo>
                      <a:pt x="86410" y="0"/>
                      <a:pt x="90546" y="1747"/>
                      <a:pt x="93948" y="5240"/>
                    </a:cubicBezTo>
                    <a:cubicBezTo>
                      <a:pt x="97441" y="8734"/>
                      <a:pt x="99188" y="12870"/>
                      <a:pt x="99188" y="17558"/>
                    </a:cubicBezTo>
                    <a:cubicBezTo>
                      <a:pt x="99188" y="22246"/>
                      <a:pt x="97441" y="26475"/>
                      <a:pt x="93948" y="29876"/>
                    </a:cubicBezTo>
                    <a:cubicBezTo>
                      <a:pt x="90454" y="33369"/>
                      <a:pt x="86318" y="35116"/>
                      <a:pt x="81630" y="35116"/>
                    </a:cubicBezTo>
                    <a:cubicBezTo>
                      <a:pt x="76850" y="35116"/>
                      <a:pt x="72713" y="33369"/>
                      <a:pt x="69312" y="29876"/>
                    </a:cubicBezTo>
                    <a:cubicBezTo>
                      <a:pt x="65819" y="26383"/>
                      <a:pt x="64072" y="22246"/>
                      <a:pt x="64072" y="17558"/>
                    </a:cubicBezTo>
                    <a:cubicBezTo>
                      <a:pt x="64072" y="12870"/>
                      <a:pt x="65819" y="8642"/>
                      <a:pt x="69312" y="5240"/>
                    </a:cubicBezTo>
                    <a:cubicBezTo>
                      <a:pt x="72805" y="1747"/>
                      <a:pt x="76850" y="0"/>
                      <a:pt x="81630" y="0"/>
                    </a:cubicBezTo>
                    <a:close/>
                    <a:moveTo>
                      <a:pt x="101578" y="156549"/>
                    </a:moveTo>
                    <a:cubicBezTo>
                      <a:pt x="109943" y="155538"/>
                      <a:pt x="116470" y="151769"/>
                      <a:pt x="121342" y="145243"/>
                    </a:cubicBezTo>
                    <a:cubicBezTo>
                      <a:pt x="126213" y="138716"/>
                      <a:pt x="128604" y="130259"/>
                      <a:pt x="128604" y="119963"/>
                    </a:cubicBezTo>
                    <a:cubicBezTo>
                      <a:pt x="128604" y="109023"/>
                      <a:pt x="126213" y="100383"/>
                      <a:pt x="121342" y="93948"/>
                    </a:cubicBezTo>
                    <a:cubicBezTo>
                      <a:pt x="116470" y="87513"/>
                      <a:pt x="109852" y="84296"/>
                      <a:pt x="101578" y="84296"/>
                    </a:cubicBezTo>
                    <a:cubicBezTo>
                      <a:pt x="93213" y="84296"/>
                      <a:pt x="86686" y="87513"/>
                      <a:pt x="81814" y="93948"/>
                    </a:cubicBezTo>
                    <a:cubicBezTo>
                      <a:pt x="76942" y="100383"/>
                      <a:pt x="74551" y="109115"/>
                      <a:pt x="74551" y="119963"/>
                    </a:cubicBezTo>
                    <a:cubicBezTo>
                      <a:pt x="74551" y="130259"/>
                      <a:pt x="76942" y="138716"/>
                      <a:pt x="81814" y="145243"/>
                    </a:cubicBezTo>
                    <a:cubicBezTo>
                      <a:pt x="86686" y="151769"/>
                      <a:pt x="93213" y="155538"/>
                      <a:pt x="101578" y="156549"/>
                    </a:cubicBezTo>
                    <a:close/>
                    <a:moveTo>
                      <a:pt x="122996" y="0"/>
                    </a:moveTo>
                    <a:cubicBezTo>
                      <a:pt x="127961" y="0"/>
                      <a:pt x="132097" y="1747"/>
                      <a:pt x="135314" y="5240"/>
                    </a:cubicBezTo>
                    <a:cubicBezTo>
                      <a:pt x="138624" y="8734"/>
                      <a:pt x="140186" y="12870"/>
                      <a:pt x="140186" y="17558"/>
                    </a:cubicBezTo>
                    <a:cubicBezTo>
                      <a:pt x="140186" y="22246"/>
                      <a:pt x="138532" y="26475"/>
                      <a:pt x="135314" y="29876"/>
                    </a:cubicBezTo>
                    <a:cubicBezTo>
                      <a:pt x="132005" y="33369"/>
                      <a:pt x="127961" y="35116"/>
                      <a:pt x="122996" y="35116"/>
                    </a:cubicBezTo>
                    <a:cubicBezTo>
                      <a:pt x="117849" y="35116"/>
                      <a:pt x="113620" y="33461"/>
                      <a:pt x="110311" y="30060"/>
                    </a:cubicBezTo>
                    <a:cubicBezTo>
                      <a:pt x="107001" y="26659"/>
                      <a:pt x="105438" y="22522"/>
                      <a:pt x="105438" y="17558"/>
                    </a:cubicBezTo>
                    <a:cubicBezTo>
                      <a:pt x="105438" y="12778"/>
                      <a:pt x="107093" y="8642"/>
                      <a:pt x="110311" y="5240"/>
                    </a:cubicBezTo>
                    <a:cubicBezTo>
                      <a:pt x="113620" y="1747"/>
                      <a:pt x="117849" y="0"/>
                      <a:pt x="122996" y="0"/>
                    </a:cubicBezTo>
                    <a:close/>
                  </a:path>
                </a:pathLst>
              </a:custGeom>
              <a:solidFill>
                <a:srgbClr val="194F90"/>
              </a:solidFill>
              <a:ln w="9190" cap="flat">
                <a:noFill/>
                <a:prstDash val="solid"/>
                <a:miter/>
              </a:ln>
            </p:spPr>
            <p:txBody>
              <a:bodyPr rtlCol="0" anchor="ctr"/>
              <a:lstStyle/>
              <a:p>
                <a:endParaRPr lang="en-US"/>
              </a:p>
            </p:txBody>
          </p:sp>
          <p:sp>
            <p:nvSpPr>
              <p:cNvPr id="29" name="Freeform: Shape 225">
                <a:extLst>
                  <a:ext uri="{FF2B5EF4-FFF2-40B4-BE49-F238E27FC236}">
                    <a16:creationId xmlns:a16="http://schemas.microsoft.com/office/drawing/2014/main" id="{8593DD6D-3AAF-B289-2AED-7AFF75B49A35}"/>
                  </a:ext>
                </a:extLst>
              </p:cNvPr>
              <p:cNvSpPr/>
              <p:nvPr/>
            </p:nvSpPr>
            <p:spPr>
              <a:xfrm>
                <a:off x="1382559" y="1033524"/>
                <a:ext cx="85213" cy="184587"/>
              </a:xfrm>
              <a:custGeom>
                <a:avLst/>
                <a:gdLst>
                  <a:gd name="connsiteX0" fmla="*/ 81905 w 85213"/>
                  <a:gd name="connsiteY0" fmla="*/ 59568 h 184587"/>
                  <a:gd name="connsiteX1" fmla="*/ 81905 w 85213"/>
                  <a:gd name="connsiteY1" fmla="*/ 154527 h 184587"/>
                  <a:gd name="connsiteX2" fmla="*/ 74735 w 85213"/>
                  <a:gd name="connsiteY2" fmla="*/ 174199 h 184587"/>
                  <a:gd name="connsiteX3" fmla="*/ 52673 w 85213"/>
                  <a:gd name="connsiteY3" fmla="*/ 184587 h 184587"/>
                  <a:gd name="connsiteX4" fmla="*/ 0 w 85213"/>
                  <a:gd name="connsiteY4" fmla="*/ 184587 h 184587"/>
                  <a:gd name="connsiteX5" fmla="*/ 0 w 85213"/>
                  <a:gd name="connsiteY5" fmla="*/ 156917 h 184587"/>
                  <a:gd name="connsiteX6" fmla="*/ 41641 w 85213"/>
                  <a:gd name="connsiteY6" fmla="*/ 156917 h 184587"/>
                  <a:gd name="connsiteX7" fmla="*/ 47341 w 85213"/>
                  <a:gd name="connsiteY7" fmla="*/ 154527 h 184587"/>
                  <a:gd name="connsiteX8" fmla="*/ 48812 w 85213"/>
                  <a:gd name="connsiteY8" fmla="*/ 150023 h 184587"/>
                  <a:gd name="connsiteX9" fmla="*/ 48812 w 85213"/>
                  <a:gd name="connsiteY9" fmla="*/ 59568 h 184587"/>
                  <a:gd name="connsiteX10" fmla="*/ 81905 w 85213"/>
                  <a:gd name="connsiteY10" fmla="*/ 59568 h 184587"/>
                  <a:gd name="connsiteX11" fmla="*/ 26199 w 85213"/>
                  <a:gd name="connsiteY11" fmla="*/ 0 h 184587"/>
                  <a:gd name="connsiteX12" fmla="*/ 38976 w 85213"/>
                  <a:gd name="connsiteY12" fmla="*/ 5240 h 184587"/>
                  <a:gd name="connsiteX13" fmla="*/ 44032 w 85213"/>
                  <a:gd name="connsiteY13" fmla="*/ 17558 h 184587"/>
                  <a:gd name="connsiteX14" fmla="*/ 38976 w 85213"/>
                  <a:gd name="connsiteY14" fmla="*/ 29876 h 184587"/>
                  <a:gd name="connsiteX15" fmla="*/ 26199 w 85213"/>
                  <a:gd name="connsiteY15" fmla="*/ 35116 h 184587"/>
                  <a:gd name="connsiteX16" fmla="*/ 13972 w 85213"/>
                  <a:gd name="connsiteY16" fmla="*/ 29876 h 184587"/>
                  <a:gd name="connsiteX17" fmla="*/ 8917 w 85213"/>
                  <a:gd name="connsiteY17" fmla="*/ 17558 h 184587"/>
                  <a:gd name="connsiteX18" fmla="*/ 13972 w 85213"/>
                  <a:gd name="connsiteY18" fmla="*/ 5240 h 184587"/>
                  <a:gd name="connsiteX19" fmla="*/ 26199 w 85213"/>
                  <a:gd name="connsiteY19" fmla="*/ 0 h 184587"/>
                  <a:gd name="connsiteX20" fmla="*/ 67932 w 85213"/>
                  <a:gd name="connsiteY20" fmla="*/ 0 h 184587"/>
                  <a:gd name="connsiteX21" fmla="*/ 80159 w 85213"/>
                  <a:gd name="connsiteY21" fmla="*/ 5240 h 184587"/>
                  <a:gd name="connsiteX22" fmla="*/ 85214 w 85213"/>
                  <a:gd name="connsiteY22" fmla="*/ 17558 h 184587"/>
                  <a:gd name="connsiteX23" fmla="*/ 80159 w 85213"/>
                  <a:gd name="connsiteY23" fmla="*/ 29876 h 184587"/>
                  <a:gd name="connsiteX24" fmla="*/ 67932 w 85213"/>
                  <a:gd name="connsiteY24" fmla="*/ 35116 h 184587"/>
                  <a:gd name="connsiteX25" fmla="*/ 55430 w 85213"/>
                  <a:gd name="connsiteY25" fmla="*/ 29876 h 184587"/>
                  <a:gd name="connsiteX26" fmla="*/ 50375 w 85213"/>
                  <a:gd name="connsiteY26" fmla="*/ 17558 h 184587"/>
                  <a:gd name="connsiteX27" fmla="*/ 55430 w 85213"/>
                  <a:gd name="connsiteY27" fmla="*/ 5240 h 184587"/>
                  <a:gd name="connsiteX28" fmla="*/ 67932 w 85213"/>
                  <a:gd name="connsiteY28" fmla="*/ 0 h 18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213" h="184587">
                    <a:moveTo>
                      <a:pt x="81905" y="59568"/>
                    </a:moveTo>
                    <a:lnTo>
                      <a:pt x="81905" y="154527"/>
                    </a:lnTo>
                    <a:cubicBezTo>
                      <a:pt x="81905" y="161698"/>
                      <a:pt x="79515" y="168224"/>
                      <a:pt x="74735" y="174199"/>
                    </a:cubicBezTo>
                    <a:cubicBezTo>
                      <a:pt x="68944" y="181186"/>
                      <a:pt x="61682" y="184587"/>
                      <a:pt x="52673" y="184587"/>
                    </a:cubicBezTo>
                    <a:lnTo>
                      <a:pt x="0" y="184587"/>
                    </a:lnTo>
                    <a:lnTo>
                      <a:pt x="0" y="156917"/>
                    </a:lnTo>
                    <a:lnTo>
                      <a:pt x="41641" y="156917"/>
                    </a:lnTo>
                    <a:cubicBezTo>
                      <a:pt x="43848" y="156917"/>
                      <a:pt x="45687" y="156089"/>
                      <a:pt x="47341" y="154527"/>
                    </a:cubicBezTo>
                    <a:cubicBezTo>
                      <a:pt x="48353" y="153148"/>
                      <a:pt x="48812" y="151677"/>
                      <a:pt x="48812" y="150023"/>
                    </a:cubicBezTo>
                    <a:lnTo>
                      <a:pt x="48812" y="59568"/>
                    </a:lnTo>
                    <a:lnTo>
                      <a:pt x="81905" y="59568"/>
                    </a:lnTo>
                    <a:close/>
                    <a:moveTo>
                      <a:pt x="26199" y="0"/>
                    </a:moveTo>
                    <a:cubicBezTo>
                      <a:pt x="31346" y="0"/>
                      <a:pt x="35575" y="1747"/>
                      <a:pt x="38976" y="5240"/>
                    </a:cubicBezTo>
                    <a:cubicBezTo>
                      <a:pt x="42378" y="8734"/>
                      <a:pt x="44032" y="12870"/>
                      <a:pt x="44032" y="17558"/>
                    </a:cubicBezTo>
                    <a:cubicBezTo>
                      <a:pt x="44032" y="22246"/>
                      <a:pt x="42378" y="26475"/>
                      <a:pt x="38976" y="29876"/>
                    </a:cubicBezTo>
                    <a:cubicBezTo>
                      <a:pt x="35575" y="33369"/>
                      <a:pt x="31346" y="35116"/>
                      <a:pt x="26199" y="35116"/>
                    </a:cubicBezTo>
                    <a:cubicBezTo>
                      <a:pt x="21418" y="35116"/>
                      <a:pt x="17373" y="33369"/>
                      <a:pt x="13972" y="29876"/>
                    </a:cubicBezTo>
                    <a:cubicBezTo>
                      <a:pt x="10571" y="26383"/>
                      <a:pt x="8917" y="22246"/>
                      <a:pt x="8917" y="17558"/>
                    </a:cubicBezTo>
                    <a:cubicBezTo>
                      <a:pt x="8917" y="12870"/>
                      <a:pt x="10571" y="8642"/>
                      <a:pt x="13972" y="5240"/>
                    </a:cubicBezTo>
                    <a:cubicBezTo>
                      <a:pt x="17373" y="1747"/>
                      <a:pt x="21510" y="0"/>
                      <a:pt x="26199" y="0"/>
                    </a:cubicBezTo>
                    <a:close/>
                    <a:moveTo>
                      <a:pt x="67932" y="0"/>
                    </a:moveTo>
                    <a:cubicBezTo>
                      <a:pt x="72712" y="0"/>
                      <a:pt x="76758" y="1747"/>
                      <a:pt x="80159" y="5240"/>
                    </a:cubicBezTo>
                    <a:cubicBezTo>
                      <a:pt x="83560" y="8734"/>
                      <a:pt x="85214" y="12870"/>
                      <a:pt x="85214" y="17558"/>
                    </a:cubicBezTo>
                    <a:cubicBezTo>
                      <a:pt x="85214" y="22246"/>
                      <a:pt x="83560" y="26475"/>
                      <a:pt x="80159" y="29876"/>
                    </a:cubicBezTo>
                    <a:cubicBezTo>
                      <a:pt x="76758" y="33369"/>
                      <a:pt x="72712" y="35116"/>
                      <a:pt x="67932" y="35116"/>
                    </a:cubicBezTo>
                    <a:cubicBezTo>
                      <a:pt x="62969" y="35116"/>
                      <a:pt x="58831" y="33369"/>
                      <a:pt x="55430" y="29876"/>
                    </a:cubicBezTo>
                    <a:cubicBezTo>
                      <a:pt x="52029" y="26383"/>
                      <a:pt x="50375" y="22246"/>
                      <a:pt x="50375" y="17558"/>
                    </a:cubicBezTo>
                    <a:cubicBezTo>
                      <a:pt x="50375" y="12870"/>
                      <a:pt x="52029" y="8642"/>
                      <a:pt x="55430" y="5240"/>
                    </a:cubicBezTo>
                    <a:cubicBezTo>
                      <a:pt x="58739" y="1747"/>
                      <a:pt x="62969" y="0"/>
                      <a:pt x="67932" y="0"/>
                    </a:cubicBezTo>
                    <a:close/>
                  </a:path>
                </a:pathLst>
              </a:custGeom>
              <a:solidFill>
                <a:srgbClr val="194F90"/>
              </a:solidFill>
              <a:ln w="9190" cap="flat">
                <a:noFill/>
                <a:prstDash val="solid"/>
                <a:miter/>
              </a:ln>
            </p:spPr>
            <p:txBody>
              <a:bodyPr rtlCol="0" anchor="ctr"/>
              <a:lstStyle/>
              <a:p>
                <a:endParaRPr lang="en-US"/>
              </a:p>
            </p:txBody>
          </p:sp>
          <p:sp>
            <p:nvSpPr>
              <p:cNvPr id="30" name="Freeform: Shape 226">
                <a:extLst>
                  <a:ext uri="{FF2B5EF4-FFF2-40B4-BE49-F238E27FC236}">
                    <a16:creationId xmlns:a16="http://schemas.microsoft.com/office/drawing/2014/main" id="{D399227A-9856-D9D9-7A3B-320FDB3595C0}"/>
                  </a:ext>
                </a:extLst>
              </p:cNvPr>
              <p:cNvSpPr/>
              <p:nvPr/>
            </p:nvSpPr>
            <p:spPr>
              <a:xfrm>
                <a:off x="1501970" y="1090151"/>
                <a:ext cx="117847" cy="192491"/>
              </a:xfrm>
              <a:custGeom>
                <a:avLst/>
                <a:gdLst>
                  <a:gd name="connsiteX0" fmla="*/ 84203 w 117847"/>
                  <a:gd name="connsiteY0" fmla="*/ 126674 h 192491"/>
                  <a:gd name="connsiteX1" fmla="*/ 61314 w 117847"/>
                  <a:gd name="connsiteY1" fmla="*/ 130259 h 192491"/>
                  <a:gd name="connsiteX2" fmla="*/ 14892 w 117847"/>
                  <a:gd name="connsiteY2" fmla="*/ 107920 h 192491"/>
                  <a:gd name="connsiteX3" fmla="*/ 0 w 117847"/>
                  <a:gd name="connsiteY3" fmla="*/ 63613 h 192491"/>
                  <a:gd name="connsiteX4" fmla="*/ 16638 w 117847"/>
                  <a:gd name="connsiteY4" fmla="*/ 18109 h 192491"/>
                  <a:gd name="connsiteX5" fmla="*/ 63061 w 117847"/>
                  <a:gd name="connsiteY5" fmla="*/ 0 h 192491"/>
                  <a:gd name="connsiteX6" fmla="*/ 99371 w 117847"/>
                  <a:gd name="connsiteY6" fmla="*/ 11031 h 192491"/>
                  <a:gd name="connsiteX7" fmla="*/ 117848 w 117847"/>
                  <a:gd name="connsiteY7" fmla="*/ 50007 h 192491"/>
                  <a:gd name="connsiteX8" fmla="*/ 117848 w 117847"/>
                  <a:gd name="connsiteY8" fmla="*/ 121433 h 192491"/>
                  <a:gd name="connsiteX9" fmla="*/ 95511 w 117847"/>
                  <a:gd name="connsiteY9" fmla="*/ 175026 h 192491"/>
                  <a:gd name="connsiteX10" fmla="*/ 63704 w 117847"/>
                  <a:gd name="connsiteY10" fmla="*/ 190469 h 192491"/>
                  <a:gd name="connsiteX11" fmla="*/ 53868 w 117847"/>
                  <a:gd name="connsiteY11" fmla="*/ 191940 h 192491"/>
                  <a:gd name="connsiteX12" fmla="*/ 42562 w 117847"/>
                  <a:gd name="connsiteY12" fmla="*/ 192491 h 192491"/>
                  <a:gd name="connsiteX13" fmla="*/ 38700 w 117847"/>
                  <a:gd name="connsiteY13" fmla="*/ 192308 h 192491"/>
                  <a:gd name="connsiteX14" fmla="*/ 33001 w 117847"/>
                  <a:gd name="connsiteY14" fmla="*/ 191848 h 192491"/>
                  <a:gd name="connsiteX15" fmla="*/ 19947 w 117847"/>
                  <a:gd name="connsiteY15" fmla="*/ 175209 h 192491"/>
                  <a:gd name="connsiteX16" fmla="*/ 19947 w 117847"/>
                  <a:gd name="connsiteY16" fmla="*/ 163628 h 192491"/>
                  <a:gd name="connsiteX17" fmla="*/ 28405 w 117847"/>
                  <a:gd name="connsiteY17" fmla="*/ 164639 h 192491"/>
                  <a:gd name="connsiteX18" fmla="*/ 36862 w 117847"/>
                  <a:gd name="connsiteY18" fmla="*/ 165098 h 192491"/>
                  <a:gd name="connsiteX19" fmla="*/ 84203 w 117847"/>
                  <a:gd name="connsiteY19" fmla="*/ 126674 h 192491"/>
                  <a:gd name="connsiteX20" fmla="*/ 84755 w 117847"/>
                  <a:gd name="connsiteY20" fmla="*/ 49916 h 192491"/>
                  <a:gd name="connsiteX21" fmla="*/ 76758 w 117847"/>
                  <a:gd name="connsiteY21" fmla="*/ 32082 h 192491"/>
                  <a:gd name="connsiteX22" fmla="*/ 63061 w 117847"/>
                  <a:gd name="connsiteY22" fmla="*/ 27578 h 192491"/>
                  <a:gd name="connsiteX23" fmla="*/ 40722 w 117847"/>
                  <a:gd name="connsiteY23" fmla="*/ 37230 h 192491"/>
                  <a:gd name="connsiteX24" fmla="*/ 32725 w 117847"/>
                  <a:gd name="connsiteY24" fmla="*/ 64164 h 192491"/>
                  <a:gd name="connsiteX25" fmla="*/ 41825 w 117847"/>
                  <a:gd name="connsiteY25" fmla="*/ 92110 h 192491"/>
                  <a:gd name="connsiteX26" fmla="*/ 67013 w 117847"/>
                  <a:gd name="connsiteY26" fmla="*/ 102221 h 192491"/>
                  <a:gd name="connsiteX27" fmla="*/ 84847 w 117847"/>
                  <a:gd name="connsiteY27" fmla="*/ 98636 h 192491"/>
                  <a:gd name="connsiteX28" fmla="*/ 84847 w 117847"/>
                  <a:gd name="connsiteY28" fmla="*/ 49916 h 19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7847" h="192491">
                    <a:moveTo>
                      <a:pt x="84203" y="126674"/>
                    </a:moveTo>
                    <a:cubicBezTo>
                      <a:pt x="76023" y="129064"/>
                      <a:pt x="68392" y="130259"/>
                      <a:pt x="61314" y="130259"/>
                    </a:cubicBezTo>
                    <a:cubicBezTo>
                      <a:pt x="41825" y="130259"/>
                      <a:pt x="26383" y="122812"/>
                      <a:pt x="14892" y="107920"/>
                    </a:cubicBezTo>
                    <a:cubicBezTo>
                      <a:pt x="4963" y="95603"/>
                      <a:pt x="0" y="80803"/>
                      <a:pt x="0" y="63613"/>
                    </a:cubicBezTo>
                    <a:cubicBezTo>
                      <a:pt x="0" y="44952"/>
                      <a:pt x="5515" y="29784"/>
                      <a:pt x="16638" y="18109"/>
                    </a:cubicBezTo>
                    <a:cubicBezTo>
                      <a:pt x="27945" y="5975"/>
                      <a:pt x="43389" y="0"/>
                      <a:pt x="63061" y="0"/>
                    </a:cubicBezTo>
                    <a:cubicBezTo>
                      <a:pt x="77493" y="0"/>
                      <a:pt x="89627" y="3677"/>
                      <a:pt x="99371" y="11031"/>
                    </a:cubicBezTo>
                    <a:cubicBezTo>
                      <a:pt x="111689" y="19948"/>
                      <a:pt x="117848" y="33001"/>
                      <a:pt x="117848" y="50007"/>
                    </a:cubicBezTo>
                    <a:lnTo>
                      <a:pt x="117848" y="121433"/>
                    </a:lnTo>
                    <a:cubicBezTo>
                      <a:pt x="117848" y="145059"/>
                      <a:pt x="110403" y="162892"/>
                      <a:pt x="95511" y="175026"/>
                    </a:cubicBezTo>
                    <a:cubicBezTo>
                      <a:pt x="87329" y="182380"/>
                      <a:pt x="76758" y="187528"/>
                      <a:pt x="63704" y="190469"/>
                    </a:cubicBezTo>
                    <a:cubicBezTo>
                      <a:pt x="60763" y="191021"/>
                      <a:pt x="57453" y="191572"/>
                      <a:pt x="53868" y="191940"/>
                    </a:cubicBezTo>
                    <a:cubicBezTo>
                      <a:pt x="50283" y="192308"/>
                      <a:pt x="46514" y="192491"/>
                      <a:pt x="42562" y="192491"/>
                    </a:cubicBezTo>
                    <a:cubicBezTo>
                      <a:pt x="41550" y="192491"/>
                      <a:pt x="40263" y="192401"/>
                      <a:pt x="38700" y="192308"/>
                    </a:cubicBezTo>
                    <a:cubicBezTo>
                      <a:pt x="37137" y="192216"/>
                      <a:pt x="35207" y="192032"/>
                      <a:pt x="33001" y="191848"/>
                    </a:cubicBezTo>
                    <a:lnTo>
                      <a:pt x="19947" y="175209"/>
                    </a:lnTo>
                    <a:lnTo>
                      <a:pt x="19947" y="163628"/>
                    </a:lnTo>
                    <a:cubicBezTo>
                      <a:pt x="22705" y="163995"/>
                      <a:pt x="25554" y="164363"/>
                      <a:pt x="28405" y="164639"/>
                    </a:cubicBezTo>
                    <a:cubicBezTo>
                      <a:pt x="31254" y="164914"/>
                      <a:pt x="34104" y="165098"/>
                      <a:pt x="36862" y="165098"/>
                    </a:cubicBezTo>
                    <a:cubicBezTo>
                      <a:pt x="65818" y="165098"/>
                      <a:pt x="81630" y="152320"/>
                      <a:pt x="84203" y="126674"/>
                    </a:cubicBezTo>
                    <a:close/>
                    <a:moveTo>
                      <a:pt x="84755" y="49916"/>
                    </a:moveTo>
                    <a:cubicBezTo>
                      <a:pt x="84755" y="42378"/>
                      <a:pt x="82089" y="36402"/>
                      <a:pt x="76758" y="32082"/>
                    </a:cubicBezTo>
                    <a:cubicBezTo>
                      <a:pt x="73356" y="29141"/>
                      <a:pt x="68852" y="27578"/>
                      <a:pt x="63061" y="27578"/>
                    </a:cubicBezTo>
                    <a:cubicBezTo>
                      <a:pt x="53500" y="27578"/>
                      <a:pt x="46055" y="30795"/>
                      <a:pt x="40722" y="37230"/>
                    </a:cubicBezTo>
                    <a:cubicBezTo>
                      <a:pt x="35391" y="43665"/>
                      <a:pt x="32725" y="52673"/>
                      <a:pt x="32725" y="64164"/>
                    </a:cubicBezTo>
                    <a:cubicBezTo>
                      <a:pt x="32725" y="76023"/>
                      <a:pt x="35759" y="85399"/>
                      <a:pt x="41825" y="92110"/>
                    </a:cubicBezTo>
                    <a:cubicBezTo>
                      <a:pt x="47893" y="98820"/>
                      <a:pt x="56258" y="102221"/>
                      <a:pt x="67013" y="102221"/>
                    </a:cubicBezTo>
                    <a:cubicBezTo>
                      <a:pt x="72529" y="102221"/>
                      <a:pt x="78504" y="101026"/>
                      <a:pt x="84847" y="98636"/>
                    </a:cubicBezTo>
                    <a:lnTo>
                      <a:pt x="84847" y="49916"/>
                    </a:lnTo>
                    <a:close/>
                  </a:path>
                </a:pathLst>
              </a:custGeom>
              <a:solidFill>
                <a:srgbClr val="194F90"/>
              </a:solidFill>
              <a:ln w="9190" cap="flat">
                <a:noFill/>
                <a:prstDash val="solid"/>
                <a:miter/>
              </a:ln>
            </p:spPr>
            <p:txBody>
              <a:bodyPr rtlCol="0" anchor="ctr"/>
              <a:lstStyle/>
              <a:p>
                <a:endParaRPr lang="en-US"/>
              </a:p>
            </p:txBody>
          </p:sp>
          <p:sp>
            <p:nvSpPr>
              <p:cNvPr id="31" name="Freeform: Shape 227">
                <a:extLst>
                  <a:ext uri="{FF2B5EF4-FFF2-40B4-BE49-F238E27FC236}">
                    <a16:creationId xmlns:a16="http://schemas.microsoft.com/office/drawing/2014/main" id="{30D51B84-757C-4D97-F179-71CFC9E46EA9}"/>
                  </a:ext>
                </a:extLst>
              </p:cNvPr>
              <p:cNvSpPr/>
              <p:nvPr/>
            </p:nvSpPr>
            <p:spPr>
              <a:xfrm>
                <a:off x="1724522" y="1023597"/>
                <a:ext cx="194881" cy="259229"/>
              </a:xfrm>
              <a:custGeom>
                <a:avLst/>
                <a:gdLst>
                  <a:gd name="connsiteX0" fmla="*/ 181185 w 194881"/>
                  <a:gd name="connsiteY0" fmla="*/ 92 h 259229"/>
                  <a:gd name="connsiteX1" fmla="*/ 181185 w 194881"/>
                  <a:gd name="connsiteY1" fmla="*/ 166753 h 259229"/>
                  <a:gd name="connsiteX2" fmla="*/ 194882 w 194881"/>
                  <a:gd name="connsiteY2" fmla="*/ 166753 h 259229"/>
                  <a:gd name="connsiteX3" fmla="*/ 194882 w 194881"/>
                  <a:gd name="connsiteY3" fmla="*/ 194423 h 259229"/>
                  <a:gd name="connsiteX4" fmla="*/ 180910 w 194881"/>
                  <a:gd name="connsiteY4" fmla="*/ 194423 h 259229"/>
                  <a:gd name="connsiteX5" fmla="*/ 174382 w 194881"/>
                  <a:gd name="connsiteY5" fmla="*/ 221172 h 259229"/>
                  <a:gd name="connsiteX6" fmla="*/ 158571 w 194881"/>
                  <a:gd name="connsiteY6" fmla="*/ 241672 h 259229"/>
                  <a:gd name="connsiteX7" fmla="*/ 104151 w 194881"/>
                  <a:gd name="connsiteY7" fmla="*/ 259229 h 259229"/>
                  <a:gd name="connsiteX8" fmla="*/ 77402 w 194881"/>
                  <a:gd name="connsiteY8" fmla="*/ 259229 h 259229"/>
                  <a:gd name="connsiteX9" fmla="*/ 19948 w 194881"/>
                  <a:gd name="connsiteY9" fmla="*/ 239282 h 259229"/>
                  <a:gd name="connsiteX10" fmla="*/ 0 w 194881"/>
                  <a:gd name="connsiteY10" fmla="*/ 187803 h 259229"/>
                  <a:gd name="connsiteX11" fmla="*/ 0 w 194881"/>
                  <a:gd name="connsiteY11" fmla="*/ 139267 h 259229"/>
                  <a:gd name="connsiteX12" fmla="*/ 17006 w 194881"/>
                  <a:gd name="connsiteY12" fmla="*/ 125845 h 259229"/>
                  <a:gd name="connsiteX13" fmla="*/ 33369 w 194881"/>
                  <a:gd name="connsiteY13" fmla="*/ 125845 h 259229"/>
                  <a:gd name="connsiteX14" fmla="*/ 33369 w 194881"/>
                  <a:gd name="connsiteY14" fmla="*/ 184770 h 259229"/>
                  <a:gd name="connsiteX15" fmla="*/ 36494 w 194881"/>
                  <a:gd name="connsiteY15" fmla="*/ 206648 h 259229"/>
                  <a:gd name="connsiteX16" fmla="*/ 46423 w 194881"/>
                  <a:gd name="connsiteY16" fmla="*/ 221080 h 259229"/>
                  <a:gd name="connsiteX17" fmla="*/ 64256 w 194881"/>
                  <a:gd name="connsiteY17" fmla="*/ 229079 h 259229"/>
                  <a:gd name="connsiteX18" fmla="*/ 91006 w 194881"/>
                  <a:gd name="connsiteY18" fmla="*/ 231468 h 259229"/>
                  <a:gd name="connsiteX19" fmla="*/ 134119 w 194881"/>
                  <a:gd name="connsiteY19" fmla="*/ 221908 h 259229"/>
                  <a:gd name="connsiteX20" fmla="*/ 144507 w 194881"/>
                  <a:gd name="connsiteY20" fmla="*/ 207200 h 259229"/>
                  <a:gd name="connsiteX21" fmla="*/ 148092 w 194881"/>
                  <a:gd name="connsiteY21" fmla="*/ 184770 h 259229"/>
                  <a:gd name="connsiteX22" fmla="*/ 148092 w 194881"/>
                  <a:gd name="connsiteY22" fmla="*/ 0 h 259229"/>
                  <a:gd name="connsiteX23" fmla="*/ 181185 w 194881"/>
                  <a:gd name="connsiteY23" fmla="*/ 0 h 25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4881" h="259229">
                    <a:moveTo>
                      <a:pt x="181185" y="92"/>
                    </a:moveTo>
                    <a:lnTo>
                      <a:pt x="181185" y="166753"/>
                    </a:lnTo>
                    <a:lnTo>
                      <a:pt x="194882" y="166753"/>
                    </a:lnTo>
                    <a:lnTo>
                      <a:pt x="194882" y="194423"/>
                    </a:lnTo>
                    <a:lnTo>
                      <a:pt x="180910" y="194423"/>
                    </a:lnTo>
                    <a:cubicBezTo>
                      <a:pt x="180082" y="204350"/>
                      <a:pt x="177968" y="213267"/>
                      <a:pt x="174382" y="221172"/>
                    </a:cubicBezTo>
                    <a:cubicBezTo>
                      <a:pt x="170797" y="229079"/>
                      <a:pt x="165558" y="235973"/>
                      <a:pt x="158571" y="241672"/>
                    </a:cubicBezTo>
                    <a:cubicBezTo>
                      <a:pt x="145059" y="253346"/>
                      <a:pt x="126950" y="259229"/>
                      <a:pt x="104151" y="259229"/>
                    </a:cubicBezTo>
                    <a:lnTo>
                      <a:pt x="77402" y="259229"/>
                    </a:lnTo>
                    <a:cubicBezTo>
                      <a:pt x="53041" y="259229"/>
                      <a:pt x="33829" y="252611"/>
                      <a:pt x="19948" y="239282"/>
                    </a:cubicBezTo>
                    <a:cubicBezTo>
                      <a:pt x="6618" y="226597"/>
                      <a:pt x="0" y="209407"/>
                      <a:pt x="0" y="187803"/>
                    </a:cubicBezTo>
                    <a:lnTo>
                      <a:pt x="0" y="139267"/>
                    </a:lnTo>
                    <a:lnTo>
                      <a:pt x="17006" y="125845"/>
                    </a:lnTo>
                    <a:lnTo>
                      <a:pt x="33369" y="125845"/>
                    </a:lnTo>
                    <a:lnTo>
                      <a:pt x="33369" y="184770"/>
                    </a:lnTo>
                    <a:cubicBezTo>
                      <a:pt x="33369" y="193502"/>
                      <a:pt x="34380" y="200765"/>
                      <a:pt x="36494" y="206648"/>
                    </a:cubicBezTo>
                    <a:cubicBezTo>
                      <a:pt x="38608" y="212532"/>
                      <a:pt x="41919" y="217312"/>
                      <a:pt x="46423" y="221080"/>
                    </a:cubicBezTo>
                    <a:cubicBezTo>
                      <a:pt x="51019" y="224849"/>
                      <a:pt x="56901" y="227516"/>
                      <a:pt x="64256" y="229079"/>
                    </a:cubicBezTo>
                    <a:cubicBezTo>
                      <a:pt x="71610" y="230641"/>
                      <a:pt x="80527" y="231468"/>
                      <a:pt x="91006" y="231468"/>
                    </a:cubicBezTo>
                    <a:cubicBezTo>
                      <a:pt x="111046" y="231468"/>
                      <a:pt x="125386" y="228251"/>
                      <a:pt x="134119" y="221908"/>
                    </a:cubicBezTo>
                    <a:cubicBezTo>
                      <a:pt x="138715" y="218139"/>
                      <a:pt x="142116" y="213267"/>
                      <a:pt x="144507" y="207200"/>
                    </a:cubicBezTo>
                    <a:cubicBezTo>
                      <a:pt x="146897" y="201133"/>
                      <a:pt x="148092" y="193686"/>
                      <a:pt x="148092" y="184770"/>
                    </a:cubicBezTo>
                    <a:lnTo>
                      <a:pt x="148092" y="0"/>
                    </a:lnTo>
                    <a:lnTo>
                      <a:pt x="181185" y="0"/>
                    </a:lnTo>
                    <a:close/>
                  </a:path>
                </a:pathLst>
              </a:custGeom>
              <a:solidFill>
                <a:srgbClr val="194F90"/>
              </a:solidFill>
              <a:ln w="9190" cap="flat">
                <a:noFill/>
                <a:prstDash val="solid"/>
                <a:miter/>
              </a:ln>
            </p:spPr>
            <p:txBody>
              <a:bodyPr rtlCol="0" anchor="ctr"/>
              <a:lstStyle/>
              <a:p>
                <a:endParaRPr lang="en-US"/>
              </a:p>
            </p:txBody>
          </p:sp>
          <p:sp>
            <p:nvSpPr>
              <p:cNvPr id="32" name="Freeform: Shape 228">
                <a:extLst>
                  <a:ext uri="{FF2B5EF4-FFF2-40B4-BE49-F238E27FC236}">
                    <a16:creationId xmlns:a16="http://schemas.microsoft.com/office/drawing/2014/main" id="{89A4A505-70C7-BEFD-48E0-FD06FB847845}"/>
                  </a:ext>
                </a:extLst>
              </p:cNvPr>
              <p:cNvSpPr/>
              <p:nvPr/>
            </p:nvSpPr>
            <p:spPr>
              <a:xfrm>
                <a:off x="1917381" y="1033524"/>
                <a:ext cx="168683" cy="184403"/>
              </a:xfrm>
              <a:custGeom>
                <a:avLst/>
                <a:gdLst>
                  <a:gd name="connsiteX0" fmla="*/ 54144 w 168683"/>
                  <a:gd name="connsiteY0" fmla="*/ 156825 h 184403"/>
                  <a:gd name="connsiteX1" fmla="*/ 44952 w 168683"/>
                  <a:gd name="connsiteY1" fmla="*/ 138807 h 184403"/>
                  <a:gd name="connsiteX2" fmla="*/ 41643 w 168683"/>
                  <a:gd name="connsiteY2" fmla="*/ 117205 h 184403"/>
                  <a:gd name="connsiteX3" fmla="*/ 52398 w 168683"/>
                  <a:gd name="connsiteY3" fmla="*/ 81171 h 184403"/>
                  <a:gd name="connsiteX4" fmla="*/ 101762 w 168683"/>
                  <a:gd name="connsiteY4" fmla="*/ 56442 h 184403"/>
                  <a:gd name="connsiteX5" fmla="*/ 142853 w 168683"/>
                  <a:gd name="connsiteY5" fmla="*/ 71610 h 184403"/>
                  <a:gd name="connsiteX6" fmla="*/ 161881 w 168683"/>
                  <a:gd name="connsiteY6" fmla="*/ 117113 h 184403"/>
                  <a:gd name="connsiteX7" fmla="*/ 149931 w 168683"/>
                  <a:gd name="connsiteY7" fmla="*/ 156733 h 184403"/>
                  <a:gd name="connsiteX8" fmla="*/ 168683 w 168683"/>
                  <a:gd name="connsiteY8" fmla="*/ 156733 h 184403"/>
                  <a:gd name="connsiteX9" fmla="*/ 168683 w 168683"/>
                  <a:gd name="connsiteY9" fmla="*/ 184403 h 184403"/>
                  <a:gd name="connsiteX10" fmla="*/ 127869 w 168683"/>
                  <a:gd name="connsiteY10" fmla="*/ 184403 h 184403"/>
                  <a:gd name="connsiteX11" fmla="*/ 102313 w 168683"/>
                  <a:gd name="connsiteY11" fmla="*/ 180818 h 184403"/>
                  <a:gd name="connsiteX12" fmla="*/ 101118 w 168683"/>
                  <a:gd name="connsiteY12" fmla="*/ 180818 h 184403"/>
                  <a:gd name="connsiteX13" fmla="*/ 75562 w 168683"/>
                  <a:gd name="connsiteY13" fmla="*/ 184403 h 184403"/>
                  <a:gd name="connsiteX14" fmla="*/ 0 w 168683"/>
                  <a:gd name="connsiteY14" fmla="*/ 184403 h 184403"/>
                  <a:gd name="connsiteX15" fmla="*/ 0 w 168683"/>
                  <a:gd name="connsiteY15" fmla="*/ 156733 h 184403"/>
                  <a:gd name="connsiteX16" fmla="*/ 54144 w 168683"/>
                  <a:gd name="connsiteY16" fmla="*/ 156733 h 184403"/>
                  <a:gd name="connsiteX17" fmla="*/ 81814 w 168683"/>
                  <a:gd name="connsiteY17" fmla="*/ 0 h 184403"/>
                  <a:gd name="connsiteX18" fmla="*/ 94132 w 168683"/>
                  <a:gd name="connsiteY18" fmla="*/ 5240 h 184403"/>
                  <a:gd name="connsiteX19" fmla="*/ 99372 w 168683"/>
                  <a:gd name="connsiteY19" fmla="*/ 17558 h 184403"/>
                  <a:gd name="connsiteX20" fmla="*/ 94132 w 168683"/>
                  <a:gd name="connsiteY20" fmla="*/ 29876 h 184403"/>
                  <a:gd name="connsiteX21" fmla="*/ 81814 w 168683"/>
                  <a:gd name="connsiteY21" fmla="*/ 35116 h 184403"/>
                  <a:gd name="connsiteX22" fmla="*/ 69496 w 168683"/>
                  <a:gd name="connsiteY22" fmla="*/ 29876 h 184403"/>
                  <a:gd name="connsiteX23" fmla="*/ 64256 w 168683"/>
                  <a:gd name="connsiteY23" fmla="*/ 17558 h 184403"/>
                  <a:gd name="connsiteX24" fmla="*/ 69496 w 168683"/>
                  <a:gd name="connsiteY24" fmla="*/ 5240 h 184403"/>
                  <a:gd name="connsiteX25" fmla="*/ 81814 w 168683"/>
                  <a:gd name="connsiteY25" fmla="*/ 0 h 184403"/>
                  <a:gd name="connsiteX26" fmla="*/ 101762 w 168683"/>
                  <a:gd name="connsiteY26" fmla="*/ 156549 h 184403"/>
                  <a:gd name="connsiteX27" fmla="*/ 121525 w 168683"/>
                  <a:gd name="connsiteY27" fmla="*/ 145243 h 184403"/>
                  <a:gd name="connsiteX28" fmla="*/ 128788 w 168683"/>
                  <a:gd name="connsiteY28" fmla="*/ 119963 h 184403"/>
                  <a:gd name="connsiteX29" fmla="*/ 121525 w 168683"/>
                  <a:gd name="connsiteY29" fmla="*/ 93948 h 184403"/>
                  <a:gd name="connsiteX30" fmla="*/ 101762 w 168683"/>
                  <a:gd name="connsiteY30" fmla="*/ 84296 h 184403"/>
                  <a:gd name="connsiteX31" fmla="*/ 81998 w 168683"/>
                  <a:gd name="connsiteY31" fmla="*/ 93948 h 184403"/>
                  <a:gd name="connsiteX32" fmla="*/ 74735 w 168683"/>
                  <a:gd name="connsiteY32" fmla="*/ 119963 h 184403"/>
                  <a:gd name="connsiteX33" fmla="*/ 81998 w 168683"/>
                  <a:gd name="connsiteY33" fmla="*/ 145243 h 184403"/>
                  <a:gd name="connsiteX34" fmla="*/ 101762 w 168683"/>
                  <a:gd name="connsiteY34" fmla="*/ 156549 h 184403"/>
                  <a:gd name="connsiteX35" fmla="*/ 123180 w 168683"/>
                  <a:gd name="connsiteY35" fmla="*/ 0 h 184403"/>
                  <a:gd name="connsiteX36" fmla="*/ 135498 w 168683"/>
                  <a:gd name="connsiteY36" fmla="*/ 5240 h 184403"/>
                  <a:gd name="connsiteX37" fmla="*/ 140370 w 168683"/>
                  <a:gd name="connsiteY37" fmla="*/ 17558 h 184403"/>
                  <a:gd name="connsiteX38" fmla="*/ 135498 w 168683"/>
                  <a:gd name="connsiteY38" fmla="*/ 29876 h 184403"/>
                  <a:gd name="connsiteX39" fmla="*/ 123180 w 168683"/>
                  <a:gd name="connsiteY39" fmla="*/ 35116 h 184403"/>
                  <a:gd name="connsiteX40" fmla="*/ 110495 w 168683"/>
                  <a:gd name="connsiteY40" fmla="*/ 30060 h 184403"/>
                  <a:gd name="connsiteX41" fmla="*/ 105622 w 168683"/>
                  <a:gd name="connsiteY41" fmla="*/ 17558 h 184403"/>
                  <a:gd name="connsiteX42" fmla="*/ 110495 w 168683"/>
                  <a:gd name="connsiteY42" fmla="*/ 5240 h 184403"/>
                  <a:gd name="connsiteX43" fmla="*/ 123180 w 168683"/>
                  <a:gd name="connsiteY43" fmla="*/ 0 h 184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68683" h="184403">
                    <a:moveTo>
                      <a:pt x="54144" y="156825"/>
                    </a:moveTo>
                    <a:cubicBezTo>
                      <a:pt x="50191" y="151310"/>
                      <a:pt x="47066" y="145243"/>
                      <a:pt x="44952" y="138807"/>
                    </a:cubicBezTo>
                    <a:cubicBezTo>
                      <a:pt x="42746" y="132373"/>
                      <a:pt x="41643" y="125202"/>
                      <a:pt x="41643" y="117205"/>
                    </a:cubicBezTo>
                    <a:cubicBezTo>
                      <a:pt x="41643" y="103692"/>
                      <a:pt x="45228" y="91741"/>
                      <a:pt x="52398" y="81171"/>
                    </a:cubicBezTo>
                    <a:cubicBezTo>
                      <a:pt x="63705" y="64716"/>
                      <a:pt x="80159" y="56442"/>
                      <a:pt x="101762" y="56442"/>
                    </a:cubicBezTo>
                    <a:cubicBezTo>
                      <a:pt x="118032" y="56442"/>
                      <a:pt x="131730" y="61499"/>
                      <a:pt x="142853" y="71610"/>
                    </a:cubicBezTo>
                    <a:cubicBezTo>
                      <a:pt x="155538" y="83285"/>
                      <a:pt x="161881" y="98453"/>
                      <a:pt x="161881" y="117113"/>
                    </a:cubicBezTo>
                    <a:cubicBezTo>
                      <a:pt x="161881" y="132005"/>
                      <a:pt x="157928" y="145151"/>
                      <a:pt x="149931" y="156733"/>
                    </a:cubicBezTo>
                    <a:lnTo>
                      <a:pt x="168683" y="156733"/>
                    </a:lnTo>
                    <a:lnTo>
                      <a:pt x="168683" y="184403"/>
                    </a:lnTo>
                    <a:lnTo>
                      <a:pt x="127869" y="184403"/>
                    </a:lnTo>
                    <a:cubicBezTo>
                      <a:pt x="115734" y="184403"/>
                      <a:pt x="107277" y="183208"/>
                      <a:pt x="102313" y="180818"/>
                    </a:cubicBezTo>
                    <a:lnTo>
                      <a:pt x="101118" y="180818"/>
                    </a:lnTo>
                    <a:cubicBezTo>
                      <a:pt x="95787" y="183208"/>
                      <a:pt x="87237" y="184403"/>
                      <a:pt x="75562" y="184403"/>
                    </a:cubicBezTo>
                    <a:lnTo>
                      <a:pt x="0" y="184403"/>
                    </a:lnTo>
                    <a:lnTo>
                      <a:pt x="0" y="156733"/>
                    </a:lnTo>
                    <a:lnTo>
                      <a:pt x="54144" y="156733"/>
                    </a:lnTo>
                    <a:close/>
                    <a:moveTo>
                      <a:pt x="81814" y="0"/>
                    </a:moveTo>
                    <a:cubicBezTo>
                      <a:pt x="86594" y="0"/>
                      <a:pt x="90730" y="1747"/>
                      <a:pt x="94132" y="5240"/>
                    </a:cubicBezTo>
                    <a:cubicBezTo>
                      <a:pt x="97625" y="8734"/>
                      <a:pt x="99372" y="12870"/>
                      <a:pt x="99372" y="17558"/>
                    </a:cubicBezTo>
                    <a:cubicBezTo>
                      <a:pt x="99372" y="22246"/>
                      <a:pt x="97625" y="26475"/>
                      <a:pt x="94132" y="29876"/>
                    </a:cubicBezTo>
                    <a:cubicBezTo>
                      <a:pt x="90638" y="33369"/>
                      <a:pt x="86502" y="35116"/>
                      <a:pt x="81814" y="35116"/>
                    </a:cubicBezTo>
                    <a:cubicBezTo>
                      <a:pt x="77034" y="35116"/>
                      <a:pt x="72897" y="33369"/>
                      <a:pt x="69496" y="29876"/>
                    </a:cubicBezTo>
                    <a:cubicBezTo>
                      <a:pt x="66003" y="26383"/>
                      <a:pt x="64256" y="22246"/>
                      <a:pt x="64256" y="17558"/>
                    </a:cubicBezTo>
                    <a:cubicBezTo>
                      <a:pt x="64256" y="12870"/>
                      <a:pt x="66003" y="8642"/>
                      <a:pt x="69496" y="5240"/>
                    </a:cubicBezTo>
                    <a:cubicBezTo>
                      <a:pt x="72897" y="1747"/>
                      <a:pt x="77034" y="0"/>
                      <a:pt x="81814" y="0"/>
                    </a:cubicBezTo>
                    <a:close/>
                    <a:moveTo>
                      <a:pt x="101762" y="156549"/>
                    </a:moveTo>
                    <a:cubicBezTo>
                      <a:pt x="110127" y="155538"/>
                      <a:pt x="116654" y="151769"/>
                      <a:pt x="121525" y="145243"/>
                    </a:cubicBezTo>
                    <a:cubicBezTo>
                      <a:pt x="126398" y="138716"/>
                      <a:pt x="128788" y="130259"/>
                      <a:pt x="128788" y="119963"/>
                    </a:cubicBezTo>
                    <a:cubicBezTo>
                      <a:pt x="128788" y="109023"/>
                      <a:pt x="126398" y="100383"/>
                      <a:pt x="121525" y="93948"/>
                    </a:cubicBezTo>
                    <a:cubicBezTo>
                      <a:pt x="116654" y="87513"/>
                      <a:pt x="110035" y="84296"/>
                      <a:pt x="101762" y="84296"/>
                    </a:cubicBezTo>
                    <a:cubicBezTo>
                      <a:pt x="93397" y="84296"/>
                      <a:pt x="86870" y="87513"/>
                      <a:pt x="81998" y="93948"/>
                    </a:cubicBezTo>
                    <a:cubicBezTo>
                      <a:pt x="77126" y="100383"/>
                      <a:pt x="74735" y="109115"/>
                      <a:pt x="74735" y="119963"/>
                    </a:cubicBezTo>
                    <a:cubicBezTo>
                      <a:pt x="74735" y="130259"/>
                      <a:pt x="77126" y="138716"/>
                      <a:pt x="81998" y="145243"/>
                    </a:cubicBezTo>
                    <a:cubicBezTo>
                      <a:pt x="86778" y="151769"/>
                      <a:pt x="93397" y="155538"/>
                      <a:pt x="101762" y="156549"/>
                    </a:cubicBezTo>
                    <a:close/>
                    <a:moveTo>
                      <a:pt x="123180" y="0"/>
                    </a:moveTo>
                    <a:cubicBezTo>
                      <a:pt x="128145" y="0"/>
                      <a:pt x="132281" y="1747"/>
                      <a:pt x="135498" y="5240"/>
                    </a:cubicBezTo>
                    <a:cubicBezTo>
                      <a:pt x="138807" y="8734"/>
                      <a:pt x="140370" y="12870"/>
                      <a:pt x="140370" y="17558"/>
                    </a:cubicBezTo>
                    <a:cubicBezTo>
                      <a:pt x="140370" y="22246"/>
                      <a:pt x="138715" y="26475"/>
                      <a:pt x="135498" y="29876"/>
                    </a:cubicBezTo>
                    <a:cubicBezTo>
                      <a:pt x="132189" y="33369"/>
                      <a:pt x="128145" y="35116"/>
                      <a:pt x="123180" y="35116"/>
                    </a:cubicBezTo>
                    <a:cubicBezTo>
                      <a:pt x="118032" y="35116"/>
                      <a:pt x="113804" y="33461"/>
                      <a:pt x="110495" y="30060"/>
                    </a:cubicBezTo>
                    <a:cubicBezTo>
                      <a:pt x="107185" y="26659"/>
                      <a:pt x="105622" y="22522"/>
                      <a:pt x="105622" y="17558"/>
                    </a:cubicBezTo>
                    <a:cubicBezTo>
                      <a:pt x="105622" y="12778"/>
                      <a:pt x="107277" y="8642"/>
                      <a:pt x="110495" y="5240"/>
                    </a:cubicBezTo>
                    <a:cubicBezTo>
                      <a:pt x="113804" y="1747"/>
                      <a:pt x="118032" y="0"/>
                      <a:pt x="123180" y="0"/>
                    </a:cubicBezTo>
                    <a:close/>
                  </a:path>
                </a:pathLst>
              </a:custGeom>
              <a:solidFill>
                <a:srgbClr val="194F90"/>
              </a:solidFill>
              <a:ln w="9190" cap="flat">
                <a:noFill/>
                <a:prstDash val="solid"/>
                <a:miter/>
              </a:ln>
            </p:spPr>
            <p:txBody>
              <a:bodyPr rtlCol="0" anchor="ctr"/>
              <a:lstStyle/>
              <a:p>
                <a:endParaRPr lang="en-US"/>
              </a:p>
            </p:txBody>
          </p:sp>
          <p:sp>
            <p:nvSpPr>
              <p:cNvPr id="33" name="Freeform: Shape 229">
                <a:extLst>
                  <a:ext uri="{FF2B5EF4-FFF2-40B4-BE49-F238E27FC236}">
                    <a16:creationId xmlns:a16="http://schemas.microsoft.com/office/drawing/2014/main" id="{AD5CEDB8-C801-3701-363D-F1EDCC13F063}"/>
                  </a:ext>
                </a:extLst>
              </p:cNvPr>
              <p:cNvSpPr/>
              <p:nvPr/>
            </p:nvSpPr>
            <p:spPr>
              <a:xfrm>
                <a:off x="2083950" y="1033524"/>
                <a:ext cx="83100" cy="184587"/>
              </a:xfrm>
              <a:custGeom>
                <a:avLst/>
                <a:gdLst>
                  <a:gd name="connsiteX0" fmla="*/ 81906 w 83100"/>
                  <a:gd name="connsiteY0" fmla="*/ 59568 h 184587"/>
                  <a:gd name="connsiteX1" fmla="*/ 81906 w 83100"/>
                  <a:gd name="connsiteY1" fmla="*/ 154527 h 184587"/>
                  <a:gd name="connsiteX2" fmla="*/ 74735 w 83100"/>
                  <a:gd name="connsiteY2" fmla="*/ 174199 h 184587"/>
                  <a:gd name="connsiteX3" fmla="*/ 52398 w 83100"/>
                  <a:gd name="connsiteY3" fmla="*/ 184587 h 184587"/>
                  <a:gd name="connsiteX4" fmla="*/ 0 w 83100"/>
                  <a:gd name="connsiteY4" fmla="*/ 184587 h 184587"/>
                  <a:gd name="connsiteX5" fmla="*/ 0 w 83100"/>
                  <a:gd name="connsiteY5" fmla="*/ 156917 h 184587"/>
                  <a:gd name="connsiteX6" fmla="*/ 41643 w 83100"/>
                  <a:gd name="connsiteY6" fmla="*/ 156917 h 184587"/>
                  <a:gd name="connsiteX7" fmla="*/ 46974 w 83100"/>
                  <a:gd name="connsiteY7" fmla="*/ 154527 h 184587"/>
                  <a:gd name="connsiteX8" fmla="*/ 48721 w 83100"/>
                  <a:gd name="connsiteY8" fmla="*/ 150023 h 184587"/>
                  <a:gd name="connsiteX9" fmla="*/ 48721 w 83100"/>
                  <a:gd name="connsiteY9" fmla="*/ 59568 h 184587"/>
                  <a:gd name="connsiteX10" fmla="*/ 81906 w 83100"/>
                  <a:gd name="connsiteY10" fmla="*/ 59568 h 184587"/>
                  <a:gd name="connsiteX11" fmla="*/ 65175 w 83100"/>
                  <a:gd name="connsiteY11" fmla="*/ 0 h 184587"/>
                  <a:gd name="connsiteX12" fmla="*/ 77861 w 83100"/>
                  <a:gd name="connsiteY12" fmla="*/ 5240 h 184587"/>
                  <a:gd name="connsiteX13" fmla="*/ 83101 w 83100"/>
                  <a:gd name="connsiteY13" fmla="*/ 17558 h 184587"/>
                  <a:gd name="connsiteX14" fmla="*/ 77861 w 83100"/>
                  <a:gd name="connsiteY14" fmla="*/ 29876 h 184587"/>
                  <a:gd name="connsiteX15" fmla="*/ 65175 w 83100"/>
                  <a:gd name="connsiteY15" fmla="*/ 35116 h 184587"/>
                  <a:gd name="connsiteX16" fmla="*/ 52857 w 83100"/>
                  <a:gd name="connsiteY16" fmla="*/ 29876 h 184587"/>
                  <a:gd name="connsiteX17" fmla="*/ 47618 w 83100"/>
                  <a:gd name="connsiteY17" fmla="*/ 17558 h 184587"/>
                  <a:gd name="connsiteX18" fmla="*/ 52857 w 83100"/>
                  <a:gd name="connsiteY18" fmla="*/ 5240 h 184587"/>
                  <a:gd name="connsiteX19" fmla="*/ 65175 w 83100"/>
                  <a:gd name="connsiteY19" fmla="*/ 0 h 18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100" h="184587">
                    <a:moveTo>
                      <a:pt x="81906" y="59568"/>
                    </a:moveTo>
                    <a:lnTo>
                      <a:pt x="81906" y="154527"/>
                    </a:lnTo>
                    <a:cubicBezTo>
                      <a:pt x="81906" y="161698"/>
                      <a:pt x="79516" y="168224"/>
                      <a:pt x="74735" y="174199"/>
                    </a:cubicBezTo>
                    <a:cubicBezTo>
                      <a:pt x="68760" y="181186"/>
                      <a:pt x="61315" y="184587"/>
                      <a:pt x="52398" y="184587"/>
                    </a:cubicBezTo>
                    <a:lnTo>
                      <a:pt x="0" y="184587"/>
                    </a:lnTo>
                    <a:lnTo>
                      <a:pt x="0" y="156917"/>
                    </a:lnTo>
                    <a:lnTo>
                      <a:pt x="41643" y="156917"/>
                    </a:lnTo>
                    <a:cubicBezTo>
                      <a:pt x="44033" y="156917"/>
                      <a:pt x="45779" y="156089"/>
                      <a:pt x="46974" y="154527"/>
                    </a:cubicBezTo>
                    <a:cubicBezTo>
                      <a:pt x="48169" y="153332"/>
                      <a:pt x="48721" y="151861"/>
                      <a:pt x="48721" y="150023"/>
                    </a:cubicBezTo>
                    <a:lnTo>
                      <a:pt x="48721" y="59568"/>
                    </a:lnTo>
                    <a:lnTo>
                      <a:pt x="81906" y="59568"/>
                    </a:lnTo>
                    <a:close/>
                    <a:moveTo>
                      <a:pt x="65175" y="0"/>
                    </a:moveTo>
                    <a:cubicBezTo>
                      <a:pt x="70139" y="0"/>
                      <a:pt x="74367" y="1747"/>
                      <a:pt x="77861" y="5240"/>
                    </a:cubicBezTo>
                    <a:cubicBezTo>
                      <a:pt x="81354" y="8734"/>
                      <a:pt x="83101" y="12870"/>
                      <a:pt x="83101" y="17558"/>
                    </a:cubicBezTo>
                    <a:cubicBezTo>
                      <a:pt x="83101" y="22246"/>
                      <a:pt x="81354" y="26475"/>
                      <a:pt x="77861" y="29876"/>
                    </a:cubicBezTo>
                    <a:cubicBezTo>
                      <a:pt x="74367" y="33369"/>
                      <a:pt x="70139" y="35116"/>
                      <a:pt x="65175" y="35116"/>
                    </a:cubicBezTo>
                    <a:cubicBezTo>
                      <a:pt x="60396" y="35116"/>
                      <a:pt x="56258" y="33369"/>
                      <a:pt x="52857" y="29876"/>
                    </a:cubicBezTo>
                    <a:cubicBezTo>
                      <a:pt x="49364" y="26383"/>
                      <a:pt x="47618" y="22246"/>
                      <a:pt x="47618" y="17558"/>
                    </a:cubicBezTo>
                    <a:cubicBezTo>
                      <a:pt x="47618" y="12870"/>
                      <a:pt x="49364" y="8642"/>
                      <a:pt x="52857" y="5240"/>
                    </a:cubicBezTo>
                    <a:cubicBezTo>
                      <a:pt x="56350" y="1747"/>
                      <a:pt x="60488" y="0"/>
                      <a:pt x="65175" y="0"/>
                    </a:cubicBezTo>
                    <a:close/>
                  </a:path>
                </a:pathLst>
              </a:custGeom>
              <a:solidFill>
                <a:srgbClr val="194F90"/>
              </a:solidFill>
              <a:ln w="9190" cap="flat">
                <a:noFill/>
                <a:prstDash val="solid"/>
                <a:miter/>
              </a:ln>
            </p:spPr>
            <p:txBody>
              <a:bodyPr rtlCol="0" anchor="ctr"/>
              <a:lstStyle/>
              <a:p>
                <a:endParaRPr lang="en-US"/>
              </a:p>
            </p:txBody>
          </p:sp>
          <p:sp>
            <p:nvSpPr>
              <p:cNvPr id="34" name="Freeform: Shape 230">
                <a:extLst>
                  <a:ext uri="{FF2B5EF4-FFF2-40B4-BE49-F238E27FC236}">
                    <a16:creationId xmlns:a16="http://schemas.microsoft.com/office/drawing/2014/main" id="{9217F66B-F1BF-4547-D62D-8AD30E60BBF9}"/>
                  </a:ext>
                </a:extLst>
              </p:cNvPr>
              <p:cNvSpPr/>
              <p:nvPr/>
            </p:nvSpPr>
            <p:spPr>
              <a:xfrm>
                <a:off x="2270559" y="1033524"/>
                <a:ext cx="131544" cy="187528"/>
              </a:xfrm>
              <a:custGeom>
                <a:avLst/>
                <a:gdLst>
                  <a:gd name="connsiteX0" fmla="*/ 117848 w 131544"/>
                  <a:gd name="connsiteY0" fmla="*/ 52398 h 187528"/>
                  <a:gd name="connsiteX1" fmla="*/ 117848 w 131544"/>
                  <a:gd name="connsiteY1" fmla="*/ 150023 h 187528"/>
                  <a:gd name="connsiteX2" fmla="*/ 119595 w 131544"/>
                  <a:gd name="connsiteY2" fmla="*/ 154803 h 187528"/>
                  <a:gd name="connsiteX3" fmla="*/ 124099 w 131544"/>
                  <a:gd name="connsiteY3" fmla="*/ 156917 h 187528"/>
                  <a:gd name="connsiteX4" fmla="*/ 131545 w 131544"/>
                  <a:gd name="connsiteY4" fmla="*/ 156917 h 187528"/>
                  <a:gd name="connsiteX5" fmla="*/ 131545 w 131544"/>
                  <a:gd name="connsiteY5" fmla="*/ 184587 h 187528"/>
                  <a:gd name="connsiteX6" fmla="*/ 114539 w 131544"/>
                  <a:gd name="connsiteY6" fmla="*/ 184587 h 187528"/>
                  <a:gd name="connsiteX7" fmla="*/ 91925 w 131544"/>
                  <a:gd name="connsiteY7" fmla="*/ 174474 h 187528"/>
                  <a:gd name="connsiteX8" fmla="*/ 75747 w 131544"/>
                  <a:gd name="connsiteY8" fmla="*/ 184127 h 187528"/>
                  <a:gd name="connsiteX9" fmla="*/ 57729 w 131544"/>
                  <a:gd name="connsiteY9" fmla="*/ 187528 h 187528"/>
                  <a:gd name="connsiteX10" fmla="*/ 37597 w 131544"/>
                  <a:gd name="connsiteY10" fmla="*/ 183943 h 187528"/>
                  <a:gd name="connsiteX11" fmla="*/ 20499 w 131544"/>
                  <a:gd name="connsiteY11" fmla="*/ 173831 h 187528"/>
                  <a:gd name="connsiteX12" fmla="*/ 0 w 131544"/>
                  <a:gd name="connsiteY12" fmla="*/ 122077 h 187528"/>
                  <a:gd name="connsiteX13" fmla="*/ 19028 w 131544"/>
                  <a:gd name="connsiteY13" fmla="*/ 73264 h 187528"/>
                  <a:gd name="connsiteX14" fmla="*/ 61590 w 131544"/>
                  <a:gd name="connsiteY14" fmla="*/ 55431 h 187528"/>
                  <a:gd name="connsiteX15" fmla="*/ 89903 w 131544"/>
                  <a:gd name="connsiteY15" fmla="*/ 61407 h 187528"/>
                  <a:gd name="connsiteX16" fmla="*/ 101761 w 131544"/>
                  <a:gd name="connsiteY16" fmla="*/ 52490 h 187528"/>
                  <a:gd name="connsiteX17" fmla="*/ 117848 w 131544"/>
                  <a:gd name="connsiteY17" fmla="*/ 52490 h 187528"/>
                  <a:gd name="connsiteX18" fmla="*/ 84847 w 131544"/>
                  <a:gd name="connsiteY18" fmla="*/ 87513 h 187528"/>
                  <a:gd name="connsiteX19" fmla="*/ 75470 w 131544"/>
                  <a:gd name="connsiteY19" fmla="*/ 84664 h 187528"/>
                  <a:gd name="connsiteX20" fmla="*/ 66738 w 131544"/>
                  <a:gd name="connsiteY20" fmla="*/ 83928 h 187528"/>
                  <a:gd name="connsiteX21" fmla="*/ 53041 w 131544"/>
                  <a:gd name="connsiteY21" fmla="*/ 86778 h 187528"/>
                  <a:gd name="connsiteX22" fmla="*/ 42285 w 131544"/>
                  <a:gd name="connsiteY22" fmla="*/ 94684 h 187528"/>
                  <a:gd name="connsiteX23" fmla="*/ 35299 w 131544"/>
                  <a:gd name="connsiteY23" fmla="*/ 106909 h 187528"/>
                  <a:gd name="connsiteX24" fmla="*/ 32725 w 131544"/>
                  <a:gd name="connsiteY24" fmla="*/ 122353 h 187528"/>
                  <a:gd name="connsiteX25" fmla="*/ 41366 w 131544"/>
                  <a:gd name="connsiteY25" fmla="*/ 149839 h 187528"/>
                  <a:gd name="connsiteX26" fmla="*/ 64256 w 131544"/>
                  <a:gd name="connsiteY26" fmla="*/ 160135 h 187528"/>
                  <a:gd name="connsiteX27" fmla="*/ 74367 w 131544"/>
                  <a:gd name="connsiteY27" fmla="*/ 159124 h 187528"/>
                  <a:gd name="connsiteX28" fmla="*/ 84755 w 131544"/>
                  <a:gd name="connsiteY28" fmla="*/ 155722 h 187528"/>
                  <a:gd name="connsiteX29" fmla="*/ 84755 w 131544"/>
                  <a:gd name="connsiteY29" fmla="*/ 87513 h 187528"/>
                  <a:gd name="connsiteX30" fmla="*/ 58925 w 131544"/>
                  <a:gd name="connsiteY30" fmla="*/ 0 h 187528"/>
                  <a:gd name="connsiteX31" fmla="*/ 71426 w 131544"/>
                  <a:gd name="connsiteY31" fmla="*/ 5240 h 187528"/>
                  <a:gd name="connsiteX32" fmla="*/ 76482 w 131544"/>
                  <a:gd name="connsiteY32" fmla="*/ 17558 h 187528"/>
                  <a:gd name="connsiteX33" fmla="*/ 71426 w 131544"/>
                  <a:gd name="connsiteY33" fmla="*/ 29876 h 187528"/>
                  <a:gd name="connsiteX34" fmla="*/ 58925 w 131544"/>
                  <a:gd name="connsiteY34" fmla="*/ 35116 h 187528"/>
                  <a:gd name="connsiteX35" fmla="*/ 46422 w 131544"/>
                  <a:gd name="connsiteY35" fmla="*/ 29876 h 187528"/>
                  <a:gd name="connsiteX36" fmla="*/ 41366 w 131544"/>
                  <a:gd name="connsiteY36" fmla="*/ 17558 h 187528"/>
                  <a:gd name="connsiteX37" fmla="*/ 46422 w 131544"/>
                  <a:gd name="connsiteY37" fmla="*/ 5240 h 187528"/>
                  <a:gd name="connsiteX38" fmla="*/ 58925 w 131544"/>
                  <a:gd name="connsiteY38" fmla="*/ 0 h 187528"/>
                  <a:gd name="connsiteX39" fmla="*/ 100291 w 131544"/>
                  <a:gd name="connsiteY39" fmla="*/ 0 h 187528"/>
                  <a:gd name="connsiteX40" fmla="*/ 112793 w 131544"/>
                  <a:gd name="connsiteY40" fmla="*/ 5240 h 187528"/>
                  <a:gd name="connsiteX41" fmla="*/ 117848 w 131544"/>
                  <a:gd name="connsiteY41" fmla="*/ 17558 h 187528"/>
                  <a:gd name="connsiteX42" fmla="*/ 112793 w 131544"/>
                  <a:gd name="connsiteY42" fmla="*/ 29876 h 187528"/>
                  <a:gd name="connsiteX43" fmla="*/ 100291 w 131544"/>
                  <a:gd name="connsiteY43" fmla="*/ 35116 h 187528"/>
                  <a:gd name="connsiteX44" fmla="*/ 87972 w 131544"/>
                  <a:gd name="connsiteY44" fmla="*/ 29876 h 187528"/>
                  <a:gd name="connsiteX45" fmla="*/ 82733 w 131544"/>
                  <a:gd name="connsiteY45" fmla="*/ 17558 h 187528"/>
                  <a:gd name="connsiteX46" fmla="*/ 87972 w 131544"/>
                  <a:gd name="connsiteY46" fmla="*/ 5240 h 187528"/>
                  <a:gd name="connsiteX47" fmla="*/ 100291 w 131544"/>
                  <a:gd name="connsiteY47" fmla="*/ 0 h 18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31544" h="187528">
                    <a:moveTo>
                      <a:pt x="117848" y="52398"/>
                    </a:moveTo>
                    <a:lnTo>
                      <a:pt x="117848" y="150023"/>
                    </a:lnTo>
                    <a:cubicBezTo>
                      <a:pt x="117848" y="152413"/>
                      <a:pt x="118400" y="153975"/>
                      <a:pt x="119595" y="154803"/>
                    </a:cubicBezTo>
                    <a:cubicBezTo>
                      <a:pt x="120790" y="156181"/>
                      <a:pt x="122260" y="156917"/>
                      <a:pt x="124099" y="156917"/>
                    </a:cubicBezTo>
                    <a:lnTo>
                      <a:pt x="131545" y="156917"/>
                    </a:lnTo>
                    <a:lnTo>
                      <a:pt x="131545" y="184587"/>
                    </a:lnTo>
                    <a:lnTo>
                      <a:pt x="114539" y="184587"/>
                    </a:lnTo>
                    <a:cubicBezTo>
                      <a:pt x="106173" y="184587"/>
                      <a:pt x="98636" y="181186"/>
                      <a:pt x="91925" y="174474"/>
                    </a:cubicBezTo>
                    <a:cubicBezTo>
                      <a:pt x="86777" y="178612"/>
                      <a:pt x="81354" y="181829"/>
                      <a:pt x="75747" y="184127"/>
                    </a:cubicBezTo>
                    <a:cubicBezTo>
                      <a:pt x="70047" y="186425"/>
                      <a:pt x="64072" y="187528"/>
                      <a:pt x="57729" y="187528"/>
                    </a:cubicBezTo>
                    <a:cubicBezTo>
                      <a:pt x="50375" y="187528"/>
                      <a:pt x="43665" y="186333"/>
                      <a:pt x="37597" y="183943"/>
                    </a:cubicBezTo>
                    <a:cubicBezTo>
                      <a:pt x="31530" y="181553"/>
                      <a:pt x="25830" y="178152"/>
                      <a:pt x="20499" y="173831"/>
                    </a:cubicBezTo>
                    <a:cubicBezTo>
                      <a:pt x="6802" y="160778"/>
                      <a:pt x="0" y="143496"/>
                      <a:pt x="0" y="122077"/>
                    </a:cubicBezTo>
                    <a:cubicBezTo>
                      <a:pt x="0" y="102221"/>
                      <a:pt x="6342" y="85950"/>
                      <a:pt x="19028" y="73264"/>
                    </a:cubicBezTo>
                    <a:cubicBezTo>
                      <a:pt x="30887" y="61407"/>
                      <a:pt x="45136" y="55431"/>
                      <a:pt x="61590" y="55431"/>
                    </a:cubicBezTo>
                    <a:cubicBezTo>
                      <a:pt x="71334" y="55431"/>
                      <a:pt x="80711" y="57453"/>
                      <a:pt x="89903" y="61407"/>
                    </a:cubicBezTo>
                    <a:lnTo>
                      <a:pt x="101761" y="52490"/>
                    </a:lnTo>
                    <a:lnTo>
                      <a:pt x="117848" y="52490"/>
                    </a:lnTo>
                    <a:close/>
                    <a:moveTo>
                      <a:pt x="84847" y="87513"/>
                    </a:moveTo>
                    <a:cubicBezTo>
                      <a:pt x="81630" y="86134"/>
                      <a:pt x="78504" y="85215"/>
                      <a:pt x="75470" y="84664"/>
                    </a:cubicBezTo>
                    <a:cubicBezTo>
                      <a:pt x="72437" y="84204"/>
                      <a:pt x="69495" y="83928"/>
                      <a:pt x="66738" y="83928"/>
                    </a:cubicBezTo>
                    <a:cubicBezTo>
                      <a:pt x="61774" y="83928"/>
                      <a:pt x="57177" y="84847"/>
                      <a:pt x="53041" y="86778"/>
                    </a:cubicBezTo>
                    <a:cubicBezTo>
                      <a:pt x="48904" y="88708"/>
                      <a:pt x="45319" y="91282"/>
                      <a:pt x="42285" y="94684"/>
                    </a:cubicBezTo>
                    <a:cubicBezTo>
                      <a:pt x="39344" y="98085"/>
                      <a:pt x="36954" y="102129"/>
                      <a:pt x="35299" y="106909"/>
                    </a:cubicBezTo>
                    <a:cubicBezTo>
                      <a:pt x="33645" y="111690"/>
                      <a:pt x="32725" y="116838"/>
                      <a:pt x="32725" y="122353"/>
                    </a:cubicBezTo>
                    <a:cubicBezTo>
                      <a:pt x="32725" y="133844"/>
                      <a:pt x="35575" y="143037"/>
                      <a:pt x="41366" y="149839"/>
                    </a:cubicBezTo>
                    <a:cubicBezTo>
                      <a:pt x="47158" y="156641"/>
                      <a:pt x="54787" y="160135"/>
                      <a:pt x="64256" y="160135"/>
                    </a:cubicBezTo>
                    <a:cubicBezTo>
                      <a:pt x="67657" y="160135"/>
                      <a:pt x="70966" y="159767"/>
                      <a:pt x="74367" y="159124"/>
                    </a:cubicBezTo>
                    <a:cubicBezTo>
                      <a:pt x="77769" y="158387"/>
                      <a:pt x="81170" y="157284"/>
                      <a:pt x="84755" y="155722"/>
                    </a:cubicBezTo>
                    <a:lnTo>
                      <a:pt x="84755" y="87513"/>
                    </a:lnTo>
                    <a:close/>
                    <a:moveTo>
                      <a:pt x="58925" y="0"/>
                    </a:moveTo>
                    <a:cubicBezTo>
                      <a:pt x="63888" y="0"/>
                      <a:pt x="68025" y="1747"/>
                      <a:pt x="71426" y="5240"/>
                    </a:cubicBezTo>
                    <a:cubicBezTo>
                      <a:pt x="74827" y="8734"/>
                      <a:pt x="76482" y="12870"/>
                      <a:pt x="76482" y="17558"/>
                    </a:cubicBezTo>
                    <a:cubicBezTo>
                      <a:pt x="76482" y="22246"/>
                      <a:pt x="74827" y="26475"/>
                      <a:pt x="71426" y="29876"/>
                    </a:cubicBezTo>
                    <a:cubicBezTo>
                      <a:pt x="68025" y="33369"/>
                      <a:pt x="63888" y="35116"/>
                      <a:pt x="58925" y="35116"/>
                    </a:cubicBezTo>
                    <a:cubicBezTo>
                      <a:pt x="53960" y="35116"/>
                      <a:pt x="49823" y="33369"/>
                      <a:pt x="46422" y="29876"/>
                    </a:cubicBezTo>
                    <a:cubicBezTo>
                      <a:pt x="43020" y="26383"/>
                      <a:pt x="41366" y="22246"/>
                      <a:pt x="41366" y="17558"/>
                    </a:cubicBezTo>
                    <a:cubicBezTo>
                      <a:pt x="41366" y="12870"/>
                      <a:pt x="43020" y="8642"/>
                      <a:pt x="46422" y="5240"/>
                    </a:cubicBezTo>
                    <a:cubicBezTo>
                      <a:pt x="49823" y="1747"/>
                      <a:pt x="53960" y="0"/>
                      <a:pt x="58925" y="0"/>
                    </a:cubicBezTo>
                    <a:close/>
                    <a:moveTo>
                      <a:pt x="100291" y="0"/>
                    </a:moveTo>
                    <a:cubicBezTo>
                      <a:pt x="105254" y="0"/>
                      <a:pt x="109392" y="1747"/>
                      <a:pt x="112793" y="5240"/>
                    </a:cubicBezTo>
                    <a:cubicBezTo>
                      <a:pt x="116194" y="8734"/>
                      <a:pt x="117848" y="12870"/>
                      <a:pt x="117848" y="17558"/>
                    </a:cubicBezTo>
                    <a:cubicBezTo>
                      <a:pt x="117848" y="22246"/>
                      <a:pt x="116194" y="26475"/>
                      <a:pt x="112793" y="29876"/>
                    </a:cubicBezTo>
                    <a:cubicBezTo>
                      <a:pt x="109392" y="33369"/>
                      <a:pt x="105254" y="35116"/>
                      <a:pt x="100291" y="35116"/>
                    </a:cubicBezTo>
                    <a:cubicBezTo>
                      <a:pt x="95511" y="35116"/>
                      <a:pt x="91373" y="33369"/>
                      <a:pt x="87972" y="29876"/>
                    </a:cubicBezTo>
                    <a:cubicBezTo>
                      <a:pt x="84479" y="26383"/>
                      <a:pt x="82733" y="22246"/>
                      <a:pt x="82733" y="17558"/>
                    </a:cubicBezTo>
                    <a:cubicBezTo>
                      <a:pt x="82733" y="12870"/>
                      <a:pt x="84479" y="8642"/>
                      <a:pt x="87972" y="5240"/>
                    </a:cubicBezTo>
                    <a:cubicBezTo>
                      <a:pt x="91465" y="1747"/>
                      <a:pt x="95511" y="0"/>
                      <a:pt x="100291" y="0"/>
                    </a:cubicBezTo>
                    <a:close/>
                  </a:path>
                </a:pathLst>
              </a:custGeom>
              <a:solidFill>
                <a:srgbClr val="194F90"/>
              </a:solidFill>
              <a:ln w="9190" cap="flat">
                <a:noFill/>
                <a:prstDash val="solid"/>
                <a:miter/>
              </a:ln>
            </p:spPr>
            <p:txBody>
              <a:bodyPr rtlCol="0" anchor="ctr"/>
              <a:lstStyle/>
              <a:p>
                <a:endParaRPr lang="en-US"/>
              </a:p>
            </p:txBody>
          </p:sp>
          <p:sp>
            <p:nvSpPr>
              <p:cNvPr id="35" name="Freeform: Shape 231">
                <a:extLst>
                  <a:ext uri="{FF2B5EF4-FFF2-40B4-BE49-F238E27FC236}">
                    <a16:creationId xmlns:a16="http://schemas.microsoft.com/office/drawing/2014/main" id="{67A41416-D9F1-CF62-DCFC-85EE15821452}"/>
                  </a:ext>
                </a:extLst>
              </p:cNvPr>
              <p:cNvSpPr/>
              <p:nvPr/>
            </p:nvSpPr>
            <p:spPr>
              <a:xfrm>
                <a:off x="2400174" y="1020195"/>
                <a:ext cx="147815" cy="197915"/>
              </a:xfrm>
              <a:custGeom>
                <a:avLst/>
                <a:gdLst>
                  <a:gd name="connsiteX0" fmla="*/ 129339 w 147815"/>
                  <a:gd name="connsiteY0" fmla="*/ 0 h 197915"/>
                  <a:gd name="connsiteX1" fmla="*/ 129339 w 147815"/>
                  <a:gd name="connsiteY1" fmla="*/ 30335 h 197915"/>
                  <a:gd name="connsiteX2" fmla="*/ 72805 w 147815"/>
                  <a:gd name="connsiteY2" fmla="*/ 64899 h 197915"/>
                  <a:gd name="connsiteX3" fmla="*/ 128788 w 147815"/>
                  <a:gd name="connsiteY3" fmla="*/ 106817 h 197915"/>
                  <a:gd name="connsiteX4" fmla="*/ 147816 w 147815"/>
                  <a:gd name="connsiteY4" fmla="*/ 164822 h 197915"/>
                  <a:gd name="connsiteX5" fmla="*/ 139634 w 147815"/>
                  <a:gd name="connsiteY5" fmla="*/ 188815 h 197915"/>
                  <a:gd name="connsiteX6" fmla="*/ 118400 w 147815"/>
                  <a:gd name="connsiteY6" fmla="*/ 197916 h 197915"/>
                  <a:gd name="connsiteX7" fmla="*/ 0 w 147815"/>
                  <a:gd name="connsiteY7" fmla="*/ 197916 h 197915"/>
                  <a:gd name="connsiteX8" fmla="*/ 0 w 147815"/>
                  <a:gd name="connsiteY8" fmla="*/ 170246 h 197915"/>
                  <a:gd name="connsiteX9" fmla="*/ 107736 w 147815"/>
                  <a:gd name="connsiteY9" fmla="*/ 170246 h 197915"/>
                  <a:gd name="connsiteX10" fmla="*/ 114907 w 147815"/>
                  <a:gd name="connsiteY10" fmla="*/ 163076 h 197915"/>
                  <a:gd name="connsiteX11" fmla="*/ 96154 w 147815"/>
                  <a:gd name="connsiteY11" fmla="*/ 118767 h 197915"/>
                  <a:gd name="connsiteX12" fmla="*/ 35115 w 147815"/>
                  <a:gd name="connsiteY12" fmla="*/ 88156 h 197915"/>
                  <a:gd name="connsiteX13" fmla="*/ 33369 w 147815"/>
                  <a:gd name="connsiteY13" fmla="*/ 86410 h 197915"/>
                  <a:gd name="connsiteX14" fmla="*/ 33369 w 147815"/>
                  <a:gd name="connsiteY14" fmla="*/ 55155 h 197915"/>
                  <a:gd name="connsiteX15" fmla="*/ 129339 w 147815"/>
                  <a:gd name="connsiteY15" fmla="*/ 0 h 19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7815" h="197915">
                    <a:moveTo>
                      <a:pt x="129339" y="0"/>
                    </a:moveTo>
                    <a:lnTo>
                      <a:pt x="129339" y="30335"/>
                    </a:lnTo>
                    <a:lnTo>
                      <a:pt x="72805" y="64899"/>
                    </a:lnTo>
                    <a:cubicBezTo>
                      <a:pt x="96246" y="73264"/>
                      <a:pt x="114815" y="87237"/>
                      <a:pt x="128788" y="106817"/>
                    </a:cubicBezTo>
                    <a:cubicBezTo>
                      <a:pt x="141473" y="124283"/>
                      <a:pt x="147816" y="143588"/>
                      <a:pt x="147816" y="164822"/>
                    </a:cubicBezTo>
                    <a:cubicBezTo>
                      <a:pt x="147816" y="174750"/>
                      <a:pt x="145059" y="182748"/>
                      <a:pt x="139634" y="188815"/>
                    </a:cubicBezTo>
                    <a:cubicBezTo>
                      <a:pt x="134211" y="194882"/>
                      <a:pt x="127041" y="197916"/>
                      <a:pt x="118400" y="197916"/>
                    </a:cubicBezTo>
                    <a:lnTo>
                      <a:pt x="0" y="197916"/>
                    </a:lnTo>
                    <a:lnTo>
                      <a:pt x="0" y="170246"/>
                    </a:lnTo>
                    <a:lnTo>
                      <a:pt x="107736" y="170246"/>
                    </a:lnTo>
                    <a:cubicBezTo>
                      <a:pt x="112517" y="170246"/>
                      <a:pt x="114907" y="167856"/>
                      <a:pt x="114907" y="163076"/>
                    </a:cubicBezTo>
                    <a:cubicBezTo>
                      <a:pt x="113344" y="145978"/>
                      <a:pt x="107093" y="131270"/>
                      <a:pt x="96154" y="118767"/>
                    </a:cubicBezTo>
                    <a:cubicBezTo>
                      <a:pt x="81262" y="101302"/>
                      <a:pt x="60947" y="91098"/>
                      <a:pt x="35115" y="88156"/>
                    </a:cubicBezTo>
                    <a:cubicBezTo>
                      <a:pt x="33920" y="88156"/>
                      <a:pt x="33369" y="87605"/>
                      <a:pt x="33369" y="86410"/>
                    </a:cubicBezTo>
                    <a:lnTo>
                      <a:pt x="33369" y="55155"/>
                    </a:lnTo>
                    <a:lnTo>
                      <a:pt x="129339" y="0"/>
                    </a:lnTo>
                    <a:close/>
                  </a:path>
                </a:pathLst>
              </a:custGeom>
              <a:solidFill>
                <a:srgbClr val="194F90"/>
              </a:solidFill>
              <a:ln w="9190" cap="flat">
                <a:noFill/>
                <a:prstDash val="solid"/>
                <a:miter/>
              </a:ln>
            </p:spPr>
            <p:txBody>
              <a:bodyPr rtlCol="0" anchor="ctr"/>
              <a:lstStyle/>
              <a:p>
                <a:endParaRPr lang="en-US"/>
              </a:p>
            </p:txBody>
          </p:sp>
          <p:sp>
            <p:nvSpPr>
              <p:cNvPr id="36" name="Freeform: Shape 232">
                <a:extLst>
                  <a:ext uri="{FF2B5EF4-FFF2-40B4-BE49-F238E27FC236}">
                    <a16:creationId xmlns:a16="http://schemas.microsoft.com/office/drawing/2014/main" id="{6AF2857C-70B0-D647-121F-21E33DCC36AE}"/>
                  </a:ext>
                </a:extLst>
              </p:cNvPr>
              <p:cNvSpPr/>
              <p:nvPr/>
            </p:nvSpPr>
            <p:spPr>
              <a:xfrm>
                <a:off x="2559848" y="1093092"/>
                <a:ext cx="111873" cy="189275"/>
              </a:xfrm>
              <a:custGeom>
                <a:avLst/>
                <a:gdLst>
                  <a:gd name="connsiteX0" fmla="*/ 98177 w 111873"/>
                  <a:gd name="connsiteY0" fmla="*/ 0 h 189275"/>
                  <a:gd name="connsiteX1" fmla="*/ 98177 w 111873"/>
                  <a:gd name="connsiteY1" fmla="*/ 97350 h 189275"/>
                  <a:gd name="connsiteX2" fmla="*/ 111874 w 111873"/>
                  <a:gd name="connsiteY2" fmla="*/ 97350 h 189275"/>
                  <a:gd name="connsiteX3" fmla="*/ 111874 w 111873"/>
                  <a:gd name="connsiteY3" fmla="*/ 125020 h 189275"/>
                  <a:gd name="connsiteX4" fmla="*/ 97901 w 111873"/>
                  <a:gd name="connsiteY4" fmla="*/ 125020 h 189275"/>
                  <a:gd name="connsiteX5" fmla="*/ 71702 w 111873"/>
                  <a:gd name="connsiteY5" fmla="*/ 175026 h 189275"/>
                  <a:gd name="connsiteX6" fmla="*/ 23808 w 111873"/>
                  <a:gd name="connsiteY6" fmla="*/ 189275 h 189275"/>
                  <a:gd name="connsiteX7" fmla="*/ 18753 w 111873"/>
                  <a:gd name="connsiteY7" fmla="*/ 189275 h 189275"/>
                  <a:gd name="connsiteX8" fmla="*/ 13421 w 111873"/>
                  <a:gd name="connsiteY8" fmla="*/ 188999 h 189275"/>
                  <a:gd name="connsiteX9" fmla="*/ 0 w 111873"/>
                  <a:gd name="connsiteY9" fmla="*/ 172360 h 189275"/>
                  <a:gd name="connsiteX10" fmla="*/ 0 w 111873"/>
                  <a:gd name="connsiteY10" fmla="*/ 160778 h 189275"/>
                  <a:gd name="connsiteX11" fmla="*/ 8642 w 111873"/>
                  <a:gd name="connsiteY11" fmla="*/ 161790 h 189275"/>
                  <a:gd name="connsiteX12" fmla="*/ 16639 w 111873"/>
                  <a:gd name="connsiteY12" fmla="*/ 162249 h 189275"/>
                  <a:gd name="connsiteX13" fmla="*/ 64808 w 111873"/>
                  <a:gd name="connsiteY13" fmla="*/ 115551 h 189275"/>
                  <a:gd name="connsiteX14" fmla="*/ 64808 w 111873"/>
                  <a:gd name="connsiteY14" fmla="*/ 92 h 189275"/>
                  <a:gd name="connsiteX15" fmla="*/ 98177 w 111873"/>
                  <a:gd name="connsiteY15" fmla="*/ 92 h 1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873" h="189275">
                    <a:moveTo>
                      <a:pt x="98177" y="0"/>
                    </a:moveTo>
                    <a:lnTo>
                      <a:pt x="98177" y="97350"/>
                    </a:lnTo>
                    <a:lnTo>
                      <a:pt x="111874" y="97350"/>
                    </a:lnTo>
                    <a:lnTo>
                      <a:pt x="111874" y="125020"/>
                    </a:lnTo>
                    <a:lnTo>
                      <a:pt x="97901" y="125020"/>
                    </a:lnTo>
                    <a:cubicBezTo>
                      <a:pt x="96522" y="146622"/>
                      <a:pt x="87789" y="163260"/>
                      <a:pt x="71702" y="175026"/>
                    </a:cubicBezTo>
                    <a:cubicBezTo>
                      <a:pt x="58833" y="184587"/>
                      <a:pt x="42838" y="189275"/>
                      <a:pt x="23808" y="189275"/>
                    </a:cubicBezTo>
                    <a:cubicBezTo>
                      <a:pt x="22246" y="189275"/>
                      <a:pt x="20499" y="189275"/>
                      <a:pt x="18753" y="189275"/>
                    </a:cubicBezTo>
                    <a:cubicBezTo>
                      <a:pt x="17006" y="189275"/>
                      <a:pt x="15168" y="189183"/>
                      <a:pt x="13421" y="188999"/>
                    </a:cubicBezTo>
                    <a:lnTo>
                      <a:pt x="0" y="172360"/>
                    </a:lnTo>
                    <a:lnTo>
                      <a:pt x="0" y="160778"/>
                    </a:lnTo>
                    <a:cubicBezTo>
                      <a:pt x="2941" y="161146"/>
                      <a:pt x="5883" y="161514"/>
                      <a:pt x="8642" y="161790"/>
                    </a:cubicBezTo>
                    <a:cubicBezTo>
                      <a:pt x="11399" y="162065"/>
                      <a:pt x="14065" y="162249"/>
                      <a:pt x="16639" y="162249"/>
                    </a:cubicBezTo>
                    <a:cubicBezTo>
                      <a:pt x="48813" y="162249"/>
                      <a:pt x="64808" y="146714"/>
                      <a:pt x="64808" y="115551"/>
                    </a:cubicBezTo>
                    <a:lnTo>
                      <a:pt x="64808" y="92"/>
                    </a:lnTo>
                    <a:lnTo>
                      <a:pt x="98177" y="92"/>
                    </a:lnTo>
                    <a:close/>
                  </a:path>
                </a:pathLst>
              </a:custGeom>
              <a:solidFill>
                <a:srgbClr val="194F90"/>
              </a:solidFill>
              <a:ln w="9190" cap="flat">
                <a:noFill/>
                <a:prstDash val="solid"/>
                <a:miter/>
              </a:ln>
            </p:spPr>
            <p:txBody>
              <a:bodyPr rtlCol="0" anchor="ctr"/>
              <a:lstStyle/>
              <a:p>
                <a:endParaRPr lang="en-US"/>
              </a:p>
            </p:txBody>
          </p:sp>
          <p:sp>
            <p:nvSpPr>
              <p:cNvPr id="37" name="Freeform: Shape 233">
                <a:extLst>
                  <a:ext uri="{FF2B5EF4-FFF2-40B4-BE49-F238E27FC236}">
                    <a16:creationId xmlns:a16="http://schemas.microsoft.com/office/drawing/2014/main" id="{9EE946F9-E90F-89C5-9E40-C6CE998AF216}"/>
                  </a:ext>
                </a:extLst>
              </p:cNvPr>
              <p:cNvSpPr/>
              <p:nvPr/>
            </p:nvSpPr>
            <p:spPr>
              <a:xfrm>
                <a:off x="2669699" y="1000799"/>
                <a:ext cx="288002" cy="217403"/>
              </a:xfrm>
              <a:custGeom>
                <a:avLst/>
                <a:gdLst>
                  <a:gd name="connsiteX0" fmla="*/ 288002 w 288002"/>
                  <a:gd name="connsiteY0" fmla="*/ 92292 h 217403"/>
                  <a:gd name="connsiteX1" fmla="*/ 288002 w 288002"/>
                  <a:gd name="connsiteY1" fmla="*/ 187252 h 217403"/>
                  <a:gd name="connsiteX2" fmla="*/ 285796 w 288002"/>
                  <a:gd name="connsiteY2" fmla="*/ 199019 h 217403"/>
                  <a:gd name="connsiteX3" fmla="*/ 279546 w 288002"/>
                  <a:gd name="connsiteY3" fmla="*/ 208578 h 217403"/>
                  <a:gd name="connsiteX4" fmla="*/ 270353 w 288002"/>
                  <a:gd name="connsiteY4" fmla="*/ 215014 h 217403"/>
                  <a:gd name="connsiteX5" fmla="*/ 258862 w 288002"/>
                  <a:gd name="connsiteY5" fmla="*/ 217404 h 217403"/>
                  <a:gd name="connsiteX6" fmla="*/ 201685 w 288002"/>
                  <a:gd name="connsiteY6" fmla="*/ 217404 h 217403"/>
                  <a:gd name="connsiteX7" fmla="*/ 191572 w 288002"/>
                  <a:gd name="connsiteY7" fmla="*/ 206372 h 217403"/>
                  <a:gd name="connsiteX8" fmla="*/ 190654 w 288002"/>
                  <a:gd name="connsiteY8" fmla="*/ 206372 h 217403"/>
                  <a:gd name="connsiteX9" fmla="*/ 168041 w 288002"/>
                  <a:gd name="connsiteY9" fmla="*/ 217404 h 217403"/>
                  <a:gd name="connsiteX10" fmla="*/ 111230 w 288002"/>
                  <a:gd name="connsiteY10" fmla="*/ 217404 h 217403"/>
                  <a:gd name="connsiteX11" fmla="*/ 100843 w 288002"/>
                  <a:gd name="connsiteY11" fmla="*/ 206372 h 217403"/>
                  <a:gd name="connsiteX12" fmla="*/ 99923 w 288002"/>
                  <a:gd name="connsiteY12" fmla="*/ 206372 h 217403"/>
                  <a:gd name="connsiteX13" fmla="*/ 77034 w 288002"/>
                  <a:gd name="connsiteY13" fmla="*/ 217404 h 217403"/>
                  <a:gd name="connsiteX14" fmla="*/ 0 w 288002"/>
                  <a:gd name="connsiteY14" fmla="*/ 217404 h 217403"/>
                  <a:gd name="connsiteX15" fmla="*/ 0 w 288002"/>
                  <a:gd name="connsiteY15" fmla="*/ 189734 h 217403"/>
                  <a:gd name="connsiteX16" fmla="*/ 66646 w 288002"/>
                  <a:gd name="connsiteY16" fmla="*/ 189734 h 217403"/>
                  <a:gd name="connsiteX17" fmla="*/ 73449 w 288002"/>
                  <a:gd name="connsiteY17" fmla="*/ 182932 h 217403"/>
                  <a:gd name="connsiteX18" fmla="*/ 73449 w 288002"/>
                  <a:gd name="connsiteY18" fmla="*/ 123731 h 217403"/>
                  <a:gd name="connsiteX19" fmla="*/ 106449 w 288002"/>
                  <a:gd name="connsiteY19" fmla="*/ 123731 h 217403"/>
                  <a:gd name="connsiteX20" fmla="*/ 106449 w 288002"/>
                  <a:gd name="connsiteY20" fmla="*/ 178152 h 217403"/>
                  <a:gd name="connsiteX21" fmla="*/ 106449 w 288002"/>
                  <a:gd name="connsiteY21" fmla="*/ 184954 h 217403"/>
                  <a:gd name="connsiteX22" fmla="*/ 106175 w 288002"/>
                  <a:gd name="connsiteY22" fmla="*/ 189734 h 217403"/>
                  <a:gd name="connsiteX23" fmla="*/ 157376 w 288002"/>
                  <a:gd name="connsiteY23" fmla="*/ 189734 h 217403"/>
                  <a:gd name="connsiteX24" fmla="*/ 164179 w 288002"/>
                  <a:gd name="connsiteY24" fmla="*/ 182932 h 217403"/>
                  <a:gd name="connsiteX25" fmla="*/ 164179 w 288002"/>
                  <a:gd name="connsiteY25" fmla="*/ 107920 h 217403"/>
                  <a:gd name="connsiteX26" fmla="*/ 197181 w 288002"/>
                  <a:gd name="connsiteY26" fmla="*/ 107920 h 217403"/>
                  <a:gd name="connsiteX27" fmla="*/ 197181 w 288002"/>
                  <a:gd name="connsiteY27" fmla="*/ 180542 h 217403"/>
                  <a:gd name="connsiteX28" fmla="*/ 197181 w 288002"/>
                  <a:gd name="connsiteY28" fmla="*/ 185321 h 217403"/>
                  <a:gd name="connsiteX29" fmla="*/ 197181 w 288002"/>
                  <a:gd name="connsiteY29" fmla="*/ 189826 h 217403"/>
                  <a:gd name="connsiteX30" fmla="*/ 247740 w 288002"/>
                  <a:gd name="connsiteY30" fmla="*/ 189826 h 217403"/>
                  <a:gd name="connsiteX31" fmla="*/ 254542 w 288002"/>
                  <a:gd name="connsiteY31" fmla="*/ 183023 h 217403"/>
                  <a:gd name="connsiteX32" fmla="*/ 254542 w 288002"/>
                  <a:gd name="connsiteY32" fmla="*/ 92568 h 217403"/>
                  <a:gd name="connsiteX33" fmla="*/ 288002 w 288002"/>
                  <a:gd name="connsiteY33" fmla="*/ 92568 h 217403"/>
                  <a:gd name="connsiteX34" fmla="*/ 160595 w 288002"/>
                  <a:gd name="connsiteY34" fmla="*/ 32725 h 217403"/>
                  <a:gd name="connsiteX35" fmla="*/ 172821 w 288002"/>
                  <a:gd name="connsiteY35" fmla="*/ 37965 h 217403"/>
                  <a:gd name="connsiteX36" fmla="*/ 177876 w 288002"/>
                  <a:gd name="connsiteY36" fmla="*/ 50283 h 217403"/>
                  <a:gd name="connsiteX37" fmla="*/ 172821 w 288002"/>
                  <a:gd name="connsiteY37" fmla="*/ 62601 h 217403"/>
                  <a:gd name="connsiteX38" fmla="*/ 160595 w 288002"/>
                  <a:gd name="connsiteY38" fmla="*/ 67841 h 217403"/>
                  <a:gd name="connsiteX39" fmla="*/ 148092 w 288002"/>
                  <a:gd name="connsiteY39" fmla="*/ 62601 h 217403"/>
                  <a:gd name="connsiteX40" fmla="*/ 143035 w 288002"/>
                  <a:gd name="connsiteY40" fmla="*/ 50283 h 217403"/>
                  <a:gd name="connsiteX41" fmla="*/ 148092 w 288002"/>
                  <a:gd name="connsiteY41" fmla="*/ 37965 h 217403"/>
                  <a:gd name="connsiteX42" fmla="*/ 160595 w 288002"/>
                  <a:gd name="connsiteY42" fmla="*/ 32725 h 217403"/>
                  <a:gd name="connsiteX43" fmla="*/ 181186 w 288002"/>
                  <a:gd name="connsiteY43" fmla="*/ 0 h 217403"/>
                  <a:gd name="connsiteX44" fmla="*/ 192677 w 288002"/>
                  <a:gd name="connsiteY44" fmla="*/ 4780 h 217403"/>
                  <a:gd name="connsiteX45" fmla="*/ 197273 w 288002"/>
                  <a:gd name="connsiteY45" fmla="*/ 16362 h 217403"/>
                  <a:gd name="connsiteX46" fmla="*/ 192677 w 288002"/>
                  <a:gd name="connsiteY46" fmla="*/ 27853 h 217403"/>
                  <a:gd name="connsiteX47" fmla="*/ 181186 w 288002"/>
                  <a:gd name="connsiteY47" fmla="*/ 32449 h 217403"/>
                  <a:gd name="connsiteX48" fmla="*/ 169695 w 288002"/>
                  <a:gd name="connsiteY48" fmla="*/ 27853 h 217403"/>
                  <a:gd name="connsiteX49" fmla="*/ 165099 w 288002"/>
                  <a:gd name="connsiteY49" fmla="*/ 16362 h 217403"/>
                  <a:gd name="connsiteX50" fmla="*/ 169695 w 288002"/>
                  <a:gd name="connsiteY50" fmla="*/ 4780 h 217403"/>
                  <a:gd name="connsiteX51" fmla="*/ 181186 w 288002"/>
                  <a:gd name="connsiteY51" fmla="*/ 0 h 217403"/>
                  <a:gd name="connsiteX52" fmla="*/ 201685 w 288002"/>
                  <a:gd name="connsiteY52" fmla="*/ 32725 h 217403"/>
                  <a:gd name="connsiteX53" fmla="*/ 214188 w 288002"/>
                  <a:gd name="connsiteY53" fmla="*/ 37965 h 217403"/>
                  <a:gd name="connsiteX54" fmla="*/ 219242 w 288002"/>
                  <a:gd name="connsiteY54" fmla="*/ 50283 h 217403"/>
                  <a:gd name="connsiteX55" fmla="*/ 214188 w 288002"/>
                  <a:gd name="connsiteY55" fmla="*/ 62601 h 217403"/>
                  <a:gd name="connsiteX56" fmla="*/ 201685 w 288002"/>
                  <a:gd name="connsiteY56" fmla="*/ 67841 h 217403"/>
                  <a:gd name="connsiteX57" fmla="*/ 188998 w 288002"/>
                  <a:gd name="connsiteY57" fmla="*/ 62601 h 217403"/>
                  <a:gd name="connsiteX58" fmla="*/ 183760 w 288002"/>
                  <a:gd name="connsiteY58" fmla="*/ 50283 h 217403"/>
                  <a:gd name="connsiteX59" fmla="*/ 188998 w 288002"/>
                  <a:gd name="connsiteY59" fmla="*/ 37965 h 217403"/>
                  <a:gd name="connsiteX60" fmla="*/ 201685 w 288002"/>
                  <a:gd name="connsiteY60" fmla="*/ 32725 h 21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88002" h="217403">
                    <a:moveTo>
                      <a:pt x="288002" y="92292"/>
                    </a:moveTo>
                    <a:lnTo>
                      <a:pt x="288002" y="187252"/>
                    </a:lnTo>
                    <a:cubicBezTo>
                      <a:pt x="288002" y="191388"/>
                      <a:pt x="287268" y="195342"/>
                      <a:pt x="285796" y="199019"/>
                    </a:cubicBezTo>
                    <a:cubicBezTo>
                      <a:pt x="284326" y="202695"/>
                      <a:pt x="282212" y="205821"/>
                      <a:pt x="279546" y="208578"/>
                    </a:cubicBezTo>
                    <a:cubicBezTo>
                      <a:pt x="276879" y="211245"/>
                      <a:pt x="273755" y="213359"/>
                      <a:pt x="270353" y="215014"/>
                    </a:cubicBezTo>
                    <a:cubicBezTo>
                      <a:pt x="266861" y="216576"/>
                      <a:pt x="263091" y="217404"/>
                      <a:pt x="258862" y="217404"/>
                    </a:cubicBezTo>
                    <a:lnTo>
                      <a:pt x="201685" y="217404"/>
                    </a:lnTo>
                    <a:lnTo>
                      <a:pt x="191572" y="206372"/>
                    </a:lnTo>
                    <a:lnTo>
                      <a:pt x="190654" y="206372"/>
                    </a:lnTo>
                    <a:cubicBezTo>
                      <a:pt x="184678" y="213727"/>
                      <a:pt x="177142" y="217404"/>
                      <a:pt x="168041" y="217404"/>
                    </a:cubicBezTo>
                    <a:lnTo>
                      <a:pt x="111230" y="217404"/>
                    </a:lnTo>
                    <a:lnTo>
                      <a:pt x="100843" y="206372"/>
                    </a:lnTo>
                    <a:lnTo>
                      <a:pt x="99923" y="206372"/>
                    </a:lnTo>
                    <a:cubicBezTo>
                      <a:pt x="93949" y="213727"/>
                      <a:pt x="86318" y="217404"/>
                      <a:pt x="77034" y="217404"/>
                    </a:cubicBezTo>
                    <a:lnTo>
                      <a:pt x="0" y="217404"/>
                    </a:lnTo>
                    <a:lnTo>
                      <a:pt x="0" y="189734"/>
                    </a:lnTo>
                    <a:lnTo>
                      <a:pt x="66646" y="189734"/>
                    </a:lnTo>
                    <a:cubicBezTo>
                      <a:pt x="71242" y="189734"/>
                      <a:pt x="73449" y="187436"/>
                      <a:pt x="73449" y="182932"/>
                    </a:cubicBezTo>
                    <a:lnTo>
                      <a:pt x="73449" y="123731"/>
                    </a:lnTo>
                    <a:lnTo>
                      <a:pt x="106449" y="123731"/>
                    </a:lnTo>
                    <a:lnTo>
                      <a:pt x="106449" y="178152"/>
                    </a:lnTo>
                    <a:cubicBezTo>
                      <a:pt x="106449" y="180725"/>
                      <a:pt x="106449" y="183023"/>
                      <a:pt x="106449" y="184954"/>
                    </a:cubicBezTo>
                    <a:cubicBezTo>
                      <a:pt x="106449" y="186976"/>
                      <a:pt x="106357" y="188539"/>
                      <a:pt x="106175" y="189734"/>
                    </a:cubicBezTo>
                    <a:lnTo>
                      <a:pt x="157376" y="189734"/>
                    </a:lnTo>
                    <a:cubicBezTo>
                      <a:pt x="161973" y="189734"/>
                      <a:pt x="164179" y="187436"/>
                      <a:pt x="164179" y="182932"/>
                    </a:cubicBezTo>
                    <a:lnTo>
                      <a:pt x="164179" y="107920"/>
                    </a:lnTo>
                    <a:lnTo>
                      <a:pt x="197181" y="107920"/>
                    </a:lnTo>
                    <a:lnTo>
                      <a:pt x="197181" y="180542"/>
                    </a:lnTo>
                    <a:lnTo>
                      <a:pt x="197181" y="185321"/>
                    </a:lnTo>
                    <a:lnTo>
                      <a:pt x="197181" y="189826"/>
                    </a:lnTo>
                    <a:lnTo>
                      <a:pt x="247740" y="189826"/>
                    </a:lnTo>
                    <a:cubicBezTo>
                      <a:pt x="252336" y="189826"/>
                      <a:pt x="254542" y="187528"/>
                      <a:pt x="254542" y="183023"/>
                    </a:cubicBezTo>
                    <a:lnTo>
                      <a:pt x="254542" y="92568"/>
                    </a:lnTo>
                    <a:lnTo>
                      <a:pt x="288002" y="92568"/>
                    </a:lnTo>
                    <a:close/>
                    <a:moveTo>
                      <a:pt x="160595" y="32725"/>
                    </a:moveTo>
                    <a:cubicBezTo>
                      <a:pt x="165375" y="32725"/>
                      <a:pt x="169419" y="34472"/>
                      <a:pt x="172821" y="37965"/>
                    </a:cubicBezTo>
                    <a:cubicBezTo>
                      <a:pt x="176222" y="41458"/>
                      <a:pt x="177876" y="45595"/>
                      <a:pt x="177876" y="50283"/>
                    </a:cubicBezTo>
                    <a:cubicBezTo>
                      <a:pt x="177876" y="54971"/>
                      <a:pt x="176222" y="59199"/>
                      <a:pt x="172821" y="62601"/>
                    </a:cubicBezTo>
                    <a:cubicBezTo>
                      <a:pt x="169419" y="66094"/>
                      <a:pt x="165375" y="67841"/>
                      <a:pt x="160595" y="67841"/>
                    </a:cubicBezTo>
                    <a:cubicBezTo>
                      <a:pt x="155630" y="67841"/>
                      <a:pt x="151494" y="66094"/>
                      <a:pt x="148092" y="62601"/>
                    </a:cubicBezTo>
                    <a:cubicBezTo>
                      <a:pt x="144692" y="59107"/>
                      <a:pt x="143035" y="54971"/>
                      <a:pt x="143035" y="50283"/>
                    </a:cubicBezTo>
                    <a:cubicBezTo>
                      <a:pt x="143035" y="45595"/>
                      <a:pt x="144692" y="41366"/>
                      <a:pt x="148092" y="37965"/>
                    </a:cubicBezTo>
                    <a:cubicBezTo>
                      <a:pt x="151494" y="34472"/>
                      <a:pt x="155630" y="32725"/>
                      <a:pt x="160595" y="32725"/>
                    </a:cubicBezTo>
                    <a:close/>
                    <a:moveTo>
                      <a:pt x="181186" y="0"/>
                    </a:moveTo>
                    <a:cubicBezTo>
                      <a:pt x="185782" y="0"/>
                      <a:pt x="189550" y="1562"/>
                      <a:pt x="192677" y="4780"/>
                    </a:cubicBezTo>
                    <a:cubicBezTo>
                      <a:pt x="195711" y="7997"/>
                      <a:pt x="197273" y="11858"/>
                      <a:pt x="197273" y="16362"/>
                    </a:cubicBezTo>
                    <a:cubicBezTo>
                      <a:pt x="197273" y="20958"/>
                      <a:pt x="195711" y="24727"/>
                      <a:pt x="192677" y="27853"/>
                    </a:cubicBezTo>
                    <a:cubicBezTo>
                      <a:pt x="189642" y="30887"/>
                      <a:pt x="185782" y="32449"/>
                      <a:pt x="181186" y="32449"/>
                    </a:cubicBezTo>
                    <a:cubicBezTo>
                      <a:pt x="176590" y="32449"/>
                      <a:pt x="172821" y="30887"/>
                      <a:pt x="169695" y="27853"/>
                    </a:cubicBezTo>
                    <a:cubicBezTo>
                      <a:pt x="166661" y="24819"/>
                      <a:pt x="165099" y="20958"/>
                      <a:pt x="165099" y="16362"/>
                    </a:cubicBezTo>
                    <a:cubicBezTo>
                      <a:pt x="165099" y="11766"/>
                      <a:pt x="166661" y="7905"/>
                      <a:pt x="169695" y="4780"/>
                    </a:cubicBezTo>
                    <a:cubicBezTo>
                      <a:pt x="172729" y="1562"/>
                      <a:pt x="176590" y="0"/>
                      <a:pt x="181186" y="0"/>
                    </a:cubicBezTo>
                    <a:close/>
                    <a:moveTo>
                      <a:pt x="201685" y="32725"/>
                    </a:moveTo>
                    <a:cubicBezTo>
                      <a:pt x="206649" y="32725"/>
                      <a:pt x="210786" y="34472"/>
                      <a:pt x="214188" y="37965"/>
                    </a:cubicBezTo>
                    <a:cubicBezTo>
                      <a:pt x="217588" y="41458"/>
                      <a:pt x="219242" y="45595"/>
                      <a:pt x="219242" y="50283"/>
                    </a:cubicBezTo>
                    <a:cubicBezTo>
                      <a:pt x="219242" y="54971"/>
                      <a:pt x="217588" y="59199"/>
                      <a:pt x="214188" y="62601"/>
                    </a:cubicBezTo>
                    <a:cubicBezTo>
                      <a:pt x="210786" y="66094"/>
                      <a:pt x="206649" y="67841"/>
                      <a:pt x="201685" y="67841"/>
                    </a:cubicBezTo>
                    <a:cubicBezTo>
                      <a:pt x="196721" y="67841"/>
                      <a:pt x="192493" y="66094"/>
                      <a:pt x="188998" y="62601"/>
                    </a:cubicBezTo>
                    <a:cubicBezTo>
                      <a:pt x="185506" y="59107"/>
                      <a:pt x="183760" y="54971"/>
                      <a:pt x="183760" y="50283"/>
                    </a:cubicBezTo>
                    <a:cubicBezTo>
                      <a:pt x="183760" y="45595"/>
                      <a:pt x="185506" y="41366"/>
                      <a:pt x="188998" y="37965"/>
                    </a:cubicBezTo>
                    <a:cubicBezTo>
                      <a:pt x="192493" y="34472"/>
                      <a:pt x="196721" y="32725"/>
                      <a:pt x="201685" y="32725"/>
                    </a:cubicBezTo>
                    <a:close/>
                  </a:path>
                </a:pathLst>
              </a:custGeom>
              <a:solidFill>
                <a:srgbClr val="194F90"/>
              </a:solidFill>
              <a:ln w="9190" cap="flat">
                <a:noFill/>
                <a:prstDash val="solid"/>
                <a:miter/>
              </a:ln>
            </p:spPr>
            <p:txBody>
              <a:bodyPr rtlCol="0" anchor="ctr"/>
              <a:lstStyle/>
              <a:p>
                <a:endParaRPr lang="en-US"/>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271950"/>
            <a:ext cx="11673497" cy="554653"/>
          </a:xfrm>
        </p:spPr>
        <p:txBody>
          <a:bodyPr>
            <a:normAutofit/>
          </a:bodyPr>
          <a:lstStyle/>
          <a:p>
            <a:pPr defTabSz="914400" fontAlgn="base">
              <a:spcAft>
                <a:spcPct val="0"/>
              </a:spcAft>
            </a:pPr>
            <a:r>
              <a:rPr lang="en-US" sz="2400" b="1" dirty="0">
                <a:latin typeface="Optima" pitchFamily="2" charset="0"/>
              </a:rPr>
              <a:t>Value Engineering Solutions</a:t>
            </a:r>
          </a:p>
        </p:txBody>
      </p:sp>
      <p:sp>
        <p:nvSpPr>
          <p:cNvPr id="6" name="Slide Number Placeholder 5"/>
          <p:cNvSpPr>
            <a:spLocks noGrp="1"/>
          </p:cNvSpPr>
          <p:nvPr>
            <p:ph type="sldNum" sz="quarter" idx="12"/>
          </p:nvPr>
        </p:nvSpPr>
        <p:spPr/>
        <p:txBody>
          <a:bodyPr/>
          <a:lstStyle/>
          <a:p>
            <a:fld id="{F79FC5F6-1581-D948-A184-FDB0977145C6}" type="slidenum">
              <a:rPr lang="en-ZA" smtClean="0"/>
              <a:t>10</a:t>
            </a:fld>
            <a:endParaRPr lang="en-ZA" dirty="0"/>
          </a:p>
        </p:txBody>
      </p:sp>
      <p:sp>
        <p:nvSpPr>
          <p:cNvPr id="8" name="Shape"/>
          <p:cNvSpPr>
            <a:spLocks noChangeAspect="1"/>
          </p:cNvSpPr>
          <p:nvPr/>
        </p:nvSpPr>
        <p:spPr>
          <a:xfrm flipH="1">
            <a:off x="5991476" y="998587"/>
            <a:ext cx="1080000" cy="1080000"/>
          </a:xfrm>
          <a:prstGeom prst="ellipse">
            <a:avLst/>
          </a:prstGeom>
          <a:noFill/>
          <a:ln w="25400" cap="flat" cmpd="thickThin">
            <a:solidFill>
              <a:schemeClr val="accent2">
                <a:alpha val="98000"/>
              </a:schemeClr>
            </a:solidFill>
            <a:prstDash val="dash"/>
            <a:miter lim="400000"/>
          </a:ln>
          <a:effectLst/>
        </p:spPr>
        <p:txBody>
          <a:bodyPr wrap="square" lIns="50800" tIns="50800" rIns="50800" bIns="50800" numCol="1" anchor="ctr">
            <a:noAutofit/>
          </a:bodyPr>
          <a:lstStyle/>
          <a:p>
            <a:pPr marL="0" marR="0" lvl="0" indent="0" algn="ctr" defTabSz="914400" rtl="0" eaLnBrk="1" fontAlgn="base" latinLnBrk="0" hangingPunct="1">
              <a:lnSpc>
                <a:spcPts val="1200"/>
              </a:lnSpc>
              <a:spcBef>
                <a:spcPct val="0"/>
              </a:spcBef>
              <a:spcAft>
                <a:spcPct val="0"/>
              </a:spcAft>
              <a:buClrTx/>
              <a:buSzTx/>
              <a:buFontTx/>
              <a:buNone/>
              <a:defRPr sz="3200" b="0">
                <a:latin typeface="Helvetica Light"/>
                <a:ea typeface="Helvetica Light"/>
                <a:cs typeface="Helvetica Light"/>
                <a:sym typeface="Helvetica Light"/>
              </a:defRPr>
            </a:pPr>
            <a:endParaRPr kumimoji="0" sz="800" b="1" i="0" u="none" strike="noStrike" kern="1200" cap="none" spc="0" normalizeH="0" baseline="0" noProof="0" dirty="0">
              <a:ln>
                <a:noFill/>
              </a:ln>
              <a:solidFill>
                <a:srgbClr val="10479B"/>
              </a:solidFill>
              <a:effectLst/>
              <a:uLnTx/>
              <a:uFillTx/>
              <a:latin typeface="Optima" pitchFamily="2" charset="0"/>
              <a:ea typeface="Helvetica Light"/>
              <a:cs typeface="Helvetica Light"/>
              <a:sym typeface="Helvetica Light"/>
            </a:endParaRPr>
          </a:p>
        </p:txBody>
      </p:sp>
      <p:sp>
        <p:nvSpPr>
          <p:cNvPr id="9" name="Shape"/>
          <p:cNvSpPr/>
          <p:nvPr/>
        </p:nvSpPr>
        <p:spPr>
          <a:xfrm flipH="1">
            <a:off x="5087265" y="1158302"/>
            <a:ext cx="1440000" cy="1440000"/>
          </a:xfrm>
          <a:prstGeom prst="ellipse">
            <a:avLst/>
          </a:prstGeom>
          <a:gradFill flip="none" rotWithShape="1">
            <a:gsLst>
              <a:gs pos="0">
                <a:schemeClr val="accent1">
                  <a:lumMod val="5000"/>
                  <a:lumOff val="95000"/>
                </a:schemeClr>
              </a:gs>
              <a:gs pos="86000">
                <a:schemeClr val="accent1">
                  <a:alpha val="80000"/>
                  <a:lumMod val="42000"/>
                  <a:lumOff val="58000"/>
                </a:schemeClr>
              </a:gs>
              <a:gs pos="100000">
                <a:schemeClr val="accent1">
                  <a:lumMod val="30000"/>
                  <a:lumOff val="70000"/>
                </a:schemeClr>
              </a:gs>
            </a:gsLst>
            <a:lin ang="5400000" scaled="1"/>
            <a:tileRect/>
          </a:gradFill>
          <a:ln>
            <a:solidFill>
              <a:schemeClr val="accent1"/>
            </a:solidFill>
          </a:ln>
        </p:spPr>
        <p:style>
          <a:lnRef idx="2">
            <a:schemeClr val="accent1"/>
          </a:lnRef>
          <a:fillRef idx="1">
            <a:schemeClr val="lt1"/>
          </a:fillRef>
          <a:effectRef idx="0">
            <a:schemeClr val="accent1"/>
          </a:effectRef>
          <a:fontRef idx="minor">
            <a:schemeClr val="dk1"/>
          </a:fontRef>
        </p:style>
        <p:txBody>
          <a:bodyPr wrap="square" lIns="50800" tIns="50800" rIns="50800" bIns="50800" numCol="1" anchor="ctr">
            <a:noAutofit/>
          </a:bodyPr>
          <a:lstStyle/>
          <a:p>
            <a:pPr marL="0" marR="0" lvl="0" indent="0" algn="ctr" defTabSz="914400" rtl="0" eaLnBrk="1" fontAlgn="base" latinLnBrk="0" hangingPunct="1">
              <a:lnSpc>
                <a:spcPct val="100000"/>
              </a:lnSpc>
              <a:spcBef>
                <a:spcPct val="0"/>
              </a:spcBef>
              <a:spcAft>
                <a:spcPct val="0"/>
              </a:spcAft>
              <a:buClrTx/>
              <a:buSzTx/>
              <a:buFontTx/>
              <a:buNone/>
              <a:defRPr sz="3200" b="0">
                <a:latin typeface="Helvetica Light"/>
                <a:ea typeface="Helvetica Light"/>
                <a:cs typeface="Helvetica Light"/>
                <a:sym typeface="Helvetica Light"/>
              </a:defRPr>
            </a:pPr>
            <a:r>
              <a:rPr kumimoji="0" lang="en-US" sz="1300" b="1" i="0" u="none" strike="noStrike" kern="1200" cap="none" spc="0" normalizeH="0" baseline="0" noProof="0" dirty="0">
                <a:ln>
                  <a:noFill/>
                </a:ln>
                <a:solidFill>
                  <a:srgbClr val="003399"/>
                </a:solidFill>
                <a:effectLst/>
                <a:uLnTx/>
                <a:uFillTx/>
                <a:latin typeface="Optima" pitchFamily="2" charset="0"/>
                <a:ea typeface="Optima" pitchFamily="2" charset="0"/>
                <a:cs typeface="Optima" pitchFamily="2" charset="0"/>
                <a:sym typeface="Helvetica Light"/>
              </a:rPr>
              <a:t>Enterprise Data Strategy</a:t>
            </a:r>
          </a:p>
        </p:txBody>
      </p:sp>
      <p:sp>
        <p:nvSpPr>
          <p:cNvPr id="11" name="Date Placeholder 3"/>
          <p:cNvSpPr txBox="1"/>
          <p:nvPr/>
        </p:nvSpPr>
        <p:spPr>
          <a:xfrm>
            <a:off x="282120" y="6644774"/>
            <a:ext cx="2186760" cy="226715"/>
          </a:xfrm>
          <a:prstGeom prst="rect">
            <a:avLst/>
          </a:prstGeom>
        </p:spPr>
        <p:txBody>
          <a:bodyPr vert="horz" lIns="72000" tIns="45718" rIns="72000" bIns="45718" rtlCol="0" anchor="ctr"/>
          <a:lstStyle>
            <a:defPPr>
              <a:defRPr lang="en-US"/>
            </a:defPPr>
            <a:lvl1pPr marL="0" algn="l" defTabSz="609600" rtl="0" eaLnBrk="1" latinLnBrk="0" hangingPunct="1">
              <a:defRPr sz="1600" kern="1200">
                <a:solidFill>
                  <a:schemeClr val="accent1">
                    <a:lumMod val="50000"/>
                  </a:schemeClr>
                </a:solidFill>
                <a:latin typeface="Arial" panose="020B0604020202020204"/>
                <a:ea typeface="+mn-ea"/>
                <a:cs typeface="Arial" panose="020B060402020202020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600">
              <a:defRPr/>
            </a:pPr>
            <a:r>
              <a:rPr lang="en-ZA" sz="1300">
                <a:solidFill>
                  <a:prstClr val="white"/>
                </a:solidFill>
                <a:latin typeface="Optima"/>
              </a:rPr>
              <a:t>PiLog</a:t>
            </a:r>
            <a:endParaRPr lang="en-ZA" sz="1300" dirty="0">
              <a:solidFill>
                <a:prstClr val="white"/>
              </a:solidFill>
              <a:latin typeface="Optima"/>
            </a:endParaRPr>
          </a:p>
        </p:txBody>
      </p:sp>
      <p:grpSp>
        <p:nvGrpSpPr>
          <p:cNvPr id="12" name="Group 11"/>
          <p:cNvGrpSpPr/>
          <p:nvPr/>
        </p:nvGrpSpPr>
        <p:grpSpPr>
          <a:xfrm rot="16200000">
            <a:off x="10817994" y="456127"/>
            <a:ext cx="538291" cy="1766389"/>
            <a:chOff x="4766067" y="1803756"/>
            <a:chExt cx="536257" cy="1793861"/>
          </a:xfrm>
          <a:solidFill>
            <a:schemeClr val="bg1">
              <a:alpha val="45000"/>
            </a:schemeClr>
          </a:solidFill>
        </p:grpSpPr>
        <p:sp>
          <p:nvSpPr>
            <p:cNvPr id="13" name="Oval 12"/>
            <p:cNvSpPr/>
            <p:nvPr/>
          </p:nvSpPr>
          <p:spPr>
            <a:xfrm>
              <a:off x="5011336" y="2204864"/>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14" name="Oval 13"/>
            <p:cNvSpPr/>
            <p:nvPr/>
          </p:nvSpPr>
          <p:spPr>
            <a:xfrm>
              <a:off x="5011336" y="2429370"/>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15" name="Oval 14"/>
            <p:cNvSpPr/>
            <p:nvPr/>
          </p:nvSpPr>
          <p:spPr>
            <a:xfrm>
              <a:off x="5011336" y="2653875"/>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16" name="Oval 15"/>
            <p:cNvSpPr/>
            <p:nvPr/>
          </p:nvSpPr>
          <p:spPr>
            <a:xfrm>
              <a:off x="5011336" y="2878381"/>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17" name="Oval 16"/>
            <p:cNvSpPr/>
            <p:nvPr/>
          </p:nvSpPr>
          <p:spPr>
            <a:xfrm>
              <a:off x="5011336" y="3102887"/>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18" name="Oval 17"/>
            <p:cNvSpPr/>
            <p:nvPr/>
          </p:nvSpPr>
          <p:spPr>
            <a:xfrm>
              <a:off x="5011336" y="3327392"/>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19" name="Oval 18"/>
            <p:cNvSpPr/>
            <p:nvPr/>
          </p:nvSpPr>
          <p:spPr>
            <a:xfrm>
              <a:off x="5011336" y="3551898"/>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20" name="Oval 19"/>
            <p:cNvSpPr/>
            <p:nvPr/>
          </p:nvSpPr>
          <p:spPr>
            <a:xfrm>
              <a:off x="5256605" y="1832331"/>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21" name="Oval 20"/>
            <p:cNvSpPr/>
            <p:nvPr/>
          </p:nvSpPr>
          <p:spPr>
            <a:xfrm>
              <a:off x="5256605" y="2056837"/>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22" name="Oval 21"/>
            <p:cNvSpPr/>
            <p:nvPr/>
          </p:nvSpPr>
          <p:spPr>
            <a:xfrm>
              <a:off x="5256605" y="2281342"/>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23" name="Oval 22"/>
            <p:cNvSpPr/>
            <p:nvPr/>
          </p:nvSpPr>
          <p:spPr>
            <a:xfrm>
              <a:off x="5256605" y="2505848"/>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24" name="Oval 23"/>
            <p:cNvSpPr/>
            <p:nvPr/>
          </p:nvSpPr>
          <p:spPr>
            <a:xfrm>
              <a:off x="5256605" y="2730354"/>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25" name="Oval 24"/>
            <p:cNvSpPr/>
            <p:nvPr/>
          </p:nvSpPr>
          <p:spPr>
            <a:xfrm>
              <a:off x="5256605" y="2954859"/>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26" name="Oval 25"/>
            <p:cNvSpPr/>
            <p:nvPr/>
          </p:nvSpPr>
          <p:spPr>
            <a:xfrm>
              <a:off x="5256605" y="3179365"/>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27" name="Oval 26"/>
            <p:cNvSpPr/>
            <p:nvPr/>
          </p:nvSpPr>
          <p:spPr>
            <a:xfrm>
              <a:off x="4766067" y="1803756"/>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28" name="Oval 27"/>
            <p:cNvSpPr/>
            <p:nvPr/>
          </p:nvSpPr>
          <p:spPr>
            <a:xfrm>
              <a:off x="4766067" y="2028262"/>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29" name="Oval 28"/>
            <p:cNvSpPr/>
            <p:nvPr/>
          </p:nvSpPr>
          <p:spPr>
            <a:xfrm>
              <a:off x="4766067" y="2252767"/>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30" name="Oval 29"/>
            <p:cNvSpPr/>
            <p:nvPr/>
          </p:nvSpPr>
          <p:spPr>
            <a:xfrm>
              <a:off x="4766067" y="2477273"/>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31" name="Oval 30"/>
            <p:cNvSpPr/>
            <p:nvPr/>
          </p:nvSpPr>
          <p:spPr>
            <a:xfrm>
              <a:off x="4766067" y="2701779"/>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32" name="Oval 31"/>
            <p:cNvSpPr/>
            <p:nvPr/>
          </p:nvSpPr>
          <p:spPr>
            <a:xfrm>
              <a:off x="4766067" y="2926284"/>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33" name="Oval 32"/>
            <p:cNvSpPr/>
            <p:nvPr/>
          </p:nvSpPr>
          <p:spPr>
            <a:xfrm>
              <a:off x="4766067" y="3150790"/>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grpSp>
      <p:grpSp>
        <p:nvGrpSpPr>
          <p:cNvPr id="34" name="Group 33"/>
          <p:cNvGrpSpPr/>
          <p:nvPr/>
        </p:nvGrpSpPr>
        <p:grpSpPr>
          <a:xfrm>
            <a:off x="356150" y="3036276"/>
            <a:ext cx="290988" cy="2955831"/>
            <a:chOff x="477789" y="3480867"/>
            <a:chExt cx="290988" cy="2955830"/>
          </a:xfrm>
          <a:solidFill>
            <a:schemeClr val="bg1">
              <a:alpha val="45000"/>
            </a:schemeClr>
          </a:solidFill>
        </p:grpSpPr>
        <p:sp>
          <p:nvSpPr>
            <p:cNvPr id="35" name="Oval 34"/>
            <p:cNvSpPr/>
            <p:nvPr/>
          </p:nvSpPr>
          <p:spPr>
            <a:xfrm rot="10800000">
              <a:off x="723058" y="6018445"/>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36" name="Oval 35"/>
            <p:cNvSpPr/>
            <p:nvPr/>
          </p:nvSpPr>
          <p:spPr>
            <a:xfrm rot="10800000">
              <a:off x="723058" y="5793939"/>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37" name="Oval 36"/>
            <p:cNvSpPr/>
            <p:nvPr/>
          </p:nvSpPr>
          <p:spPr>
            <a:xfrm rot="10800000">
              <a:off x="723058" y="5569434"/>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38" name="Oval 37"/>
            <p:cNvSpPr/>
            <p:nvPr/>
          </p:nvSpPr>
          <p:spPr>
            <a:xfrm rot="10800000">
              <a:off x="723058" y="5344928"/>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39" name="Oval 38"/>
            <p:cNvSpPr/>
            <p:nvPr/>
          </p:nvSpPr>
          <p:spPr>
            <a:xfrm rot="10800000">
              <a:off x="723058" y="5120422"/>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40" name="Oval 39"/>
            <p:cNvSpPr/>
            <p:nvPr/>
          </p:nvSpPr>
          <p:spPr>
            <a:xfrm rot="10800000">
              <a:off x="723058" y="4895917"/>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41" name="Oval 40"/>
            <p:cNvSpPr/>
            <p:nvPr/>
          </p:nvSpPr>
          <p:spPr>
            <a:xfrm rot="10800000">
              <a:off x="723058" y="4671411"/>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42" name="Oval 41"/>
            <p:cNvSpPr/>
            <p:nvPr/>
          </p:nvSpPr>
          <p:spPr>
            <a:xfrm rot="10800000">
              <a:off x="477789" y="6390978"/>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43" name="Oval 42"/>
            <p:cNvSpPr/>
            <p:nvPr/>
          </p:nvSpPr>
          <p:spPr>
            <a:xfrm rot="10800000">
              <a:off x="477789" y="6167127"/>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44" name="Oval 43"/>
            <p:cNvSpPr/>
            <p:nvPr/>
          </p:nvSpPr>
          <p:spPr>
            <a:xfrm rot="10800000">
              <a:off x="477789" y="5943272"/>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45" name="Oval 44"/>
            <p:cNvSpPr/>
            <p:nvPr/>
          </p:nvSpPr>
          <p:spPr>
            <a:xfrm rot="10800000">
              <a:off x="477789" y="5719417"/>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46" name="Oval 45"/>
            <p:cNvSpPr/>
            <p:nvPr/>
          </p:nvSpPr>
          <p:spPr>
            <a:xfrm rot="10800000">
              <a:off x="477789" y="5495562"/>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47" name="Oval 46"/>
            <p:cNvSpPr/>
            <p:nvPr/>
          </p:nvSpPr>
          <p:spPr>
            <a:xfrm rot="10800000">
              <a:off x="477789" y="5271707"/>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48" name="Oval 47"/>
            <p:cNvSpPr/>
            <p:nvPr/>
          </p:nvSpPr>
          <p:spPr>
            <a:xfrm rot="10800000">
              <a:off x="477789" y="5047852"/>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49" name="Oval 48"/>
            <p:cNvSpPr/>
            <p:nvPr/>
          </p:nvSpPr>
          <p:spPr>
            <a:xfrm rot="10800000">
              <a:off x="477789" y="4823997"/>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50" name="Oval 49"/>
            <p:cNvSpPr/>
            <p:nvPr/>
          </p:nvSpPr>
          <p:spPr>
            <a:xfrm rot="10800000">
              <a:off x="477789" y="4600142"/>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51" name="Oval 50"/>
            <p:cNvSpPr/>
            <p:nvPr/>
          </p:nvSpPr>
          <p:spPr>
            <a:xfrm rot="10800000">
              <a:off x="477789" y="4376287"/>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52" name="Oval 51"/>
            <p:cNvSpPr/>
            <p:nvPr/>
          </p:nvSpPr>
          <p:spPr>
            <a:xfrm rot="10800000">
              <a:off x="477789" y="4152432"/>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53" name="Oval 52"/>
            <p:cNvSpPr/>
            <p:nvPr/>
          </p:nvSpPr>
          <p:spPr>
            <a:xfrm rot="10800000">
              <a:off x="477789" y="3928577"/>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54" name="Oval 53"/>
            <p:cNvSpPr/>
            <p:nvPr/>
          </p:nvSpPr>
          <p:spPr>
            <a:xfrm rot="10800000">
              <a:off x="477789" y="3704722"/>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sp>
          <p:nvSpPr>
            <p:cNvPr id="55" name="Oval 54"/>
            <p:cNvSpPr/>
            <p:nvPr/>
          </p:nvSpPr>
          <p:spPr>
            <a:xfrm rot="10800000">
              <a:off x="477789" y="3480867"/>
              <a:ext cx="45719" cy="45719"/>
            </a:xfrm>
            <a:prstGeom prst="ellipse">
              <a:avLst/>
            </a:prstGeom>
            <a:grpFill/>
            <a:ln w="25400" cap="flat" cmpd="sng" algn="ctr">
              <a:solidFill>
                <a:schemeClr val="accent1"/>
              </a:solidFill>
              <a:prstDash val="solid"/>
            </a:ln>
            <a:effectLst/>
          </p:spPr>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IN" sz="2400" b="1" i="0" u="none" strike="noStrike" kern="0" cap="none" spc="0" normalizeH="0" baseline="0" noProof="0">
                <a:ln>
                  <a:noFill/>
                </a:ln>
                <a:solidFill>
                  <a:srgbClr val="10479B"/>
                </a:solidFill>
                <a:effectLst/>
                <a:uLnTx/>
                <a:uFillTx/>
                <a:latin typeface="Optima" pitchFamily="2" charset="0"/>
                <a:ea typeface="+mn-ea"/>
                <a:cs typeface="+mn-cs"/>
              </a:endParaRPr>
            </a:p>
          </p:txBody>
        </p:sp>
      </p:grpSp>
      <p:sp>
        <p:nvSpPr>
          <p:cNvPr id="56" name="Shape"/>
          <p:cNvSpPr/>
          <p:nvPr/>
        </p:nvSpPr>
        <p:spPr>
          <a:xfrm flipH="1">
            <a:off x="2622408" y="1821574"/>
            <a:ext cx="1423868" cy="1423868"/>
          </a:xfrm>
          <a:prstGeom prst="ellipse">
            <a:avLst/>
          </a:prstGeom>
          <a:noFill/>
          <a:ln w="25400" cap="flat" cmpd="thickThin">
            <a:solidFill>
              <a:schemeClr val="accent2">
                <a:alpha val="98000"/>
              </a:schemeClr>
            </a:solidFill>
            <a:prstDash val="dash"/>
            <a:miter lim="400000"/>
          </a:ln>
          <a:effectLst/>
        </p:spPr>
        <p:txBody>
          <a:bodyPr wrap="square" lIns="50800" tIns="50800" rIns="50800" bIns="50800" numCol="1" anchor="ctr">
            <a:noAutofit/>
          </a:bodyPr>
          <a:lstStyle/>
          <a:p>
            <a:pPr marL="0" marR="0" lvl="0" indent="0" algn="ctr" defTabSz="914400" rtl="0" eaLnBrk="1" fontAlgn="base" latinLnBrk="0" hangingPunct="1">
              <a:lnSpc>
                <a:spcPts val="1200"/>
              </a:lnSpc>
              <a:spcBef>
                <a:spcPct val="0"/>
              </a:spcBef>
              <a:spcAft>
                <a:spcPct val="0"/>
              </a:spcAft>
              <a:buClrTx/>
              <a:buSzTx/>
              <a:buFontTx/>
              <a:buNone/>
              <a:defRPr sz="3200" b="0">
                <a:latin typeface="Helvetica Light"/>
                <a:ea typeface="Helvetica Light"/>
                <a:cs typeface="Helvetica Light"/>
                <a:sym typeface="Helvetica Light"/>
              </a:defRPr>
            </a:pPr>
            <a:endParaRPr kumimoji="0" sz="800" b="1" i="0" u="none" strike="noStrike" kern="1200" cap="none" spc="0" normalizeH="0" baseline="0" noProof="0" dirty="0">
              <a:ln>
                <a:noFill/>
              </a:ln>
              <a:solidFill>
                <a:srgbClr val="10479B"/>
              </a:solidFill>
              <a:effectLst/>
              <a:uLnTx/>
              <a:uFillTx/>
              <a:latin typeface="Optima" pitchFamily="2" charset="0"/>
              <a:ea typeface="Helvetica Light"/>
              <a:cs typeface="Helvetica Light"/>
              <a:sym typeface="Helvetica Light"/>
            </a:endParaRPr>
          </a:p>
        </p:txBody>
      </p:sp>
      <p:sp>
        <p:nvSpPr>
          <p:cNvPr id="57" name="Shape"/>
          <p:cNvSpPr/>
          <p:nvPr/>
        </p:nvSpPr>
        <p:spPr>
          <a:xfrm flipH="1">
            <a:off x="2418041" y="3975194"/>
            <a:ext cx="1423868" cy="1423868"/>
          </a:xfrm>
          <a:prstGeom prst="ellipse">
            <a:avLst/>
          </a:prstGeom>
          <a:noFill/>
          <a:ln w="25400" cap="flat" cmpd="thickThin">
            <a:solidFill>
              <a:schemeClr val="accent2">
                <a:alpha val="98000"/>
              </a:schemeClr>
            </a:solidFill>
            <a:prstDash val="dash"/>
            <a:miter lim="400000"/>
          </a:ln>
          <a:effectLst/>
        </p:spPr>
        <p:txBody>
          <a:bodyPr wrap="square" lIns="50800" tIns="50800" rIns="50800" bIns="50800" numCol="1" anchor="ctr">
            <a:noAutofit/>
          </a:bodyPr>
          <a:lstStyle/>
          <a:p>
            <a:pPr marL="0" marR="0" lvl="0" indent="0" algn="ctr" defTabSz="914400" rtl="0" eaLnBrk="1" fontAlgn="base" latinLnBrk="0" hangingPunct="1">
              <a:lnSpc>
                <a:spcPts val="1200"/>
              </a:lnSpc>
              <a:spcBef>
                <a:spcPct val="0"/>
              </a:spcBef>
              <a:spcAft>
                <a:spcPct val="0"/>
              </a:spcAft>
              <a:buClrTx/>
              <a:buSzTx/>
              <a:buFontTx/>
              <a:buNone/>
              <a:defRPr sz="3200" b="0">
                <a:latin typeface="Helvetica Light"/>
                <a:ea typeface="Helvetica Light"/>
                <a:cs typeface="Helvetica Light"/>
                <a:sym typeface="Helvetica Light"/>
              </a:defRPr>
            </a:pPr>
            <a:endParaRPr kumimoji="0" sz="800" b="1" i="0" u="none" strike="noStrike" kern="1200" cap="none" spc="0" normalizeH="0" baseline="0" noProof="0" dirty="0">
              <a:ln>
                <a:noFill/>
              </a:ln>
              <a:solidFill>
                <a:srgbClr val="10479B"/>
              </a:solidFill>
              <a:effectLst/>
              <a:uLnTx/>
              <a:uFillTx/>
              <a:latin typeface="Optima" pitchFamily="2" charset="0"/>
              <a:ea typeface="Helvetica Light"/>
              <a:cs typeface="Helvetica Light"/>
              <a:sym typeface="Helvetica Light"/>
            </a:endParaRPr>
          </a:p>
        </p:txBody>
      </p:sp>
      <p:sp>
        <p:nvSpPr>
          <p:cNvPr id="58" name="Shape"/>
          <p:cNvSpPr/>
          <p:nvPr/>
        </p:nvSpPr>
        <p:spPr>
          <a:xfrm flipH="1">
            <a:off x="4852447" y="5420283"/>
            <a:ext cx="1004561" cy="1004561"/>
          </a:xfrm>
          <a:prstGeom prst="ellipse">
            <a:avLst/>
          </a:prstGeom>
          <a:noFill/>
          <a:ln w="25400" cap="flat" cmpd="thickThin">
            <a:solidFill>
              <a:schemeClr val="accent2">
                <a:alpha val="98000"/>
              </a:schemeClr>
            </a:solidFill>
            <a:prstDash val="dash"/>
            <a:miter lim="400000"/>
          </a:ln>
          <a:effectLst/>
        </p:spPr>
        <p:txBody>
          <a:bodyPr wrap="square" lIns="50800" tIns="50800" rIns="50800" bIns="50800" numCol="1" anchor="ctr">
            <a:noAutofit/>
          </a:bodyPr>
          <a:lstStyle/>
          <a:p>
            <a:pPr marL="0" marR="0" lvl="0" indent="0" algn="ctr" defTabSz="914400" rtl="0" eaLnBrk="1" fontAlgn="base" latinLnBrk="0" hangingPunct="1">
              <a:lnSpc>
                <a:spcPts val="1200"/>
              </a:lnSpc>
              <a:spcBef>
                <a:spcPct val="0"/>
              </a:spcBef>
              <a:spcAft>
                <a:spcPct val="0"/>
              </a:spcAft>
              <a:buClrTx/>
              <a:buSzTx/>
              <a:buFontTx/>
              <a:buNone/>
              <a:defRPr sz="3200" b="0">
                <a:latin typeface="Helvetica Light"/>
                <a:ea typeface="Helvetica Light"/>
                <a:cs typeface="Helvetica Light"/>
                <a:sym typeface="Helvetica Light"/>
              </a:defRPr>
            </a:pPr>
            <a:endParaRPr kumimoji="0" sz="800" b="1" i="0" u="none" strike="noStrike" kern="1200" cap="none" spc="0" normalizeH="0" baseline="0" noProof="0" dirty="0">
              <a:ln>
                <a:noFill/>
              </a:ln>
              <a:solidFill>
                <a:srgbClr val="10479B"/>
              </a:solidFill>
              <a:effectLst/>
              <a:uLnTx/>
              <a:uFillTx/>
              <a:latin typeface="Optima" pitchFamily="2" charset="0"/>
              <a:ea typeface="Helvetica Light"/>
              <a:cs typeface="Helvetica Light"/>
              <a:sym typeface="Helvetica Light"/>
            </a:endParaRPr>
          </a:p>
        </p:txBody>
      </p:sp>
      <p:sp>
        <p:nvSpPr>
          <p:cNvPr id="59" name="Shape"/>
          <p:cNvSpPr/>
          <p:nvPr/>
        </p:nvSpPr>
        <p:spPr>
          <a:xfrm flipH="1">
            <a:off x="6966118" y="3959041"/>
            <a:ext cx="1768046" cy="1768046"/>
          </a:xfrm>
          <a:prstGeom prst="ellipse">
            <a:avLst/>
          </a:prstGeom>
          <a:noFill/>
          <a:ln w="25400" cap="flat" cmpd="thickThin">
            <a:solidFill>
              <a:schemeClr val="accent2">
                <a:alpha val="98000"/>
              </a:schemeClr>
            </a:solidFill>
            <a:prstDash val="dash"/>
            <a:miter lim="400000"/>
          </a:ln>
          <a:effectLst/>
        </p:spPr>
        <p:txBody>
          <a:bodyPr wrap="square" lIns="50800" tIns="50800" rIns="50800" bIns="50800" numCol="1" anchor="ctr">
            <a:noAutofit/>
          </a:bodyPr>
          <a:lstStyle/>
          <a:p>
            <a:pPr marL="0" marR="0" lvl="0" indent="0" algn="ctr" defTabSz="914400" rtl="0" eaLnBrk="1" fontAlgn="base" latinLnBrk="0" hangingPunct="1">
              <a:lnSpc>
                <a:spcPts val="1200"/>
              </a:lnSpc>
              <a:spcBef>
                <a:spcPct val="0"/>
              </a:spcBef>
              <a:spcAft>
                <a:spcPct val="0"/>
              </a:spcAft>
              <a:buClrTx/>
              <a:buSzTx/>
              <a:buFontTx/>
              <a:buNone/>
              <a:defRPr sz="3200" b="0">
                <a:latin typeface="Helvetica Light"/>
                <a:ea typeface="Helvetica Light"/>
                <a:cs typeface="Helvetica Light"/>
                <a:sym typeface="Helvetica Light"/>
              </a:defRPr>
            </a:pPr>
            <a:endParaRPr kumimoji="0" sz="800" b="1" i="0" u="none" strike="noStrike" kern="1200" cap="none" spc="0" normalizeH="0" baseline="0" noProof="0" dirty="0">
              <a:ln>
                <a:noFill/>
              </a:ln>
              <a:solidFill>
                <a:srgbClr val="10479B"/>
              </a:solidFill>
              <a:effectLst/>
              <a:uLnTx/>
              <a:uFillTx/>
              <a:latin typeface="Optima" pitchFamily="2" charset="0"/>
              <a:ea typeface="Helvetica Light"/>
              <a:cs typeface="Helvetica Light"/>
              <a:sym typeface="Helvetica Light"/>
            </a:endParaRPr>
          </a:p>
        </p:txBody>
      </p:sp>
      <p:sp>
        <p:nvSpPr>
          <p:cNvPr id="60" name="Shape"/>
          <p:cNvSpPr/>
          <p:nvPr/>
        </p:nvSpPr>
        <p:spPr>
          <a:xfrm flipH="1">
            <a:off x="7221307" y="1973241"/>
            <a:ext cx="1423868" cy="1423868"/>
          </a:xfrm>
          <a:prstGeom prst="ellipse">
            <a:avLst/>
          </a:prstGeom>
          <a:noFill/>
          <a:ln w="25400" cap="flat" cmpd="thickThin">
            <a:solidFill>
              <a:schemeClr val="accent2">
                <a:alpha val="98000"/>
              </a:schemeClr>
            </a:solidFill>
            <a:prstDash val="dash"/>
            <a:miter lim="400000"/>
          </a:ln>
          <a:effectLst/>
        </p:spPr>
        <p:txBody>
          <a:bodyPr wrap="square" lIns="50800" tIns="50800" rIns="50800" bIns="50800" numCol="1" anchor="ctr">
            <a:noAutofit/>
          </a:bodyPr>
          <a:lstStyle/>
          <a:p>
            <a:pPr marL="0" marR="0" lvl="0" indent="0" algn="ctr" defTabSz="914400" rtl="0" eaLnBrk="1" fontAlgn="base" latinLnBrk="0" hangingPunct="1">
              <a:lnSpc>
                <a:spcPts val="1200"/>
              </a:lnSpc>
              <a:spcBef>
                <a:spcPct val="0"/>
              </a:spcBef>
              <a:spcAft>
                <a:spcPct val="0"/>
              </a:spcAft>
              <a:buClrTx/>
              <a:buSzTx/>
              <a:buFontTx/>
              <a:buNone/>
              <a:defRPr sz="3200" b="0">
                <a:latin typeface="Helvetica Light"/>
                <a:ea typeface="Helvetica Light"/>
                <a:cs typeface="Helvetica Light"/>
                <a:sym typeface="Helvetica Light"/>
              </a:defRPr>
            </a:pPr>
            <a:endParaRPr kumimoji="0" sz="800" b="1" i="0" u="none" strike="noStrike" kern="1200" cap="none" spc="0" normalizeH="0" baseline="0" noProof="0" dirty="0">
              <a:ln>
                <a:noFill/>
              </a:ln>
              <a:solidFill>
                <a:srgbClr val="10479B"/>
              </a:solidFill>
              <a:effectLst/>
              <a:uLnTx/>
              <a:uFillTx/>
              <a:latin typeface="Optima" pitchFamily="2" charset="0"/>
              <a:ea typeface="Helvetica Light"/>
              <a:cs typeface="Helvetica Light"/>
              <a:sym typeface="Helvetica Light"/>
            </a:endParaRPr>
          </a:p>
        </p:txBody>
      </p:sp>
      <p:sp>
        <p:nvSpPr>
          <p:cNvPr id="61" name="Shape"/>
          <p:cNvSpPr/>
          <p:nvPr/>
        </p:nvSpPr>
        <p:spPr>
          <a:xfrm flipH="1">
            <a:off x="6519118" y="2079791"/>
            <a:ext cx="1440000" cy="1440000"/>
          </a:xfrm>
          <a:prstGeom prst="ellipse">
            <a:avLst/>
          </a:prstGeom>
          <a:gradFill flip="none" rotWithShape="1">
            <a:gsLst>
              <a:gs pos="0">
                <a:schemeClr val="accent1">
                  <a:lumMod val="5000"/>
                  <a:lumOff val="95000"/>
                </a:schemeClr>
              </a:gs>
              <a:gs pos="86000">
                <a:schemeClr val="accent1">
                  <a:alpha val="80000"/>
                  <a:lumMod val="42000"/>
                  <a:lumOff val="58000"/>
                </a:schemeClr>
              </a:gs>
              <a:gs pos="100000">
                <a:schemeClr val="accent1">
                  <a:lumMod val="30000"/>
                  <a:lumOff val="70000"/>
                </a:schemeClr>
              </a:gs>
            </a:gsLst>
            <a:lin ang="5400000" scaled="1"/>
            <a:tileRect/>
          </a:gradFill>
          <a:ln>
            <a:solidFill>
              <a:schemeClr val="accent1"/>
            </a:solidFill>
          </a:ln>
        </p:spPr>
        <p:style>
          <a:lnRef idx="2">
            <a:schemeClr val="accent1"/>
          </a:lnRef>
          <a:fillRef idx="1">
            <a:schemeClr val="lt1"/>
          </a:fillRef>
          <a:effectRef idx="0">
            <a:schemeClr val="accent1"/>
          </a:effectRef>
          <a:fontRef idx="minor">
            <a:schemeClr val="dk1"/>
          </a:fontRef>
        </p:style>
        <p:txBody>
          <a:bodyPr wrap="square" lIns="50800" tIns="50800" rIns="50800" bIns="50800" numCol="1" anchor="ctr">
            <a:noAutofit/>
          </a:bodyPr>
          <a:lstStyle/>
          <a:p>
            <a:pPr marL="0" marR="0" lvl="0" indent="0" algn="ctr" defTabSz="914400" rtl="0" eaLnBrk="1" fontAlgn="base" latinLnBrk="0" hangingPunct="1">
              <a:lnSpc>
                <a:spcPct val="100000"/>
              </a:lnSpc>
              <a:spcBef>
                <a:spcPct val="0"/>
              </a:spcBef>
              <a:spcAft>
                <a:spcPct val="0"/>
              </a:spcAft>
              <a:buClrTx/>
              <a:buSzTx/>
              <a:buFontTx/>
              <a:buNone/>
              <a:defRPr sz="3200" b="0">
                <a:latin typeface="Helvetica Light"/>
                <a:ea typeface="Helvetica Light"/>
                <a:cs typeface="Helvetica Light"/>
                <a:sym typeface="Helvetica Light"/>
              </a:defRPr>
            </a:pPr>
            <a:r>
              <a:rPr kumimoji="0" lang="en-US" sz="1300" b="1" i="0" u="none" strike="noStrike" kern="1200" cap="none" spc="0" normalizeH="0" baseline="0" noProof="0" dirty="0">
                <a:ln>
                  <a:noFill/>
                </a:ln>
                <a:solidFill>
                  <a:srgbClr val="003399"/>
                </a:solidFill>
                <a:effectLst/>
                <a:uLnTx/>
                <a:uFillTx/>
                <a:latin typeface="Optima" pitchFamily="2" charset="0"/>
                <a:ea typeface="Optima" pitchFamily="2" charset="0"/>
                <a:cs typeface="Optima" pitchFamily="2" charset="0"/>
                <a:sym typeface="Helvetica Light"/>
              </a:rPr>
              <a:t>Supply Chain Mgmt.</a:t>
            </a:r>
          </a:p>
        </p:txBody>
      </p:sp>
      <p:sp>
        <p:nvSpPr>
          <p:cNvPr id="62" name="Shape"/>
          <p:cNvSpPr>
            <a:spLocks noChangeAspect="1"/>
          </p:cNvSpPr>
          <p:nvPr/>
        </p:nvSpPr>
        <p:spPr>
          <a:xfrm flipH="1">
            <a:off x="6518905" y="3725795"/>
            <a:ext cx="1440000" cy="1440000"/>
          </a:xfrm>
          <a:prstGeom prst="ellipse">
            <a:avLst/>
          </a:prstGeom>
          <a:gradFill flip="none" rotWithShape="1">
            <a:gsLst>
              <a:gs pos="0">
                <a:schemeClr val="accent1">
                  <a:lumMod val="5000"/>
                  <a:lumOff val="95000"/>
                </a:schemeClr>
              </a:gs>
              <a:gs pos="86000">
                <a:schemeClr val="accent1">
                  <a:alpha val="80000"/>
                  <a:lumMod val="42000"/>
                  <a:lumOff val="58000"/>
                </a:schemeClr>
              </a:gs>
              <a:gs pos="100000">
                <a:schemeClr val="accent1">
                  <a:lumMod val="30000"/>
                  <a:lumOff val="70000"/>
                </a:schemeClr>
              </a:gs>
            </a:gsLst>
            <a:lin ang="5400000" scaled="1"/>
            <a:tileRect/>
          </a:gradFill>
          <a:ln>
            <a:solidFill>
              <a:schemeClr val="accent1"/>
            </a:solidFill>
          </a:ln>
        </p:spPr>
        <p:style>
          <a:lnRef idx="2">
            <a:schemeClr val="accent1"/>
          </a:lnRef>
          <a:fillRef idx="1">
            <a:schemeClr val="lt1"/>
          </a:fillRef>
          <a:effectRef idx="0">
            <a:schemeClr val="accent1"/>
          </a:effectRef>
          <a:fontRef idx="minor">
            <a:schemeClr val="dk1"/>
          </a:fontRef>
        </p:style>
        <p:txBody>
          <a:bodyPr wrap="square" lIns="50800" tIns="50800" rIns="50800" bIns="50800" numCol="1" anchor="ctr">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300" b="1" i="0" u="none" strike="noStrike" kern="1200" cap="none" spc="0" normalizeH="0" baseline="0" noProof="0" dirty="0">
                <a:ln>
                  <a:noFill/>
                </a:ln>
                <a:solidFill>
                  <a:srgbClr val="003399"/>
                </a:solidFill>
                <a:effectLst/>
                <a:uLnTx/>
                <a:uFillTx/>
                <a:latin typeface="Optima" pitchFamily="2" charset="0"/>
                <a:ea typeface="+mn-ea"/>
                <a:cs typeface="+mn-cs"/>
                <a:sym typeface="Helvetica Light"/>
              </a:rPr>
              <a:t>Business Partner Lifecycle Mgmt.</a:t>
            </a:r>
          </a:p>
        </p:txBody>
      </p:sp>
      <p:sp>
        <p:nvSpPr>
          <p:cNvPr id="63" name="Shape"/>
          <p:cNvSpPr/>
          <p:nvPr/>
        </p:nvSpPr>
        <p:spPr>
          <a:xfrm flipH="1">
            <a:off x="3521174" y="2028231"/>
            <a:ext cx="1440000" cy="1440000"/>
          </a:xfrm>
          <a:prstGeom prst="ellipse">
            <a:avLst/>
          </a:prstGeom>
          <a:gradFill flip="none" rotWithShape="1">
            <a:gsLst>
              <a:gs pos="0">
                <a:schemeClr val="accent1">
                  <a:lumMod val="5000"/>
                  <a:lumOff val="95000"/>
                </a:schemeClr>
              </a:gs>
              <a:gs pos="86000">
                <a:schemeClr val="accent1">
                  <a:alpha val="80000"/>
                  <a:lumMod val="42000"/>
                  <a:lumOff val="58000"/>
                </a:schemeClr>
              </a:gs>
              <a:gs pos="100000">
                <a:schemeClr val="accent1">
                  <a:lumMod val="30000"/>
                  <a:lumOff val="70000"/>
                </a:schemeClr>
              </a:gs>
            </a:gsLst>
            <a:lin ang="5400000" scaled="1"/>
            <a:tileRect/>
          </a:gradFill>
          <a:ln>
            <a:solidFill>
              <a:schemeClr val="accent1"/>
            </a:solidFill>
          </a:ln>
        </p:spPr>
        <p:style>
          <a:lnRef idx="2">
            <a:schemeClr val="accent1"/>
          </a:lnRef>
          <a:fillRef idx="1">
            <a:schemeClr val="lt1"/>
          </a:fillRef>
          <a:effectRef idx="0">
            <a:schemeClr val="accent1"/>
          </a:effectRef>
          <a:fontRef idx="minor">
            <a:schemeClr val="dk1"/>
          </a:fontRef>
        </p:style>
        <p:txBody>
          <a:bodyPr wrap="square" lIns="50800" tIns="50800" rIns="50800" bIns="50800" numCol="1" anchor="ctr">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300" b="1" i="0" u="none" strike="noStrike" kern="1200" cap="none" spc="0" normalizeH="0" baseline="0" noProof="0" dirty="0">
                <a:ln>
                  <a:noFill/>
                </a:ln>
                <a:solidFill>
                  <a:srgbClr val="003399"/>
                </a:solidFill>
                <a:effectLst/>
                <a:uLnTx/>
                <a:uFillTx/>
                <a:latin typeface="Optima" pitchFamily="2" charset="0"/>
                <a:ea typeface="+mn-ea"/>
                <a:cs typeface="+mn-cs"/>
                <a:sym typeface="Helvetica Light"/>
              </a:rPr>
              <a:t>Asset Lifecycle Mgmt.</a:t>
            </a:r>
            <a:endParaRPr kumimoji="0" sz="1300" b="1" i="0" u="none" strike="noStrike" kern="1200" cap="none" spc="0" normalizeH="0" baseline="0" noProof="0" dirty="0">
              <a:ln>
                <a:noFill/>
              </a:ln>
              <a:solidFill>
                <a:srgbClr val="003399"/>
              </a:solidFill>
              <a:effectLst/>
              <a:uLnTx/>
              <a:uFillTx/>
              <a:latin typeface="Optima" pitchFamily="2" charset="0"/>
              <a:ea typeface="+mn-ea"/>
              <a:cs typeface="+mn-cs"/>
              <a:sym typeface="Helvetica Light"/>
            </a:endParaRPr>
          </a:p>
        </p:txBody>
      </p:sp>
      <p:sp>
        <p:nvSpPr>
          <p:cNvPr id="64" name="Shape"/>
          <p:cNvSpPr/>
          <p:nvPr/>
        </p:nvSpPr>
        <p:spPr>
          <a:xfrm flipH="1">
            <a:off x="3526907" y="3677339"/>
            <a:ext cx="1440000" cy="1440000"/>
          </a:xfrm>
          <a:prstGeom prst="ellipse">
            <a:avLst/>
          </a:prstGeom>
          <a:gradFill flip="none" rotWithShape="1">
            <a:gsLst>
              <a:gs pos="0">
                <a:schemeClr val="accent1">
                  <a:lumMod val="5000"/>
                  <a:lumOff val="95000"/>
                </a:schemeClr>
              </a:gs>
              <a:gs pos="86000">
                <a:schemeClr val="accent1">
                  <a:alpha val="80000"/>
                  <a:lumMod val="42000"/>
                  <a:lumOff val="58000"/>
                </a:schemeClr>
              </a:gs>
              <a:gs pos="100000">
                <a:schemeClr val="accent1">
                  <a:lumMod val="30000"/>
                  <a:lumOff val="70000"/>
                </a:schemeClr>
              </a:gs>
            </a:gsLst>
            <a:lin ang="5400000" scaled="1"/>
            <a:tileRect/>
          </a:gradFill>
          <a:ln>
            <a:solidFill>
              <a:schemeClr val="accent1"/>
            </a:solidFill>
          </a:ln>
        </p:spPr>
        <p:style>
          <a:lnRef idx="2">
            <a:schemeClr val="accent1"/>
          </a:lnRef>
          <a:fillRef idx="1">
            <a:schemeClr val="lt1"/>
          </a:fillRef>
          <a:effectRef idx="0">
            <a:schemeClr val="accent1"/>
          </a:effectRef>
          <a:fontRef idx="minor">
            <a:schemeClr val="dk1"/>
          </a:fontRef>
        </p:style>
        <p:txBody>
          <a:bodyPr wrap="square" lIns="50800" tIns="50800" rIns="50800" bIns="50800" numCol="1" anchor="ctr">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300" b="1" i="0" u="none" strike="noStrike" kern="1200" cap="none" spc="0" normalizeH="0" baseline="0" noProof="0" dirty="0">
                <a:ln>
                  <a:noFill/>
                </a:ln>
                <a:solidFill>
                  <a:srgbClr val="003399"/>
                </a:solidFill>
                <a:effectLst/>
                <a:uLnTx/>
                <a:uFillTx/>
                <a:latin typeface="Optima" pitchFamily="2" charset="0"/>
                <a:ea typeface="+mn-ea"/>
                <a:cs typeface="+mn-cs"/>
                <a:sym typeface="Helvetica Light"/>
              </a:rPr>
              <a:t>Data Governance &amp; Analytics</a:t>
            </a:r>
          </a:p>
        </p:txBody>
      </p:sp>
      <p:sp>
        <p:nvSpPr>
          <p:cNvPr id="65" name="Shape"/>
          <p:cNvSpPr/>
          <p:nvPr/>
        </p:nvSpPr>
        <p:spPr>
          <a:xfrm flipH="1">
            <a:off x="5035910" y="4474761"/>
            <a:ext cx="1440000" cy="1440000"/>
          </a:xfrm>
          <a:prstGeom prst="ellipse">
            <a:avLst/>
          </a:prstGeom>
          <a:gradFill flip="none" rotWithShape="1">
            <a:gsLst>
              <a:gs pos="0">
                <a:schemeClr val="accent1">
                  <a:lumMod val="5000"/>
                  <a:lumOff val="95000"/>
                </a:schemeClr>
              </a:gs>
              <a:gs pos="86000">
                <a:schemeClr val="accent1">
                  <a:alpha val="80000"/>
                  <a:lumMod val="42000"/>
                  <a:lumOff val="58000"/>
                </a:schemeClr>
              </a:gs>
              <a:gs pos="100000">
                <a:schemeClr val="accent1">
                  <a:lumMod val="30000"/>
                  <a:lumOff val="70000"/>
                </a:schemeClr>
              </a:gs>
            </a:gsLst>
            <a:lin ang="5400000" scaled="1"/>
            <a:tileRect/>
          </a:gradFill>
          <a:ln>
            <a:solidFill>
              <a:schemeClr val="accent1"/>
            </a:solidFill>
          </a:ln>
        </p:spPr>
        <p:style>
          <a:lnRef idx="2">
            <a:schemeClr val="accent1"/>
          </a:lnRef>
          <a:fillRef idx="1">
            <a:schemeClr val="lt1"/>
          </a:fillRef>
          <a:effectRef idx="0">
            <a:schemeClr val="accent1"/>
          </a:effectRef>
          <a:fontRef idx="minor">
            <a:schemeClr val="dk1"/>
          </a:fontRef>
        </p:style>
        <p:txBody>
          <a:bodyPr wrap="square" lIns="50800" tIns="50800" rIns="50800" bIns="50800" numCol="1" anchor="ctr">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300" b="1" i="0" u="none" strike="noStrike" kern="1200" cap="none" spc="0" normalizeH="0" baseline="0" noProof="0" dirty="0">
                <a:ln>
                  <a:noFill/>
                </a:ln>
                <a:solidFill>
                  <a:srgbClr val="003399"/>
                </a:solidFill>
                <a:effectLst/>
                <a:uLnTx/>
                <a:uFillTx/>
                <a:latin typeface="Optima" pitchFamily="2" charset="0"/>
                <a:ea typeface="+mn-ea"/>
                <a:cs typeface="+mn-cs"/>
                <a:sym typeface="Helvetica Light"/>
              </a:rPr>
              <a:t>Data Quality Mgmt.</a:t>
            </a:r>
          </a:p>
        </p:txBody>
      </p:sp>
      <p:sp>
        <p:nvSpPr>
          <p:cNvPr id="66" name="Shape 108"/>
          <p:cNvSpPr/>
          <p:nvPr/>
        </p:nvSpPr>
        <p:spPr>
          <a:xfrm>
            <a:off x="4545574" y="2250245"/>
            <a:ext cx="2442644" cy="2442643"/>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31750" cmpd="dbl">
            <a:solidFill>
              <a:schemeClr val="accent1"/>
            </a:solidFill>
            <a:prstDash val="sysDash"/>
          </a:ln>
        </p:spPr>
        <p:style>
          <a:lnRef idx="1">
            <a:schemeClr val="accent5"/>
          </a:lnRef>
          <a:fillRef idx="2">
            <a:schemeClr val="accent5"/>
          </a:fillRef>
          <a:effectRef idx="1">
            <a:schemeClr val="accent5"/>
          </a:effectRef>
          <a:fontRef idx="minor">
            <a:schemeClr val="dk1"/>
          </a:fontRef>
        </p:style>
        <p:txBody>
          <a:bodyPr wrap="square" lIns="0" tIns="0" rIns="0" bIns="0" anchor="ctr" anchorCtr="0">
            <a:noAutofit/>
          </a:bodyPr>
          <a:lstStyle/>
          <a:p>
            <a:pPr marL="0" marR="0" lvl="0" indent="0" algn="ctr" defTabSz="914400" rtl="0" eaLnBrk="1" fontAlgn="base"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srgbClr val="10479B"/>
                </a:solidFill>
                <a:effectLst/>
                <a:uLnTx/>
                <a:uFillTx/>
                <a:latin typeface="Optima" pitchFamily="2" charset="0"/>
                <a:ea typeface="Helvetica Neue"/>
                <a:cs typeface="Helvetica Neue"/>
                <a:sym typeface="Helvetica Neue"/>
              </a:rPr>
              <a:t>Value Engineering Portfolio</a:t>
            </a:r>
            <a:endParaRPr kumimoji="0" lang="en-US" sz="1600" b="1" i="0" u="none" strike="noStrike" kern="1200" cap="none" spc="0" normalizeH="0" baseline="0" noProof="0" dirty="0">
              <a:ln>
                <a:noFill/>
              </a:ln>
              <a:solidFill>
                <a:srgbClr val="10479B"/>
              </a:solidFill>
              <a:effectLst/>
              <a:uLnTx/>
              <a:uFillTx/>
              <a:latin typeface="Optima" pitchFamily="2" charset="0"/>
              <a:ea typeface="Helvetica Neue"/>
              <a:cs typeface="Helvetica Neue"/>
              <a:sym typeface="Helvetica Neue"/>
            </a:endParaRPr>
          </a:p>
        </p:txBody>
      </p:sp>
      <p:sp>
        <p:nvSpPr>
          <p:cNvPr id="67" name="Isosceles Triangle 68"/>
          <p:cNvSpPr/>
          <p:nvPr/>
        </p:nvSpPr>
        <p:spPr>
          <a:xfrm rot="3760898">
            <a:off x="8429484" y="2192490"/>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68" name="Shape 131"/>
          <p:cNvSpPr txBox="1"/>
          <p:nvPr/>
        </p:nvSpPr>
        <p:spPr>
          <a:xfrm>
            <a:off x="8635136" y="2079546"/>
            <a:ext cx="1423868" cy="322719"/>
          </a:xfrm>
          <a:prstGeom prst="rect">
            <a:avLst/>
          </a:prstGeom>
          <a:noFill/>
          <a:ln>
            <a:noFill/>
          </a:ln>
        </p:spPr>
        <p:txBody>
          <a:bodyPr wrap="square" lIns="0" tIns="0" rIns="0" bIns="0" anchor="ctr" anchorCtr="0">
            <a:noAutofit/>
          </a:bodyPr>
          <a:lstStyle/>
          <a:p>
            <a:pPr marL="0" marR="0" lvl="0" indent="0" algn="ctr" defTabSz="914400" rtl="0" eaLnBrk="1" fontAlgn="base" latinLnBrk="0" hangingPunct="1">
              <a:lnSpc>
                <a:spcPct val="100000"/>
              </a:lnSpc>
              <a:spcBef>
                <a:spcPts val="0"/>
              </a:spcBef>
              <a:spcAft>
                <a:spcPts val="0"/>
              </a:spcAft>
              <a:buClrTx/>
              <a:buSzTx/>
              <a:buFontTx/>
              <a:buNone/>
              <a:defRPr/>
            </a:pPr>
            <a:r>
              <a:rPr kumimoji="0" lang="en-US" sz="1000" b="1" i="0" u="none" strike="noStrike" kern="1200" cap="none" spc="0" normalizeH="0" baseline="0" noProof="0" dirty="0">
                <a:ln>
                  <a:noFill/>
                </a:ln>
                <a:solidFill>
                  <a:srgbClr val="10479B"/>
                </a:solidFill>
                <a:effectLst/>
                <a:uLnTx/>
                <a:uFillTx/>
                <a:latin typeface="Optima" pitchFamily="2" charset="0"/>
                <a:ea typeface="Arial" panose="020B0604020202020204"/>
                <a:cs typeface="Arial" panose="020B0604020202020204"/>
                <a:sym typeface="Arial" panose="020B0604020202020204"/>
              </a:rPr>
              <a:t>Services &amp; Contracts Management</a:t>
            </a:r>
            <a:endParaRPr kumimoji="0" lang="en-US" sz="1000" b="1" i="0" u="none" strike="noStrike" kern="1200" cap="none" spc="0" normalizeH="0" baseline="0" noProof="0" dirty="0">
              <a:ln>
                <a:noFill/>
              </a:ln>
              <a:solidFill>
                <a:srgbClr val="10479B"/>
              </a:solidFill>
              <a:effectLst/>
              <a:uLnTx/>
              <a:uFillTx/>
              <a:latin typeface="Century Gothic" panose="020B0502020202020204" pitchFamily="34" charset="0"/>
              <a:ea typeface="Arial" panose="020B0604020202020204"/>
              <a:cs typeface="Arial" panose="020B0604020202020204"/>
              <a:sym typeface="Arial" panose="020B0604020202020204"/>
            </a:endParaRPr>
          </a:p>
        </p:txBody>
      </p:sp>
      <p:sp>
        <p:nvSpPr>
          <p:cNvPr id="69" name="Isosceles Triangle 68"/>
          <p:cNvSpPr/>
          <p:nvPr/>
        </p:nvSpPr>
        <p:spPr>
          <a:xfrm rot="5557724">
            <a:off x="8563051" y="2671203"/>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70" name="Shape 131"/>
          <p:cNvSpPr txBox="1"/>
          <p:nvPr/>
        </p:nvSpPr>
        <p:spPr>
          <a:xfrm>
            <a:off x="8737898" y="2574949"/>
            <a:ext cx="1532658" cy="410358"/>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itchFamily="2" charset="0"/>
                <a:ea typeface="Arial" panose="020B0604020202020204"/>
                <a:cs typeface="Arial" panose="020B0604020202020204"/>
              </a:defRPr>
            </a:lvl1pPr>
          </a:lstStyle>
          <a:p>
            <a:pPr marL="0" marR="0" lvl="0" indent="0" algn="ctr" defTabSz="914400" rtl="0" eaLnBrk="1" fontAlgn="base" latinLnBrk="0" hangingPunct="1">
              <a:lnSpc>
                <a:spcPct val="100000"/>
              </a:lnSpc>
              <a:spcBef>
                <a:spcPts val="0"/>
              </a:spcBef>
              <a:spcAft>
                <a:spcPts val="0"/>
              </a:spcAft>
              <a:buClrTx/>
              <a:buSzTx/>
              <a:buFontTx/>
              <a:buNone/>
              <a:defRPr/>
            </a:pPr>
            <a:r>
              <a:rPr kumimoji="0" lang="en-US" sz="1000" b="1" i="0" u="none" strike="noStrike" kern="1200" cap="none" spc="0" normalizeH="0" baseline="0" noProof="0" dirty="0">
                <a:ln>
                  <a:noFill/>
                </a:ln>
                <a:solidFill>
                  <a:srgbClr val="10479B"/>
                </a:solidFill>
                <a:effectLst/>
                <a:uLnTx/>
                <a:uFillTx/>
                <a:latin typeface="Optima" pitchFamily="2" charset="0"/>
                <a:cs typeface="Arial" panose="020B0604020202020204"/>
                <a:sym typeface="Arial" panose="020B0604020202020204"/>
              </a:rPr>
              <a:t>S2P, P2I, S2C, A2R, O2C: Business Process Optimization</a:t>
            </a:r>
            <a:endParaRPr kumimoji="0" lang="en-US" sz="1000" b="1" i="0" u="none" strike="noStrike" kern="1200" cap="none" spc="0" normalizeH="0" baseline="0" noProof="0" dirty="0">
              <a:ln>
                <a:noFill/>
              </a:ln>
              <a:solidFill>
                <a:srgbClr val="10479B"/>
              </a:solidFill>
              <a:effectLst/>
              <a:uLnTx/>
              <a:uFillTx/>
              <a:cs typeface="Arial" panose="020B0604020202020204"/>
              <a:sym typeface="Arial" panose="020B0604020202020204"/>
            </a:endParaRPr>
          </a:p>
        </p:txBody>
      </p:sp>
      <p:sp>
        <p:nvSpPr>
          <p:cNvPr id="71" name="Shape 131"/>
          <p:cNvSpPr txBox="1"/>
          <p:nvPr/>
        </p:nvSpPr>
        <p:spPr>
          <a:xfrm>
            <a:off x="8946294" y="4313263"/>
            <a:ext cx="1619885" cy="394206"/>
          </a:xfrm>
          <a:prstGeom prst="rect">
            <a:avLst/>
          </a:prstGeom>
          <a:noFill/>
          <a:ln>
            <a:noFill/>
          </a:ln>
        </p:spPr>
        <p:txBody>
          <a:bodyPr wrap="square" lIns="36000" tIns="0" rIns="0" bIns="0" anchor="ctr" anchorCtr="0">
            <a:noAutofit/>
          </a:bodyPr>
          <a:lstStyle/>
          <a:p>
            <a:pPr marL="0" marR="0" lvl="0" indent="0" algn="l" defTabSz="914400" rtl="0" eaLnBrk="1" fontAlgn="base" latinLnBrk="0" hangingPunct="1">
              <a:lnSpc>
                <a:spcPts val="1280"/>
              </a:lnSpc>
              <a:spcBef>
                <a:spcPts val="0"/>
              </a:spcBef>
              <a:spcAft>
                <a:spcPts val="0"/>
              </a:spcAft>
              <a:buClrTx/>
              <a:buSzTx/>
              <a:buFontTx/>
              <a:buNone/>
              <a:defRPr/>
            </a:pPr>
            <a:r>
              <a:rPr kumimoji="0" lang="en-US" sz="1000" b="1" i="0" u="none" strike="noStrike" kern="1200" cap="none" spc="0" normalizeH="0" baseline="0" noProof="0" dirty="0">
                <a:ln>
                  <a:noFill/>
                </a:ln>
                <a:solidFill>
                  <a:srgbClr val="10479B"/>
                </a:solidFill>
                <a:effectLst/>
                <a:uLnTx/>
                <a:uFillTx/>
                <a:latin typeface="Optima" pitchFamily="2" charset="0"/>
                <a:ea typeface="Arial" panose="020B0604020202020204"/>
                <a:cs typeface="Arial" panose="020B0604020202020204"/>
                <a:sym typeface="Arial" panose="020B0604020202020204"/>
              </a:rPr>
              <a:t> BP Portal &amp; Orchestration</a:t>
            </a:r>
            <a:endParaRPr kumimoji="0" lang="en-US" sz="1000" b="1" i="0" u="none" strike="noStrike" kern="1200" cap="none" spc="0" normalizeH="0" baseline="0" noProof="0" dirty="0">
              <a:ln>
                <a:noFill/>
              </a:ln>
              <a:solidFill>
                <a:srgbClr val="10479B"/>
              </a:solidFill>
              <a:effectLst/>
              <a:uLnTx/>
              <a:uFillTx/>
              <a:latin typeface="Century Gothic" panose="020B0502020202020204" pitchFamily="34" charset="0"/>
              <a:ea typeface="Arial" panose="020B0604020202020204"/>
              <a:cs typeface="Arial" panose="020B0604020202020204"/>
              <a:sym typeface="Arial" panose="020B0604020202020204"/>
            </a:endParaRPr>
          </a:p>
        </p:txBody>
      </p:sp>
      <p:sp>
        <p:nvSpPr>
          <p:cNvPr id="72" name="Isosceles Triangle 68"/>
          <p:cNvSpPr/>
          <p:nvPr/>
        </p:nvSpPr>
        <p:spPr>
          <a:xfrm rot="5400000">
            <a:off x="8614812" y="5003091"/>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73" name="Shape 131"/>
          <p:cNvSpPr txBox="1"/>
          <p:nvPr/>
        </p:nvSpPr>
        <p:spPr>
          <a:xfrm>
            <a:off x="8791683" y="4890507"/>
            <a:ext cx="1626908" cy="417898"/>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itchFamily="2" charset="0"/>
                <a:ea typeface="Arial" panose="020B0604020202020204"/>
                <a:cs typeface="Arial" panose="020B0604020202020204"/>
              </a:defRPr>
            </a:lvl1pPr>
          </a:lstStyle>
          <a:p>
            <a:pPr marL="0" marR="0" lvl="0" indent="0" algn="ctr" defTabSz="914400" rtl="0" eaLnBrk="1" fontAlgn="base" latinLnBrk="0" hangingPunct="1">
              <a:lnSpc>
                <a:spcPct val="100000"/>
              </a:lnSpc>
              <a:spcBef>
                <a:spcPts val="0"/>
              </a:spcBef>
              <a:spcAft>
                <a:spcPts val="0"/>
              </a:spcAft>
              <a:buClrTx/>
              <a:buSzTx/>
              <a:buFontTx/>
              <a:buNone/>
              <a:defRPr/>
            </a:pPr>
            <a:r>
              <a:rPr kumimoji="0" lang="en-US" sz="1000" b="1" i="0" u="none" strike="noStrike" kern="1200" cap="none" spc="0" normalizeH="0" baseline="0" noProof="0" dirty="0">
                <a:ln>
                  <a:noFill/>
                </a:ln>
                <a:solidFill>
                  <a:srgbClr val="10479B"/>
                </a:solidFill>
                <a:effectLst/>
                <a:uLnTx/>
                <a:uFillTx/>
                <a:latin typeface="Optima" pitchFamily="2" charset="0"/>
                <a:cs typeface="Arial" panose="020B0604020202020204"/>
                <a:sym typeface="Arial" panose="020B0604020202020204"/>
              </a:rPr>
              <a:t>BP Data Regulatory, Statutory Compliance &amp; Governance</a:t>
            </a:r>
            <a:endParaRPr kumimoji="0" lang="en-US" sz="1000" b="1" i="0" u="none" strike="noStrike" kern="1200" cap="none" spc="0" normalizeH="0" baseline="0" noProof="0" dirty="0">
              <a:ln>
                <a:noFill/>
              </a:ln>
              <a:solidFill>
                <a:srgbClr val="10479B"/>
              </a:solidFill>
              <a:effectLst/>
              <a:uLnTx/>
              <a:uFillTx/>
              <a:cs typeface="Arial" panose="020B0604020202020204"/>
              <a:sym typeface="Arial" panose="020B0604020202020204"/>
            </a:endParaRPr>
          </a:p>
        </p:txBody>
      </p:sp>
      <p:sp>
        <p:nvSpPr>
          <p:cNvPr id="74" name="Isosceles Triangle 68"/>
          <p:cNvSpPr/>
          <p:nvPr/>
        </p:nvSpPr>
        <p:spPr>
          <a:xfrm rot="5400000">
            <a:off x="8293375" y="5469587"/>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75" name="Shape 131"/>
          <p:cNvSpPr txBox="1"/>
          <p:nvPr/>
        </p:nvSpPr>
        <p:spPr>
          <a:xfrm>
            <a:off x="8654063" y="5525909"/>
            <a:ext cx="1506079" cy="495179"/>
          </a:xfrm>
          <a:prstGeom prst="rect">
            <a:avLst/>
          </a:prstGeom>
          <a:noFill/>
          <a:ln>
            <a:noFill/>
          </a:ln>
        </p:spPr>
        <p:txBody>
          <a:bodyPr wrap="square" lIns="0" tIns="0" rIns="0" bIns="0" anchor="ctr" anchorCtr="0">
            <a:noAutofit/>
          </a:bodyPr>
          <a:lstStyle/>
          <a:p>
            <a:pPr marL="0" marR="0" lvl="0" indent="0" algn="ctr" defTabSz="914400" rtl="0" eaLnBrk="1" fontAlgn="base" latinLnBrk="0" hangingPunct="1">
              <a:lnSpc>
                <a:spcPts val="1280"/>
              </a:lnSpc>
              <a:spcBef>
                <a:spcPts val="0"/>
              </a:spcBef>
              <a:spcAft>
                <a:spcPts val="0"/>
              </a:spcAft>
              <a:buClrTx/>
              <a:buSzTx/>
              <a:buFontTx/>
              <a:buNone/>
              <a:defRPr/>
            </a:pPr>
            <a:r>
              <a:rPr kumimoji="0" lang="en-US" sz="1000" b="1" i="0" u="none" strike="noStrike" kern="1200" cap="none" spc="0" normalizeH="0" baseline="0" noProof="0" dirty="0">
                <a:ln>
                  <a:noFill/>
                </a:ln>
                <a:solidFill>
                  <a:srgbClr val="10479B"/>
                </a:solidFill>
                <a:effectLst/>
                <a:uLnTx/>
                <a:uFillTx/>
                <a:latin typeface="Optima" pitchFamily="2" charset="0"/>
                <a:ea typeface="Arial" panose="020B0604020202020204"/>
                <a:cs typeface="Arial" panose="020B0604020202020204"/>
                <a:sym typeface="Arial" panose="020B0604020202020204"/>
              </a:rPr>
              <a:t>BP Data Classification, Categorization, Industry Clusters</a:t>
            </a:r>
            <a:endParaRPr kumimoji="0" lang="en-US" sz="1000" b="1" i="0" u="none" strike="noStrike" kern="1200" cap="none" spc="0" normalizeH="0" baseline="0" noProof="0" dirty="0">
              <a:ln>
                <a:noFill/>
              </a:ln>
              <a:solidFill>
                <a:srgbClr val="10479B"/>
              </a:solidFill>
              <a:effectLst/>
              <a:uLnTx/>
              <a:uFillTx/>
              <a:latin typeface="Century Gothic" panose="020B0502020202020204" pitchFamily="34" charset="0"/>
              <a:ea typeface="Arial" panose="020B0604020202020204"/>
              <a:cs typeface="Arial" panose="020B0604020202020204"/>
              <a:sym typeface="Arial" panose="020B0604020202020204"/>
            </a:endParaRPr>
          </a:p>
        </p:txBody>
      </p:sp>
      <p:sp>
        <p:nvSpPr>
          <p:cNvPr id="76" name="Isosceles Triangle 68"/>
          <p:cNvSpPr/>
          <p:nvPr/>
        </p:nvSpPr>
        <p:spPr>
          <a:xfrm rot="5400000">
            <a:off x="8596120" y="4445948"/>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77" name="Isosceles Triangle 68"/>
          <p:cNvSpPr/>
          <p:nvPr/>
        </p:nvSpPr>
        <p:spPr>
          <a:xfrm rot="15507070">
            <a:off x="4782569" y="5712107"/>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78" name="Shape 131"/>
          <p:cNvSpPr txBox="1"/>
          <p:nvPr/>
        </p:nvSpPr>
        <p:spPr>
          <a:xfrm>
            <a:off x="3365691" y="5584624"/>
            <a:ext cx="1355098" cy="513312"/>
          </a:xfrm>
          <a:prstGeom prst="rect">
            <a:avLst/>
          </a:prstGeom>
          <a:noFill/>
          <a:ln>
            <a:noFill/>
          </a:ln>
        </p:spPr>
        <p:txBody>
          <a:bodyPr wrap="square" lIns="36000" tIns="0" rIns="0" bIns="0" anchor="ctr" anchorCtr="0">
            <a:noAutofit/>
          </a:bodyPr>
          <a:lstStyle/>
          <a:p>
            <a:pPr marL="0" marR="0" lvl="0" indent="0" algn="ctr" defTabSz="914400" rtl="0" eaLnBrk="1" fontAlgn="base" latinLnBrk="0" hangingPunct="1">
              <a:lnSpc>
                <a:spcPts val="1280"/>
              </a:lnSpc>
              <a:spcBef>
                <a:spcPts val="0"/>
              </a:spcBef>
              <a:spcAft>
                <a:spcPts val="0"/>
              </a:spcAft>
              <a:buClrTx/>
              <a:buSzTx/>
              <a:buFontTx/>
              <a:buNone/>
              <a:defRPr/>
            </a:pPr>
            <a:r>
              <a:rPr kumimoji="0" lang="en-US" sz="1000" b="1" i="0" u="none" strike="noStrike" kern="1200" cap="none" spc="0" normalizeH="0" baseline="0" noProof="0" dirty="0">
                <a:ln>
                  <a:noFill/>
                </a:ln>
                <a:solidFill>
                  <a:srgbClr val="10479B"/>
                </a:solidFill>
                <a:effectLst/>
                <a:uLnTx/>
                <a:uFillTx/>
                <a:latin typeface="Optima" pitchFamily="2" charset="0"/>
                <a:ea typeface="Arial" panose="020B0604020202020204"/>
                <a:cs typeface="Arial" panose="020B0604020202020204"/>
                <a:sym typeface="Arial" panose="020B0604020202020204"/>
              </a:rPr>
              <a:t>Data Quality Compliance, Maturity Audit</a:t>
            </a:r>
            <a:endParaRPr kumimoji="0" lang="en-US" sz="1000" b="1" i="0" u="none" strike="noStrike" kern="1200" cap="none" spc="0" normalizeH="0" baseline="0" noProof="0" dirty="0">
              <a:ln>
                <a:noFill/>
              </a:ln>
              <a:solidFill>
                <a:srgbClr val="10479B"/>
              </a:solidFill>
              <a:effectLst/>
              <a:uLnTx/>
              <a:uFillTx/>
              <a:latin typeface="Century Gothic" panose="020B0502020202020204" pitchFamily="34" charset="0"/>
              <a:ea typeface="Arial" panose="020B0604020202020204"/>
              <a:cs typeface="Arial" panose="020B0604020202020204"/>
              <a:sym typeface="Arial" panose="020B0604020202020204"/>
            </a:endParaRPr>
          </a:p>
        </p:txBody>
      </p:sp>
      <p:sp>
        <p:nvSpPr>
          <p:cNvPr id="79" name="Isosceles Triangle 68"/>
          <p:cNvSpPr/>
          <p:nvPr/>
        </p:nvSpPr>
        <p:spPr>
          <a:xfrm rot="13649166">
            <a:off x="4931477" y="6225943"/>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80" name="Shape 131"/>
          <p:cNvSpPr txBox="1"/>
          <p:nvPr/>
        </p:nvSpPr>
        <p:spPr>
          <a:xfrm>
            <a:off x="3264468" y="6168783"/>
            <a:ext cx="1703332" cy="513312"/>
          </a:xfrm>
          <a:prstGeom prst="rect">
            <a:avLst/>
          </a:prstGeom>
          <a:noFill/>
          <a:ln>
            <a:noFill/>
          </a:ln>
        </p:spPr>
        <p:txBody>
          <a:bodyPr wrap="square" lIns="36000" tIns="0" rIns="0" bIns="0" anchor="ctr" anchorCtr="0">
            <a:noAutofit/>
          </a:bodyPr>
          <a:lstStyle/>
          <a:p>
            <a:pPr marL="0" marR="0" lvl="0" indent="0" algn="ctr" defTabSz="914400" rtl="0" eaLnBrk="1" fontAlgn="base" latinLnBrk="0" hangingPunct="1">
              <a:lnSpc>
                <a:spcPts val="1280"/>
              </a:lnSpc>
              <a:spcBef>
                <a:spcPts val="0"/>
              </a:spcBef>
              <a:spcAft>
                <a:spcPts val="0"/>
              </a:spcAft>
              <a:buClrTx/>
              <a:buSzTx/>
              <a:buFontTx/>
              <a:buNone/>
              <a:defRPr/>
            </a:pPr>
            <a:r>
              <a:rPr kumimoji="0" lang="en-US" sz="1000" b="1" i="0" u="none" strike="noStrike" kern="1200" cap="none" spc="0" normalizeH="0" baseline="0" noProof="0" dirty="0">
                <a:ln>
                  <a:noFill/>
                </a:ln>
                <a:solidFill>
                  <a:srgbClr val="10479B"/>
                </a:solidFill>
                <a:effectLst/>
                <a:uLnTx/>
                <a:uFillTx/>
                <a:latin typeface="Optima" pitchFamily="2" charset="0"/>
                <a:ea typeface="Arial" panose="020B0604020202020204"/>
                <a:cs typeface="Arial" panose="020B0604020202020204"/>
                <a:sym typeface="Arial" panose="020B0604020202020204"/>
              </a:rPr>
              <a:t>ISO: Meta Data, Taxonomy, Ontologies Assessment</a:t>
            </a:r>
            <a:endParaRPr kumimoji="0" lang="en-US" sz="1000" b="1" i="0" u="none" strike="noStrike" kern="1200" cap="none" spc="0" normalizeH="0" baseline="0" noProof="0" dirty="0">
              <a:ln>
                <a:noFill/>
              </a:ln>
              <a:solidFill>
                <a:srgbClr val="10479B"/>
              </a:solidFill>
              <a:effectLst/>
              <a:uLnTx/>
              <a:uFillTx/>
              <a:latin typeface="Century Gothic" panose="020B0502020202020204" pitchFamily="34" charset="0"/>
              <a:ea typeface="Arial" panose="020B0604020202020204"/>
              <a:cs typeface="Arial" panose="020B0604020202020204"/>
              <a:sym typeface="Arial" panose="020B0604020202020204"/>
            </a:endParaRPr>
          </a:p>
        </p:txBody>
      </p:sp>
      <p:sp>
        <p:nvSpPr>
          <p:cNvPr id="81" name="Isosceles Triangle 68"/>
          <p:cNvSpPr/>
          <p:nvPr/>
        </p:nvSpPr>
        <p:spPr>
          <a:xfrm rot="15934912">
            <a:off x="2322072" y="4608111"/>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82" name="Isosceles Triangle 68"/>
          <p:cNvSpPr/>
          <p:nvPr/>
        </p:nvSpPr>
        <p:spPr>
          <a:xfrm rot="13649166">
            <a:off x="2507971" y="5061789"/>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83" name="Isosceles Triangle 68"/>
          <p:cNvSpPr/>
          <p:nvPr/>
        </p:nvSpPr>
        <p:spPr>
          <a:xfrm rot="15934912">
            <a:off x="2509832" y="4106502"/>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84" name="Isosceles Triangle 68"/>
          <p:cNvSpPr/>
          <p:nvPr/>
        </p:nvSpPr>
        <p:spPr>
          <a:xfrm rot="15934912">
            <a:off x="2931798" y="3918207"/>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85" name="Shape 131"/>
          <p:cNvSpPr txBox="1"/>
          <p:nvPr/>
        </p:nvSpPr>
        <p:spPr>
          <a:xfrm>
            <a:off x="1025157" y="4988703"/>
            <a:ext cx="1411434" cy="351362"/>
          </a:xfrm>
          <a:prstGeom prst="rect">
            <a:avLst/>
          </a:prstGeom>
          <a:noFill/>
          <a:ln>
            <a:noFill/>
          </a:ln>
        </p:spPr>
        <p:txBody>
          <a:bodyPr wrap="square" lIns="36000" tIns="0" rIns="0" bIns="0" anchor="ctr" anchorCtr="0">
            <a:noAutofit/>
          </a:bodyPr>
          <a:lstStyle/>
          <a:p>
            <a:pPr marL="0" marR="0" lvl="0" indent="0" algn="ctr" defTabSz="914400" rtl="0" eaLnBrk="1" fontAlgn="base" latinLnBrk="0" hangingPunct="1">
              <a:lnSpc>
                <a:spcPts val="1280"/>
              </a:lnSpc>
              <a:spcBef>
                <a:spcPts val="0"/>
              </a:spcBef>
              <a:spcAft>
                <a:spcPts val="0"/>
              </a:spcAft>
              <a:buClrTx/>
              <a:buSzTx/>
              <a:buFontTx/>
              <a:buNone/>
              <a:defRPr/>
            </a:pPr>
            <a:r>
              <a:rPr kumimoji="0" lang="en-US" sz="1000" b="1" i="0" u="none" strike="noStrike" kern="1200" cap="none" spc="0" normalizeH="0" baseline="0" noProof="0" dirty="0">
                <a:ln>
                  <a:noFill/>
                </a:ln>
                <a:solidFill>
                  <a:srgbClr val="10479B"/>
                </a:solidFill>
                <a:effectLst/>
                <a:uLnTx/>
                <a:uFillTx/>
                <a:latin typeface="Optima" pitchFamily="2" charset="0"/>
                <a:ea typeface="Arial" panose="020B0604020202020204"/>
                <a:cs typeface="Arial" panose="020B0604020202020204"/>
                <a:sym typeface="Arial" panose="020B0604020202020204"/>
              </a:rPr>
              <a:t>Descriptive, Prescriptive &amp; Predictive Analytics</a:t>
            </a:r>
            <a:endParaRPr kumimoji="0" lang="en-US" sz="1000" b="1" i="0" u="none" strike="noStrike" kern="1200" cap="none" spc="0" normalizeH="0" baseline="0" noProof="0" dirty="0">
              <a:ln>
                <a:noFill/>
              </a:ln>
              <a:solidFill>
                <a:srgbClr val="10479B"/>
              </a:solidFill>
              <a:effectLst/>
              <a:uLnTx/>
              <a:uFillTx/>
              <a:latin typeface="Century Gothic" panose="020B0502020202020204" pitchFamily="34" charset="0"/>
              <a:ea typeface="Arial" panose="020B0604020202020204"/>
              <a:cs typeface="Arial" panose="020B0604020202020204"/>
              <a:sym typeface="Arial" panose="020B0604020202020204"/>
            </a:endParaRPr>
          </a:p>
        </p:txBody>
      </p:sp>
      <p:sp>
        <p:nvSpPr>
          <p:cNvPr id="86" name="Shape 131"/>
          <p:cNvSpPr txBox="1"/>
          <p:nvPr/>
        </p:nvSpPr>
        <p:spPr>
          <a:xfrm>
            <a:off x="1052224" y="4418354"/>
            <a:ext cx="1287532" cy="426402"/>
          </a:xfrm>
          <a:prstGeom prst="rect">
            <a:avLst/>
          </a:prstGeom>
          <a:noFill/>
          <a:ln>
            <a:noFill/>
          </a:ln>
        </p:spPr>
        <p:txBody>
          <a:bodyPr wrap="square" lIns="36000" tIns="0" rIns="0" bIns="0" anchor="ctr" anchorCtr="0">
            <a:noAutofit/>
          </a:bodyPr>
          <a:lstStyle/>
          <a:p>
            <a:pPr marL="0" marR="0" lvl="0" indent="0" algn="ctr" defTabSz="914400" rtl="0" eaLnBrk="1" fontAlgn="base" latinLnBrk="0" hangingPunct="1">
              <a:lnSpc>
                <a:spcPts val="1280"/>
              </a:lnSpc>
              <a:spcBef>
                <a:spcPts val="0"/>
              </a:spcBef>
              <a:spcAft>
                <a:spcPts val="0"/>
              </a:spcAft>
              <a:buClrTx/>
              <a:buSzTx/>
              <a:buFontTx/>
              <a:buNone/>
              <a:defRPr/>
            </a:pPr>
            <a:r>
              <a:rPr kumimoji="0" lang="en-US" sz="1000" b="1" i="0" u="none" strike="noStrike" kern="1200" cap="none" spc="0" normalizeH="0" baseline="0" noProof="0" dirty="0">
                <a:ln>
                  <a:noFill/>
                </a:ln>
                <a:solidFill>
                  <a:srgbClr val="10479B"/>
                </a:solidFill>
                <a:effectLst/>
                <a:uLnTx/>
                <a:uFillTx/>
                <a:latin typeface="Optima" pitchFamily="2" charset="0"/>
                <a:ea typeface="Arial" panose="020B0604020202020204"/>
                <a:cs typeface="Arial" panose="020B0604020202020204"/>
                <a:sym typeface="Arial" panose="020B0604020202020204"/>
              </a:rPr>
              <a:t>Integration, Sync, Orchestration, Business Services</a:t>
            </a:r>
            <a:endParaRPr kumimoji="0" lang="en-US" sz="1000" b="1" i="0" u="none" strike="noStrike" kern="1200" cap="none" spc="0" normalizeH="0" baseline="0" noProof="0" dirty="0">
              <a:ln>
                <a:noFill/>
              </a:ln>
              <a:solidFill>
                <a:srgbClr val="10479B"/>
              </a:solidFill>
              <a:effectLst/>
              <a:uLnTx/>
              <a:uFillTx/>
              <a:latin typeface="Century Gothic" panose="020B0502020202020204" pitchFamily="34" charset="0"/>
              <a:ea typeface="Arial" panose="020B0604020202020204"/>
              <a:cs typeface="Arial" panose="020B0604020202020204"/>
              <a:sym typeface="Arial" panose="020B0604020202020204"/>
            </a:endParaRPr>
          </a:p>
        </p:txBody>
      </p:sp>
      <p:sp>
        <p:nvSpPr>
          <p:cNvPr id="87" name="Shape 131"/>
          <p:cNvSpPr txBox="1"/>
          <p:nvPr/>
        </p:nvSpPr>
        <p:spPr>
          <a:xfrm>
            <a:off x="1248391" y="3954974"/>
            <a:ext cx="1232509" cy="347756"/>
          </a:xfrm>
          <a:prstGeom prst="rect">
            <a:avLst/>
          </a:prstGeom>
          <a:noFill/>
          <a:ln>
            <a:noFill/>
          </a:ln>
        </p:spPr>
        <p:txBody>
          <a:bodyPr wrap="square" lIns="36000" tIns="0" rIns="0" bIns="0" anchor="ctr" anchorCtr="0">
            <a:noAutofit/>
          </a:bodyPr>
          <a:lstStyle/>
          <a:p>
            <a:pPr marL="0" marR="0" lvl="0" indent="0" algn="ctr" defTabSz="914400" rtl="0" eaLnBrk="1" fontAlgn="base" latinLnBrk="0" hangingPunct="1">
              <a:lnSpc>
                <a:spcPts val="1280"/>
              </a:lnSpc>
              <a:spcBef>
                <a:spcPts val="0"/>
              </a:spcBef>
              <a:spcAft>
                <a:spcPts val="0"/>
              </a:spcAft>
              <a:buClrTx/>
              <a:buSzTx/>
              <a:buFontTx/>
              <a:buNone/>
              <a:defRPr/>
            </a:pPr>
            <a:r>
              <a:rPr kumimoji="0" lang="en-US" sz="1000" b="1" i="0" u="none" strike="noStrike" kern="1200" cap="none" spc="0" normalizeH="0" baseline="0" noProof="0" dirty="0">
                <a:ln>
                  <a:noFill/>
                </a:ln>
                <a:solidFill>
                  <a:srgbClr val="10479B"/>
                </a:solidFill>
                <a:effectLst/>
                <a:uLnTx/>
                <a:uFillTx/>
                <a:latin typeface="Optima" pitchFamily="2" charset="0"/>
                <a:ea typeface="Arial" panose="020B0604020202020204"/>
                <a:cs typeface="Arial" panose="020B0604020202020204"/>
                <a:sym typeface="Arial" panose="020B0604020202020204"/>
              </a:rPr>
              <a:t>Single Version of Truth</a:t>
            </a:r>
            <a:endParaRPr kumimoji="0" lang="en-US" sz="1000" b="1" i="0" u="none" strike="noStrike" kern="1200" cap="none" spc="0" normalizeH="0" baseline="0" noProof="0" dirty="0">
              <a:ln>
                <a:noFill/>
              </a:ln>
              <a:solidFill>
                <a:srgbClr val="10479B"/>
              </a:solidFill>
              <a:effectLst/>
              <a:uLnTx/>
              <a:uFillTx/>
              <a:latin typeface="Century Gothic" panose="020B0502020202020204" pitchFamily="34" charset="0"/>
              <a:ea typeface="Arial" panose="020B0604020202020204"/>
              <a:cs typeface="Arial" panose="020B0604020202020204"/>
              <a:sym typeface="Arial" panose="020B0604020202020204"/>
            </a:endParaRPr>
          </a:p>
        </p:txBody>
      </p:sp>
      <p:sp>
        <p:nvSpPr>
          <p:cNvPr id="88" name="Shape 131"/>
          <p:cNvSpPr txBox="1"/>
          <p:nvPr/>
        </p:nvSpPr>
        <p:spPr>
          <a:xfrm>
            <a:off x="1805857" y="3501184"/>
            <a:ext cx="1423867" cy="410359"/>
          </a:xfrm>
          <a:prstGeom prst="rect">
            <a:avLst/>
          </a:prstGeom>
          <a:noFill/>
          <a:ln>
            <a:noFill/>
          </a:ln>
        </p:spPr>
        <p:txBody>
          <a:bodyPr wrap="square" lIns="36000" tIns="0" rIns="0" bIns="0" anchor="ctr" anchorCtr="0">
            <a:noAutofit/>
          </a:bodyPr>
          <a:lstStyle/>
          <a:p>
            <a:pPr marL="0" marR="0" lvl="0" indent="0" algn="ctr" defTabSz="914400" rtl="0" eaLnBrk="1" fontAlgn="base" latinLnBrk="0" hangingPunct="1">
              <a:lnSpc>
                <a:spcPts val="1280"/>
              </a:lnSpc>
              <a:spcBef>
                <a:spcPts val="0"/>
              </a:spcBef>
              <a:spcAft>
                <a:spcPts val="0"/>
              </a:spcAft>
              <a:buClrTx/>
              <a:buSzTx/>
              <a:buFontTx/>
              <a:buNone/>
              <a:defRPr/>
            </a:pPr>
            <a:r>
              <a:rPr kumimoji="0" lang="en-US" sz="1000" b="1" i="0" u="none" strike="noStrike" kern="1200" cap="none" spc="0" normalizeH="0" baseline="0" noProof="0" dirty="0">
                <a:ln>
                  <a:noFill/>
                </a:ln>
                <a:solidFill>
                  <a:srgbClr val="10479B"/>
                </a:solidFill>
                <a:effectLst/>
                <a:uLnTx/>
                <a:uFillTx/>
                <a:latin typeface="Optima" pitchFamily="2" charset="0"/>
                <a:ea typeface="Arial" panose="020B0604020202020204"/>
                <a:cs typeface="Arial" panose="020B0604020202020204"/>
                <a:sym typeface="Arial" panose="020B0604020202020204"/>
              </a:rPr>
              <a:t>MDM: MM, PM, SM, AM, VM, CM, EM</a:t>
            </a:r>
            <a:endParaRPr kumimoji="0" lang="en-US" sz="1000" b="1" i="0" u="none" strike="noStrike" kern="1200" cap="none" spc="0" normalizeH="0" baseline="0" noProof="0" dirty="0">
              <a:ln>
                <a:noFill/>
              </a:ln>
              <a:solidFill>
                <a:srgbClr val="10479B"/>
              </a:solidFill>
              <a:effectLst/>
              <a:uLnTx/>
              <a:uFillTx/>
              <a:latin typeface="Century Gothic" panose="020B0502020202020204" pitchFamily="34" charset="0"/>
              <a:ea typeface="Arial" panose="020B0604020202020204"/>
              <a:cs typeface="Arial" panose="020B0604020202020204"/>
              <a:sym typeface="Arial" panose="020B0604020202020204"/>
            </a:endParaRPr>
          </a:p>
        </p:txBody>
      </p:sp>
      <p:sp>
        <p:nvSpPr>
          <p:cNvPr id="89" name="Isosceles Triangle 68"/>
          <p:cNvSpPr/>
          <p:nvPr/>
        </p:nvSpPr>
        <p:spPr>
          <a:xfrm rot="16663079">
            <a:off x="3124680" y="1739364"/>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90" name="Shape 131"/>
          <p:cNvSpPr txBox="1"/>
          <p:nvPr/>
        </p:nvSpPr>
        <p:spPr>
          <a:xfrm>
            <a:off x="1721880" y="1350258"/>
            <a:ext cx="1577655" cy="446740"/>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itchFamily="2" charset="0"/>
                <a:ea typeface="Arial" panose="020B0604020202020204"/>
                <a:cs typeface="Arial" panose="020B0604020202020204"/>
              </a:defRPr>
            </a:lvl1pPr>
          </a:lstStyle>
          <a:p>
            <a:pPr marL="0" marR="0" lvl="0" indent="0" algn="ctr" defTabSz="914400" rtl="0" eaLnBrk="1" fontAlgn="base" latinLnBrk="0" hangingPunct="1">
              <a:lnSpc>
                <a:spcPct val="100000"/>
              </a:lnSpc>
              <a:spcBef>
                <a:spcPts val="0"/>
              </a:spcBef>
              <a:spcAft>
                <a:spcPts val="0"/>
              </a:spcAft>
              <a:buClrTx/>
              <a:buSzTx/>
              <a:buFontTx/>
              <a:buNone/>
              <a:defRPr/>
            </a:pPr>
            <a:r>
              <a:rPr kumimoji="0" lang="en-US" sz="1000" b="1" i="0" u="none" strike="noStrike" kern="1200" cap="none" spc="0" normalizeH="0" baseline="0" noProof="0" dirty="0">
                <a:ln>
                  <a:noFill/>
                </a:ln>
                <a:solidFill>
                  <a:srgbClr val="10479B"/>
                </a:solidFill>
                <a:effectLst/>
                <a:uLnTx/>
                <a:uFillTx/>
                <a:latin typeface="Optima" pitchFamily="2" charset="0"/>
                <a:cs typeface="Arial" panose="020B0604020202020204"/>
                <a:sym typeface="Arial" panose="020B0604020202020204"/>
              </a:rPr>
              <a:t>EAM Objects: Floc, Eqpt, eBoM, fBoM, MI, TL, MP…</a:t>
            </a:r>
            <a:endParaRPr kumimoji="0" lang="en-US" sz="1000" b="1" i="0" u="none" strike="noStrike" kern="1200" cap="none" spc="0" normalizeH="0" baseline="0" noProof="0" dirty="0">
              <a:ln>
                <a:noFill/>
              </a:ln>
              <a:solidFill>
                <a:srgbClr val="10479B"/>
              </a:solidFill>
              <a:effectLst/>
              <a:uLnTx/>
              <a:uFillTx/>
              <a:cs typeface="Arial" panose="020B0604020202020204"/>
              <a:sym typeface="Arial" panose="020B0604020202020204"/>
            </a:endParaRPr>
          </a:p>
        </p:txBody>
      </p:sp>
      <p:sp>
        <p:nvSpPr>
          <p:cNvPr id="91" name="Isosceles Triangle 68"/>
          <p:cNvSpPr/>
          <p:nvPr/>
        </p:nvSpPr>
        <p:spPr>
          <a:xfrm rot="16663079">
            <a:off x="2531828" y="2335569"/>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92" name="Shape 131"/>
          <p:cNvSpPr txBox="1"/>
          <p:nvPr/>
        </p:nvSpPr>
        <p:spPr>
          <a:xfrm>
            <a:off x="1345293" y="2207703"/>
            <a:ext cx="1219445" cy="295865"/>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itchFamily="2" charset="0"/>
                <a:ea typeface="Arial" panose="020B0604020202020204"/>
                <a:cs typeface="Arial" panose="020B0604020202020204"/>
              </a:defRPr>
            </a:lvl1pPr>
          </a:lstStyle>
          <a:p>
            <a:pPr marL="0" marR="0" lvl="0" indent="0" algn="ctr" defTabSz="914400" rtl="0" eaLnBrk="1" fontAlgn="base" latinLnBrk="0" hangingPunct="1">
              <a:lnSpc>
                <a:spcPct val="100000"/>
              </a:lnSpc>
              <a:spcBef>
                <a:spcPts val="0"/>
              </a:spcBef>
              <a:spcAft>
                <a:spcPts val="0"/>
              </a:spcAft>
              <a:buClrTx/>
              <a:buSzTx/>
              <a:buFontTx/>
              <a:buNone/>
              <a:defRPr/>
            </a:pPr>
            <a:r>
              <a:rPr kumimoji="0" lang="en-US" sz="1000" b="1" i="0" u="none" strike="noStrike" kern="1200" cap="none" spc="0" normalizeH="0" baseline="0" noProof="0" dirty="0">
                <a:ln>
                  <a:noFill/>
                </a:ln>
                <a:solidFill>
                  <a:srgbClr val="10479B"/>
                </a:solidFill>
                <a:effectLst/>
                <a:uLnTx/>
                <a:uFillTx/>
                <a:latin typeface="Optima" pitchFamily="2" charset="0"/>
                <a:cs typeface="Arial" panose="020B0604020202020204"/>
                <a:sym typeface="Arial" panose="020B0604020202020204"/>
              </a:rPr>
              <a:t>Plant Maintenance Strategy</a:t>
            </a:r>
            <a:endParaRPr kumimoji="0" lang="en-US" sz="1000" b="1" i="0" u="none" strike="noStrike" kern="1200" cap="none" spc="0" normalizeH="0" baseline="0" noProof="0" dirty="0">
              <a:ln>
                <a:noFill/>
              </a:ln>
              <a:solidFill>
                <a:srgbClr val="10479B"/>
              </a:solidFill>
              <a:effectLst/>
              <a:uLnTx/>
              <a:uFillTx/>
              <a:cs typeface="Arial" panose="020B0604020202020204"/>
              <a:sym typeface="Arial" panose="020B0604020202020204"/>
            </a:endParaRPr>
          </a:p>
        </p:txBody>
      </p:sp>
      <p:sp>
        <p:nvSpPr>
          <p:cNvPr id="93" name="Isosceles Triangle 68"/>
          <p:cNvSpPr/>
          <p:nvPr/>
        </p:nvSpPr>
        <p:spPr>
          <a:xfrm rot="5557724">
            <a:off x="8315889" y="3110310"/>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94" name="Shape 131"/>
          <p:cNvSpPr txBox="1"/>
          <p:nvPr/>
        </p:nvSpPr>
        <p:spPr>
          <a:xfrm>
            <a:off x="8570762" y="3114507"/>
            <a:ext cx="1532658" cy="257502"/>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itchFamily="2" charset="0"/>
                <a:ea typeface="Arial" panose="020B0604020202020204"/>
                <a:cs typeface="Arial" panose="020B0604020202020204"/>
              </a:defRPr>
            </a:lvl1pPr>
          </a:lstStyle>
          <a:p>
            <a:pPr marL="0" marR="0" lvl="0" indent="0" algn="ctr" defTabSz="914400" rtl="0" eaLnBrk="1" fontAlgn="base" latinLnBrk="0" hangingPunct="1">
              <a:lnSpc>
                <a:spcPct val="100000"/>
              </a:lnSpc>
              <a:spcBef>
                <a:spcPts val="0"/>
              </a:spcBef>
              <a:spcAft>
                <a:spcPts val="0"/>
              </a:spcAft>
              <a:buClrTx/>
              <a:buSzTx/>
              <a:buFontTx/>
              <a:buNone/>
              <a:defRPr/>
            </a:pPr>
            <a:r>
              <a:rPr kumimoji="0" lang="en-US" sz="1000" b="1" i="0" u="none" strike="noStrike" kern="1200" cap="none" spc="0" normalizeH="0" baseline="0" noProof="0" dirty="0">
                <a:ln>
                  <a:noFill/>
                </a:ln>
                <a:solidFill>
                  <a:srgbClr val="10479B"/>
                </a:solidFill>
                <a:effectLst/>
                <a:uLnTx/>
                <a:uFillTx/>
                <a:latin typeface="Optima" pitchFamily="2" charset="0"/>
                <a:cs typeface="Arial" panose="020B0604020202020204"/>
                <a:sym typeface="Arial" panose="020B0604020202020204"/>
              </a:rPr>
              <a:t>Digital Transformation</a:t>
            </a:r>
            <a:endParaRPr kumimoji="0" lang="en-US" sz="1000" b="1" i="0" u="none" strike="noStrike" kern="1200" cap="none" spc="0" normalizeH="0" baseline="0" noProof="0" dirty="0">
              <a:ln>
                <a:noFill/>
              </a:ln>
              <a:solidFill>
                <a:srgbClr val="10479B"/>
              </a:solidFill>
              <a:effectLst/>
              <a:uLnTx/>
              <a:uFillTx/>
              <a:cs typeface="Arial" panose="020B0604020202020204"/>
              <a:sym typeface="Arial" panose="020B0604020202020204"/>
            </a:endParaRPr>
          </a:p>
        </p:txBody>
      </p:sp>
      <p:sp>
        <p:nvSpPr>
          <p:cNvPr id="95" name="Isosceles Triangle 68"/>
          <p:cNvSpPr/>
          <p:nvPr/>
        </p:nvSpPr>
        <p:spPr>
          <a:xfrm rot="3760898">
            <a:off x="7975697" y="1914203"/>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96" name="Shape 131"/>
          <p:cNvSpPr txBox="1"/>
          <p:nvPr/>
        </p:nvSpPr>
        <p:spPr>
          <a:xfrm>
            <a:off x="8202663" y="1703674"/>
            <a:ext cx="1696998" cy="322719"/>
          </a:xfrm>
          <a:prstGeom prst="rect">
            <a:avLst/>
          </a:prstGeom>
          <a:noFill/>
          <a:ln>
            <a:noFill/>
          </a:ln>
        </p:spPr>
        <p:txBody>
          <a:bodyPr wrap="square" lIns="0" tIns="0" rIns="0" bIns="0" anchor="ctr" anchorCtr="0">
            <a:noAutofit/>
          </a:bodyPr>
          <a:lstStyle/>
          <a:p>
            <a:pPr marL="0" marR="0" lvl="0" indent="0" algn="ctr" defTabSz="914400" rtl="0" eaLnBrk="1" fontAlgn="base" latinLnBrk="0" hangingPunct="1">
              <a:lnSpc>
                <a:spcPct val="100000"/>
              </a:lnSpc>
              <a:spcBef>
                <a:spcPts val="0"/>
              </a:spcBef>
              <a:spcAft>
                <a:spcPts val="0"/>
              </a:spcAft>
              <a:buClrTx/>
              <a:buSzTx/>
              <a:buFontTx/>
              <a:buNone/>
              <a:defRPr/>
            </a:pPr>
            <a:r>
              <a:rPr kumimoji="0" lang="en-US" sz="1000" b="1" i="0" u="none" strike="noStrike" kern="1200" cap="none" spc="0" normalizeH="0" baseline="0" noProof="0" dirty="0">
                <a:ln>
                  <a:noFill/>
                </a:ln>
                <a:solidFill>
                  <a:srgbClr val="10479B"/>
                </a:solidFill>
                <a:effectLst/>
                <a:uLnTx/>
                <a:uFillTx/>
                <a:latin typeface="Optima" pitchFamily="2" charset="0"/>
                <a:ea typeface="Arial" panose="020B0604020202020204"/>
                <a:cs typeface="Arial" panose="020B0604020202020204"/>
                <a:sym typeface="Arial" panose="020B0604020202020204"/>
              </a:rPr>
              <a:t>Inventory Optimization</a:t>
            </a:r>
            <a:endParaRPr kumimoji="0" lang="en-US" sz="1000" b="1" i="0" u="none" strike="noStrike" kern="1200" cap="none" spc="0" normalizeH="0" baseline="0" noProof="0" dirty="0">
              <a:ln>
                <a:noFill/>
              </a:ln>
              <a:solidFill>
                <a:srgbClr val="10479B"/>
              </a:solidFill>
              <a:effectLst/>
              <a:uLnTx/>
              <a:uFillTx/>
              <a:latin typeface="Century Gothic" panose="020B0502020202020204" pitchFamily="34" charset="0"/>
              <a:ea typeface="Arial" panose="020B0604020202020204"/>
              <a:cs typeface="Arial" panose="020B0604020202020204"/>
              <a:sym typeface="Arial" panose="020B0604020202020204"/>
            </a:endParaRPr>
          </a:p>
        </p:txBody>
      </p:sp>
      <p:sp>
        <p:nvSpPr>
          <p:cNvPr id="97" name="Isosceles Triangle 68"/>
          <p:cNvSpPr/>
          <p:nvPr/>
        </p:nvSpPr>
        <p:spPr>
          <a:xfrm rot="16663079">
            <a:off x="2709077" y="1943742"/>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98" name="Shape 131"/>
          <p:cNvSpPr txBox="1"/>
          <p:nvPr/>
        </p:nvSpPr>
        <p:spPr>
          <a:xfrm>
            <a:off x="1363915" y="1832362"/>
            <a:ext cx="1317451" cy="375532"/>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itchFamily="2" charset="0"/>
                <a:ea typeface="Arial" panose="020B0604020202020204"/>
                <a:cs typeface="Arial" panose="020B0604020202020204"/>
              </a:defRPr>
            </a:lvl1pPr>
          </a:lstStyle>
          <a:p>
            <a:pPr marL="0" marR="0" lvl="0" indent="0" algn="ctr" defTabSz="914400" rtl="0" eaLnBrk="1" fontAlgn="base" latinLnBrk="0" hangingPunct="1">
              <a:lnSpc>
                <a:spcPct val="100000"/>
              </a:lnSpc>
              <a:spcBef>
                <a:spcPts val="0"/>
              </a:spcBef>
              <a:spcAft>
                <a:spcPts val="0"/>
              </a:spcAft>
              <a:buClrTx/>
              <a:buSzTx/>
              <a:buFontTx/>
              <a:buNone/>
              <a:defRPr/>
            </a:pPr>
            <a:r>
              <a:rPr kumimoji="0" lang="en-US" sz="1000" b="1" i="0" u="none" strike="noStrike" kern="1200" cap="none" spc="0" normalizeH="0" baseline="0" noProof="0" dirty="0">
                <a:ln>
                  <a:noFill/>
                </a:ln>
                <a:solidFill>
                  <a:srgbClr val="10479B"/>
                </a:solidFill>
                <a:effectLst/>
                <a:uLnTx/>
                <a:uFillTx/>
                <a:latin typeface="Optima" pitchFamily="2" charset="0"/>
                <a:cs typeface="Arial" panose="020B0604020202020204"/>
                <a:sym typeface="Arial" panose="020B0604020202020204"/>
              </a:rPr>
              <a:t>eSPIR Management</a:t>
            </a:r>
            <a:endParaRPr kumimoji="0" lang="en-US" sz="1000" b="1" i="0" u="none" strike="noStrike" kern="1200" cap="none" spc="0" normalizeH="0" baseline="0" noProof="0" dirty="0">
              <a:ln>
                <a:noFill/>
              </a:ln>
              <a:solidFill>
                <a:srgbClr val="10479B"/>
              </a:solidFill>
              <a:effectLst/>
              <a:uLnTx/>
              <a:uFillTx/>
              <a:cs typeface="Arial" panose="020B0604020202020204"/>
              <a:sym typeface="Arial" panose="020B0604020202020204"/>
            </a:endParaRPr>
          </a:p>
        </p:txBody>
      </p:sp>
      <p:sp>
        <p:nvSpPr>
          <p:cNvPr id="99" name="Isosceles Triangle 68"/>
          <p:cNvSpPr/>
          <p:nvPr/>
        </p:nvSpPr>
        <p:spPr>
          <a:xfrm rot="5400000">
            <a:off x="8220143" y="3995067"/>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100" name="Shape 131"/>
          <p:cNvSpPr txBox="1"/>
          <p:nvPr/>
        </p:nvSpPr>
        <p:spPr>
          <a:xfrm>
            <a:off x="8414895" y="3884669"/>
            <a:ext cx="1971248" cy="257502"/>
          </a:xfrm>
          <a:prstGeom prst="rect">
            <a:avLst/>
          </a:prstGeom>
          <a:noFill/>
          <a:ln>
            <a:noFill/>
          </a:ln>
        </p:spPr>
        <p:txBody>
          <a:bodyPr wrap="square" lIns="0" tIns="0" rIns="0" bIns="0" anchor="ctr" anchorCtr="0">
            <a:noAutofit/>
          </a:bodyPr>
          <a:lstStyle/>
          <a:p>
            <a:pPr marL="0" marR="0" lvl="0" indent="0" algn="ctr" defTabSz="914400" rtl="0" eaLnBrk="1" fontAlgn="base" latinLnBrk="0" hangingPunct="1">
              <a:lnSpc>
                <a:spcPct val="100000"/>
              </a:lnSpc>
              <a:spcBef>
                <a:spcPts val="0"/>
              </a:spcBef>
              <a:spcAft>
                <a:spcPts val="0"/>
              </a:spcAft>
              <a:buClrTx/>
              <a:buSzTx/>
              <a:buFontTx/>
              <a:buNone/>
              <a:defRPr/>
            </a:pPr>
            <a:r>
              <a:rPr kumimoji="0" lang="en-US" sz="1000" b="1" i="0" u="none" strike="noStrike" kern="1200" cap="none" spc="0" normalizeH="0" baseline="0" noProof="0" dirty="0">
                <a:ln>
                  <a:noFill/>
                </a:ln>
                <a:solidFill>
                  <a:srgbClr val="10479B"/>
                </a:solidFill>
                <a:effectLst/>
                <a:uLnTx/>
                <a:uFillTx/>
                <a:latin typeface="Optima" pitchFamily="2" charset="0"/>
                <a:ea typeface="Arial" panose="020B0604020202020204"/>
                <a:cs typeface="Arial" panose="020B0604020202020204"/>
                <a:sym typeface="Arial" panose="020B0604020202020204"/>
              </a:rPr>
              <a:t>BP Data Migration, Reconciliation and Consolidation</a:t>
            </a:r>
            <a:endParaRPr kumimoji="0" lang="en-US" sz="1000" b="1" i="0" u="none" strike="noStrike" kern="1200" cap="none" spc="0" normalizeH="0" baseline="0" noProof="0" dirty="0">
              <a:ln>
                <a:noFill/>
              </a:ln>
              <a:solidFill>
                <a:srgbClr val="10479B"/>
              </a:solidFill>
              <a:effectLst/>
              <a:uLnTx/>
              <a:uFillTx/>
              <a:latin typeface="Century Gothic" panose="020B0502020202020204" pitchFamily="34" charset="0"/>
              <a:ea typeface="Arial" panose="020B0604020202020204"/>
              <a:cs typeface="Arial" panose="020B0604020202020204"/>
              <a:sym typeface="Arial" panose="020B0604020202020204"/>
            </a:endParaRPr>
          </a:p>
        </p:txBody>
      </p:sp>
      <p:sp>
        <p:nvSpPr>
          <p:cNvPr id="101" name="Isosceles Triangle 68"/>
          <p:cNvSpPr/>
          <p:nvPr/>
        </p:nvSpPr>
        <p:spPr>
          <a:xfrm rot="13649166">
            <a:off x="2969127" y="5309194"/>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102" name="Shape 131"/>
          <p:cNvSpPr txBox="1"/>
          <p:nvPr/>
        </p:nvSpPr>
        <p:spPr>
          <a:xfrm>
            <a:off x="1581162" y="5416545"/>
            <a:ext cx="1411434" cy="253897"/>
          </a:xfrm>
          <a:prstGeom prst="rect">
            <a:avLst/>
          </a:prstGeom>
          <a:noFill/>
          <a:ln>
            <a:noFill/>
          </a:ln>
        </p:spPr>
        <p:txBody>
          <a:bodyPr wrap="square" lIns="36000" tIns="0" rIns="0" bIns="0" anchor="ctr" anchorCtr="0">
            <a:noAutofit/>
          </a:bodyPr>
          <a:lstStyle/>
          <a:p>
            <a:pPr marL="0" marR="0" lvl="0" indent="0" algn="ctr" defTabSz="914400" rtl="0" eaLnBrk="1" fontAlgn="base" latinLnBrk="0" hangingPunct="1">
              <a:lnSpc>
                <a:spcPts val="1280"/>
              </a:lnSpc>
              <a:spcBef>
                <a:spcPts val="0"/>
              </a:spcBef>
              <a:spcAft>
                <a:spcPts val="0"/>
              </a:spcAft>
              <a:buClrTx/>
              <a:buSzTx/>
              <a:buFontTx/>
              <a:buNone/>
              <a:defRPr/>
            </a:pPr>
            <a:r>
              <a:rPr kumimoji="0" lang="en-US" sz="1000" b="1" i="0" u="none" strike="noStrike" kern="1200" cap="none" spc="0" normalizeH="0" baseline="0" noProof="0" dirty="0">
                <a:ln>
                  <a:noFill/>
                </a:ln>
                <a:solidFill>
                  <a:srgbClr val="10479B"/>
                </a:solidFill>
                <a:effectLst/>
                <a:uLnTx/>
                <a:uFillTx/>
                <a:latin typeface="Optima" pitchFamily="2" charset="0"/>
                <a:ea typeface="Arial" panose="020B0604020202020204"/>
                <a:cs typeface="Arial" panose="020B0604020202020204"/>
                <a:sym typeface="Arial" panose="020B0604020202020204"/>
              </a:rPr>
              <a:t>On-Cloud &amp; On-Premise</a:t>
            </a:r>
            <a:endParaRPr kumimoji="0" lang="en-US" sz="1000" b="1" i="0" u="none" strike="noStrike" kern="1200" cap="none" spc="0" normalizeH="0" baseline="0" noProof="0" dirty="0">
              <a:ln>
                <a:noFill/>
              </a:ln>
              <a:solidFill>
                <a:srgbClr val="10479B"/>
              </a:solidFill>
              <a:effectLst/>
              <a:uLnTx/>
              <a:uFillTx/>
              <a:latin typeface="Century Gothic" panose="020B0502020202020204" pitchFamily="34" charset="0"/>
              <a:ea typeface="Arial" panose="020B0604020202020204"/>
              <a:cs typeface="Arial" panose="020B0604020202020204"/>
              <a:sym typeface="Arial" panose="020B0604020202020204"/>
            </a:endParaRPr>
          </a:p>
        </p:txBody>
      </p:sp>
      <p:sp>
        <p:nvSpPr>
          <p:cNvPr id="104" name="Isosceles Triangle 68"/>
          <p:cNvSpPr/>
          <p:nvPr/>
        </p:nvSpPr>
        <p:spPr>
          <a:xfrm rot="13649166">
            <a:off x="5577175" y="6209900"/>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105" name="Shape 131"/>
          <p:cNvSpPr txBox="1"/>
          <p:nvPr/>
        </p:nvSpPr>
        <p:spPr>
          <a:xfrm>
            <a:off x="5669020" y="6110456"/>
            <a:ext cx="1565154" cy="513312"/>
          </a:xfrm>
          <a:prstGeom prst="rect">
            <a:avLst/>
          </a:prstGeom>
          <a:noFill/>
          <a:ln>
            <a:noFill/>
          </a:ln>
        </p:spPr>
        <p:txBody>
          <a:bodyPr wrap="square" lIns="36000" tIns="0" rIns="0" bIns="0" anchor="ctr" anchorCtr="0">
            <a:noAutofit/>
          </a:bodyPr>
          <a:lstStyle/>
          <a:p>
            <a:pPr marL="0" marR="0" lvl="0" indent="0" algn="ctr" defTabSz="914400" rtl="0" eaLnBrk="1" fontAlgn="base" latinLnBrk="0" hangingPunct="1">
              <a:lnSpc>
                <a:spcPts val="1280"/>
              </a:lnSpc>
              <a:spcBef>
                <a:spcPts val="0"/>
              </a:spcBef>
              <a:spcAft>
                <a:spcPts val="0"/>
              </a:spcAft>
              <a:buClrTx/>
              <a:buSzTx/>
              <a:buFontTx/>
              <a:buNone/>
              <a:defRPr/>
            </a:pPr>
            <a:r>
              <a:rPr kumimoji="0" lang="en-US" sz="1000" b="1" i="0" u="none" strike="noStrike" kern="1200" cap="none" spc="0" normalizeH="0" baseline="0" noProof="0" dirty="0">
                <a:ln>
                  <a:noFill/>
                </a:ln>
                <a:solidFill>
                  <a:srgbClr val="10479B"/>
                </a:solidFill>
                <a:effectLst/>
                <a:uLnTx/>
                <a:uFillTx/>
                <a:latin typeface="Optima" pitchFamily="2" charset="0"/>
                <a:ea typeface="Arial" panose="020B0604020202020204"/>
                <a:cs typeface="Arial" panose="020B0604020202020204"/>
                <a:sym typeface="Arial" panose="020B0604020202020204"/>
              </a:rPr>
              <a:t>Data Cleansing, Cataloguing &amp; Enrichment</a:t>
            </a:r>
            <a:endParaRPr kumimoji="0" lang="en-US" sz="1000" b="1" i="0" u="none" strike="noStrike" kern="1200" cap="none" spc="0" normalizeH="0" baseline="0" noProof="0" dirty="0">
              <a:ln>
                <a:noFill/>
              </a:ln>
              <a:solidFill>
                <a:srgbClr val="10479B"/>
              </a:solidFill>
              <a:effectLst/>
              <a:uLnTx/>
              <a:uFillTx/>
              <a:latin typeface="Century Gothic" panose="020B0502020202020204" pitchFamily="34" charset="0"/>
              <a:ea typeface="Arial" panose="020B0604020202020204"/>
              <a:cs typeface="Arial" panose="020B0604020202020204"/>
              <a:sym typeface="Arial" panose="020B0604020202020204"/>
            </a:endParaRPr>
          </a:p>
        </p:txBody>
      </p:sp>
      <p:sp>
        <p:nvSpPr>
          <p:cNvPr id="106" name="Isosceles Triangle 68"/>
          <p:cNvSpPr/>
          <p:nvPr/>
        </p:nvSpPr>
        <p:spPr>
          <a:xfrm rot="16663079">
            <a:off x="2813782" y="3014567"/>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107" name="Shape 131"/>
          <p:cNvSpPr txBox="1"/>
          <p:nvPr/>
        </p:nvSpPr>
        <p:spPr>
          <a:xfrm>
            <a:off x="1385181" y="2984350"/>
            <a:ext cx="1317127" cy="295865"/>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itchFamily="2" charset="0"/>
                <a:ea typeface="Arial" panose="020B0604020202020204"/>
                <a:cs typeface="Arial" panose="020B0604020202020204"/>
              </a:defRPr>
            </a:lvl1pPr>
          </a:lstStyle>
          <a:p>
            <a:pPr marL="0" marR="0" lvl="0" indent="0" algn="ctr" defTabSz="914400" rtl="0" eaLnBrk="1" fontAlgn="base" latinLnBrk="0" hangingPunct="1">
              <a:lnSpc>
                <a:spcPct val="100000"/>
              </a:lnSpc>
              <a:spcBef>
                <a:spcPts val="0"/>
              </a:spcBef>
              <a:spcAft>
                <a:spcPts val="0"/>
              </a:spcAft>
              <a:buClrTx/>
              <a:buSzTx/>
              <a:buFontTx/>
              <a:buNone/>
              <a:defRPr/>
            </a:pPr>
            <a:r>
              <a:rPr kumimoji="0" lang="en-US" sz="1000" b="1" i="0" u="none" strike="noStrike" kern="1200" cap="none" spc="0" normalizeH="0" baseline="0" noProof="0" dirty="0">
                <a:ln>
                  <a:noFill/>
                </a:ln>
                <a:solidFill>
                  <a:srgbClr val="10479B"/>
                </a:solidFill>
                <a:effectLst/>
                <a:uLnTx/>
                <a:uFillTx/>
                <a:latin typeface="Optima" pitchFamily="2" charset="0"/>
                <a:cs typeface="Arial" panose="020B0604020202020204"/>
                <a:sym typeface="Arial" panose="020B0604020202020204"/>
              </a:rPr>
              <a:t>Facilities Management</a:t>
            </a:r>
            <a:endParaRPr kumimoji="0" lang="en-US" sz="1000" b="1" i="0" u="none" strike="noStrike" kern="1200" cap="none" spc="0" normalizeH="0" baseline="0" noProof="0" dirty="0">
              <a:ln>
                <a:noFill/>
              </a:ln>
              <a:solidFill>
                <a:srgbClr val="10479B"/>
              </a:solidFill>
              <a:effectLst/>
              <a:uLnTx/>
              <a:uFillTx/>
              <a:cs typeface="Arial" panose="020B0604020202020204"/>
              <a:sym typeface="Arial" panose="020B0604020202020204"/>
            </a:endParaRPr>
          </a:p>
        </p:txBody>
      </p:sp>
      <p:sp>
        <p:nvSpPr>
          <p:cNvPr id="108" name="Isosceles Triangle 68"/>
          <p:cNvSpPr/>
          <p:nvPr/>
        </p:nvSpPr>
        <p:spPr>
          <a:xfrm rot="16663079">
            <a:off x="2594596" y="2711162"/>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109" name="Shape 131"/>
          <p:cNvSpPr txBox="1"/>
          <p:nvPr/>
        </p:nvSpPr>
        <p:spPr>
          <a:xfrm>
            <a:off x="1272884" y="2643450"/>
            <a:ext cx="1317127" cy="295865"/>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itchFamily="2" charset="0"/>
                <a:ea typeface="Arial" panose="020B0604020202020204"/>
                <a:cs typeface="Arial" panose="020B0604020202020204"/>
              </a:defRPr>
            </a:lvl1pPr>
          </a:lstStyle>
          <a:p>
            <a:pPr marL="0" marR="0" lvl="0" indent="0" algn="ctr" defTabSz="914400" rtl="0" eaLnBrk="1" fontAlgn="base" latinLnBrk="0" hangingPunct="1">
              <a:lnSpc>
                <a:spcPct val="100000"/>
              </a:lnSpc>
              <a:spcBef>
                <a:spcPts val="0"/>
              </a:spcBef>
              <a:spcAft>
                <a:spcPts val="0"/>
              </a:spcAft>
              <a:buClrTx/>
              <a:buSzTx/>
              <a:buFontTx/>
              <a:buNone/>
              <a:defRPr/>
            </a:pPr>
            <a:r>
              <a:rPr kumimoji="0" lang="en-US" sz="1000" b="1" i="0" u="none" strike="noStrike" kern="1200" cap="none" spc="0" normalizeH="0" baseline="0" noProof="0" dirty="0">
                <a:ln>
                  <a:noFill/>
                </a:ln>
                <a:solidFill>
                  <a:srgbClr val="10479B"/>
                </a:solidFill>
                <a:effectLst/>
                <a:uLnTx/>
                <a:uFillTx/>
                <a:latin typeface="Optima" pitchFamily="2" charset="0"/>
                <a:cs typeface="Arial" panose="020B0604020202020204"/>
                <a:sym typeface="Arial" panose="020B0604020202020204"/>
              </a:rPr>
              <a:t>Financial Assets Management</a:t>
            </a:r>
            <a:endParaRPr kumimoji="0" lang="en-US" sz="1000" b="1" i="0" u="none" strike="noStrike" kern="1200" cap="none" spc="0" normalizeH="0" baseline="0" noProof="0" dirty="0">
              <a:ln>
                <a:noFill/>
              </a:ln>
              <a:solidFill>
                <a:srgbClr val="10479B"/>
              </a:solidFill>
              <a:effectLst/>
              <a:uLnTx/>
              <a:uFillTx/>
              <a:cs typeface="Arial" panose="020B0604020202020204"/>
              <a:sym typeface="Arial" panose="020B0604020202020204"/>
            </a:endParaRPr>
          </a:p>
        </p:txBody>
      </p:sp>
      <p:sp>
        <p:nvSpPr>
          <p:cNvPr id="110" name="Slide Number Placeholder 5"/>
          <p:cNvSpPr txBox="1"/>
          <p:nvPr/>
        </p:nvSpPr>
        <p:spPr>
          <a:xfrm>
            <a:off x="11068691" y="6675254"/>
            <a:ext cx="1118508" cy="226715"/>
          </a:xfrm>
          <a:prstGeom prst="rect">
            <a:avLst/>
          </a:prstGeom>
        </p:spPr>
        <p:txBody>
          <a:bodyPr vert="horz" lIns="91428" tIns="45718" rIns="35998" bIns="45718" rtlCol="0" anchor="ctr"/>
          <a:lstStyle>
            <a:defPPr>
              <a:defRPr lang="en-US"/>
            </a:defPPr>
            <a:lvl1pPr marL="0" algn="r" defTabSz="609600" rtl="0" eaLnBrk="1" latinLnBrk="0" hangingPunct="1">
              <a:defRPr sz="1600" kern="1200">
                <a:solidFill>
                  <a:schemeClr val="accent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9FC5F6-1581-D948-A184-FDB0977145C6}" type="slidenum">
              <a:rPr lang="en-ZA" smtClean="0">
                <a:solidFill>
                  <a:prstClr val="white"/>
                </a:solidFill>
                <a:latin typeface="Calibri" panose="020F0502020204030204"/>
              </a:rPr>
              <a:t>10</a:t>
            </a:fld>
            <a:endParaRPr lang="en-ZA" dirty="0">
              <a:solidFill>
                <a:prstClr val="white"/>
              </a:solidFill>
              <a:latin typeface="Calibri" panose="020F0502020204030204"/>
            </a:endParaRPr>
          </a:p>
        </p:txBody>
      </p:sp>
      <p:sp>
        <p:nvSpPr>
          <p:cNvPr id="111" name="Isosceles Triangle 68"/>
          <p:cNvSpPr/>
          <p:nvPr/>
        </p:nvSpPr>
        <p:spPr>
          <a:xfrm rot="5557724">
            <a:off x="6992975" y="1515790"/>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112" name="Isosceles Triangle 68"/>
          <p:cNvSpPr/>
          <p:nvPr/>
        </p:nvSpPr>
        <p:spPr>
          <a:xfrm rot="5557724">
            <a:off x="6830871" y="1104295"/>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113" name="Shape 131"/>
          <p:cNvSpPr txBox="1"/>
          <p:nvPr/>
        </p:nvSpPr>
        <p:spPr>
          <a:xfrm>
            <a:off x="6936340" y="1056486"/>
            <a:ext cx="1155037" cy="257502"/>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itchFamily="2" charset="0"/>
                <a:ea typeface="Arial" panose="020B0604020202020204"/>
                <a:cs typeface="Arial" panose="020B0604020202020204"/>
              </a:defRPr>
            </a:lvl1pPr>
          </a:lstStyle>
          <a:p>
            <a:pPr marL="0" marR="0" lvl="0" indent="0" algn="ctr" defTabSz="914400" rtl="0" eaLnBrk="1" fontAlgn="base" latinLnBrk="0" hangingPunct="1">
              <a:lnSpc>
                <a:spcPct val="100000"/>
              </a:lnSpc>
              <a:spcBef>
                <a:spcPts val="0"/>
              </a:spcBef>
              <a:spcAft>
                <a:spcPts val="0"/>
              </a:spcAft>
              <a:buClrTx/>
              <a:buSzTx/>
              <a:buFontTx/>
              <a:buNone/>
              <a:defRPr/>
            </a:pPr>
            <a:r>
              <a:rPr kumimoji="0" lang="en-US" sz="1000" b="1" i="0" u="none" strike="noStrike" kern="1200" cap="none" spc="0" normalizeH="0" baseline="0" noProof="0" dirty="0">
                <a:ln>
                  <a:noFill/>
                </a:ln>
                <a:solidFill>
                  <a:srgbClr val="10479B"/>
                </a:solidFill>
                <a:effectLst/>
                <a:uLnTx/>
                <a:uFillTx/>
                <a:latin typeface="Optima" pitchFamily="2" charset="0"/>
                <a:cs typeface="Arial" panose="020B0604020202020204"/>
                <a:sym typeface="Arial" panose="020B0604020202020204"/>
              </a:rPr>
              <a:t>Digital Advisory</a:t>
            </a:r>
            <a:endParaRPr kumimoji="0" lang="en-US" sz="1000" b="1" i="0" u="none" strike="noStrike" kern="1200" cap="none" spc="0" normalizeH="0" baseline="0" noProof="0" dirty="0">
              <a:ln>
                <a:noFill/>
              </a:ln>
              <a:solidFill>
                <a:srgbClr val="10479B"/>
              </a:solidFill>
              <a:effectLst/>
              <a:uLnTx/>
              <a:uFillTx/>
              <a:cs typeface="Arial" panose="020B0604020202020204"/>
              <a:sym typeface="Arial" panose="020B0604020202020204"/>
            </a:endParaRPr>
          </a:p>
        </p:txBody>
      </p:sp>
      <p:sp>
        <p:nvSpPr>
          <p:cNvPr id="114" name="Isosceles Triangle 68"/>
          <p:cNvSpPr/>
          <p:nvPr/>
        </p:nvSpPr>
        <p:spPr>
          <a:xfrm rot="3760898">
            <a:off x="6309920" y="928916"/>
            <a:ext cx="179149" cy="179149"/>
          </a:xfrm>
          <a:prstGeom prst="ellipse">
            <a:avLst/>
          </a:prstGeom>
          <a:solidFill>
            <a:schemeClr val="accent2">
              <a:lumMod val="60000"/>
              <a:lumOff val="40000"/>
            </a:schemeClr>
          </a:solidFill>
          <a:ln w="9525" cap="flat" cmpd="sng" algn="ctr">
            <a:solidFill>
              <a:schemeClr val="accent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1" i="0" u="none" strike="noStrike" kern="0" cap="none" spc="0" normalizeH="0" baseline="0" noProof="0" dirty="0">
              <a:ln>
                <a:noFill/>
              </a:ln>
              <a:solidFill>
                <a:srgbClr val="10479B"/>
              </a:solidFill>
              <a:effectLst/>
              <a:uLnTx/>
              <a:uFillTx/>
              <a:latin typeface="Optima" pitchFamily="2" charset="0"/>
              <a:ea typeface="+mn-ea"/>
              <a:cs typeface="+mn-cs"/>
            </a:endParaRPr>
          </a:p>
        </p:txBody>
      </p:sp>
      <p:sp>
        <p:nvSpPr>
          <p:cNvPr id="115" name="Shape 131"/>
          <p:cNvSpPr txBox="1"/>
          <p:nvPr/>
        </p:nvSpPr>
        <p:spPr>
          <a:xfrm>
            <a:off x="7100473" y="1483652"/>
            <a:ext cx="1155037" cy="257502"/>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itchFamily="2" charset="0"/>
                <a:ea typeface="Arial" panose="020B0604020202020204"/>
                <a:cs typeface="Arial" panose="020B0604020202020204"/>
              </a:defRPr>
            </a:lvl1pPr>
          </a:lstStyle>
          <a:p>
            <a:pPr marL="0" marR="0" lvl="0" indent="0" algn="ctr" defTabSz="914400" rtl="0" eaLnBrk="1" fontAlgn="base" latinLnBrk="0" hangingPunct="1">
              <a:lnSpc>
                <a:spcPct val="100000"/>
              </a:lnSpc>
              <a:spcBef>
                <a:spcPts val="0"/>
              </a:spcBef>
              <a:spcAft>
                <a:spcPts val="0"/>
              </a:spcAft>
              <a:buClrTx/>
              <a:buSzTx/>
              <a:buFontTx/>
              <a:buNone/>
              <a:defRPr/>
            </a:pPr>
            <a:r>
              <a:rPr kumimoji="0" lang="en-US" sz="1000" b="1" i="0" u="none" strike="noStrike" kern="1200" cap="none" spc="0" normalizeH="0" baseline="0" noProof="0" dirty="0">
                <a:ln>
                  <a:noFill/>
                </a:ln>
                <a:solidFill>
                  <a:srgbClr val="10479B"/>
                </a:solidFill>
                <a:effectLst/>
                <a:uLnTx/>
                <a:uFillTx/>
                <a:latin typeface="Optima" pitchFamily="2" charset="0"/>
                <a:cs typeface="Arial" panose="020B0604020202020204"/>
                <a:sym typeface="Arial" panose="020B0604020202020204"/>
              </a:rPr>
              <a:t>Digital Strategy</a:t>
            </a:r>
            <a:endParaRPr kumimoji="0" lang="en-US" sz="1000" b="1" i="0" u="none" strike="noStrike" kern="1200" cap="none" spc="0" normalizeH="0" baseline="0" noProof="0" dirty="0">
              <a:ln>
                <a:noFill/>
              </a:ln>
              <a:solidFill>
                <a:srgbClr val="10479B"/>
              </a:solidFill>
              <a:effectLst/>
              <a:uLnTx/>
              <a:uFillTx/>
              <a:cs typeface="Arial" panose="020B0604020202020204"/>
              <a:sym typeface="Arial" panose="020B0604020202020204"/>
            </a:endParaRPr>
          </a:p>
        </p:txBody>
      </p:sp>
      <p:sp>
        <p:nvSpPr>
          <p:cNvPr id="116" name="Shape 131"/>
          <p:cNvSpPr txBox="1"/>
          <p:nvPr/>
        </p:nvSpPr>
        <p:spPr>
          <a:xfrm>
            <a:off x="5096527" y="874174"/>
            <a:ext cx="1155037" cy="257502"/>
          </a:xfrm>
          <a:prstGeom prst="rect">
            <a:avLst/>
          </a:prstGeom>
          <a:noFill/>
          <a:ln>
            <a:noFill/>
          </a:ln>
        </p:spPr>
        <p:txBody>
          <a:bodyPr wrap="square" lIns="0" tIns="0" rIns="0" bIns="0" anchor="ctr" anchorCtr="0">
            <a:noAutofit/>
          </a:bodyPr>
          <a:lstStyle>
            <a:defPPr>
              <a:defRPr lang="en-US"/>
            </a:defPPr>
            <a:lvl1pPr algn="ctr" fontAlgn="base">
              <a:defRPr sz="1000" b="1">
                <a:solidFill>
                  <a:schemeClr val="accent1"/>
                </a:solidFill>
                <a:latin typeface="Optima" pitchFamily="2" charset="0"/>
                <a:ea typeface="Arial" panose="020B0604020202020204"/>
                <a:cs typeface="Arial" panose="020B0604020202020204"/>
              </a:defRPr>
            </a:lvl1pPr>
          </a:lstStyle>
          <a:p>
            <a:pPr marL="0" marR="0" lvl="0" indent="0" algn="ctr" defTabSz="914400" rtl="0" eaLnBrk="1" fontAlgn="base" latinLnBrk="0" hangingPunct="1">
              <a:lnSpc>
                <a:spcPct val="100000"/>
              </a:lnSpc>
              <a:spcBef>
                <a:spcPts val="0"/>
              </a:spcBef>
              <a:spcAft>
                <a:spcPts val="0"/>
              </a:spcAft>
              <a:buClrTx/>
              <a:buSzTx/>
              <a:buFontTx/>
              <a:buNone/>
              <a:defRPr/>
            </a:pPr>
            <a:r>
              <a:rPr kumimoji="0" lang="en-US" sz="1000" b="1" i="0" u="none" strike="noStrike" kern="1200" cap="none" spc="0" normalizeH="0" baseline="0" noProof="0" dirty="0">
                <a:ln>
                  <a:noFill/>
                </a:ln>
                <a:solidFill>
                  <a:srgbClr val="10479B"/>
                </a:solidFill>
                <a:effectLst/>
                <a:uLnTx/>
                <a:uFillTx/>
                <a:latin typeface="Optima" pitchFamily="2" charset="0"/>
                <a:cs typeface="Arial" panose="020B0604020202020204"/>
                <a:sym typeface="Arial" panose="020B0604020202020204"/>
              </a:rPr>
              <a:t>Data Quality HUB</a:t>
            </a:r>
            <a:endParaRPr kumimoji="0" lang="en-US" sz="1000" b="1" i="0" u="none" strike="noStrike" kern="1200" cap="none" spc="0" normalizeH="0" baseline="0" noProof="0" dirty="0">
              <a:ln>
                <a:noFill/>
              </a:ln>
              <a:solidFill>
                <a:srgbClr val="10479B"/>
              </a:solidFill>
              <a:effectLst/>
              <a:uLnTx/>
              <a:uFillTx/>
              <a:cs typeface="Arial" panose="020B0604020202020204"/>
              <a:sym typeface="Arial" panose="020B0604020202020204"/>
            </a:endParaRPr>
          </a:p>
        </p:txBody>
      </p:sp>
      <p:sp>
        <p:nvSpPr>
          <p:cNvPr id="118" name="Footer Placeholder 4"/>
          <p:cNvSpPr txBox="1"/>
          <p:nvPr/>
        </p:nvSpPr>
        <p:spPr bwMode="gray">
          <a:xfrm>
            <a:off x="5096459" y="6596967"/>
            <a:ext cx="240284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defRPr/>
            </a:pPr>
            <a:r>
              <a:rPr kumimoji="0" lang="en-ZA" sz="1300" b="1" i="0" u="none" strike="noStrike" kern="1200" cap="none" spc="0" normalizeH="0" baseline="0" noProof="0" dirty="0">
                <a:ln>
                  <a:noFill/>
                </a:ln>
                <a:solidFill>
                  <a:srgbClr val="10479B"/>
                </a:solidFill>
                <a:effectLst/>
                <a:uLnTx/>
                <a:uFillTx/>
                <a:latin typeface="Optima" pitchFamily="2" charset="0"/>
                <a:ea typeface="+mn-ea"/>
                <a:cs typeface="Arial" panose="020B0604020202020204" pitchFamily="34" charset="0"/>
              </a:rPr>
              <a:t>www.piloggroup.com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4"/>
                                        </p:tgtEl>
                                      </p:cBhvr>
                                    </p:animEffect>
                                    <p:animScale>
                                      <p:cBhvr>
                                        <p:cTn id="7" dur="250" autoRev="1" fill="hold"/>
                                        <p:tgtEl>
                                          <p:spTgt spid="34"/>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12"/>
                                        </p:tgtEl>
                                      </p:cBhvr>
                                    </p:animEffect>
                                    <p:animScale>
                                      <p:cBhvr>
                                        <p:cTn id="10" dur="250" autoRev="1" fill="hold"/>
                                        <p:tgtEl>
                                          <p:spTgt spid="12"/>
                                        </p:tgtEl>
                                      </p:cBhvr>
                                      <p:by x="105000" y="105000"/>
                                    </p:animScale>
                                  </p:childTnLst>
                                </p:cTn>
                              </p:par>
                              <p:par>
                                <p:cTn id="11" presetID="42"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1000"/>
                                        <p:tgtEl>
                                          <p:spTgt spid="66"/>
                                        </p:tgtEl>
                                      </p:cBhvr>
                                    </p:animEffect>
                                    <p:anim calcmode="lin" valueType="num">
                                      <p:cBhvr>
                                        <p:cTn id="14" dur="1000" fill="hold"/>
                                        <p:tgtEl>
                                          <p:spTgt spid="66"/>
                                        </p:tgtEl>
                                        <p:attrNameLst>
                                          <p:attrName>ppt_x</p:attrName>
                                        </p:attrNameLst>
                                      </p:cBhvr>
                                      <p:tavLst>
                                        <p:tav tm="0">
                                          <p:val>
                                            <p:strVal val="#ppt_x"/>
                                          </p:val>
                                        </p:tav>
                                        <p:tav tm="100000">
                                          <p:val>
                                            <p:strVal val="#ppt_x"/>
                                          </p:val>
                                        </p:tav>
                                      </p:tavLst>
                                    </p:anim>
                                    <p:anim calcmode="lin" valueType="num">
                                      <p:cBhvr>
                                        <p:cTn id="15" dur="1000" fill="hold"/>
                                        <p:tgtEl>
                                          <p:spTgt spid="66"/>
                                        </p:tgtEl>
                                        <p:attrNameLst>
                                          <p:attrName>ppt_y</p:attrName>
                                        </p:attrNameLst>
                                      </p:cBhvr>
                                      <p:tavLst>
                                        <p:tav tm="0">
                                          <p:val>
                                            <p:strVal val="#ppt_y+.1"/>
                                          </p:val>
                                        </p:tav>
                                        <p:tav tm="100000">
                                          <p:val>
                                            <p:strVal val="#ppt_y"/>
                                          </p:val>
                                        </p:tav>
                                      </p:tavLst>
                                    </p:anim>
                                  </p:childTnLst>
                                </p:cTn>
                              </p:par>
                              <p:par>
                                <p:cTn id="16" presetID="53" presetClass="entr" presetSubtype="16" fill="hold" grpId="0" nodeType="withEffect">
                                  <p:stCondLst>
                                    <p:cond delay="1000"/>
                                  </p:stCondLst>
                                  <p:childTnLst>
                                    <p:set>
                                      <p:cBhvr>
                                        <p:cTn id="17" dur="1" fill="hold">
                                          <p:stCondLst>
                                            <p:cond delay="0"/>
                                          </p:stCondLst>
                                        </p:cTn>
                                        <p:tgtEl>
                                          <p:spTgt spid="9"/>
                                        </p:tgtEl>
                                        <p:attrNameLst>
                                          <p:attrName>style.visibility</p:attrName>
                                        </p:attrNameLst>
                                      </p:cBhvr>
                                      <p:to>
                                        <p:strVal val="visible"/>
                                      </p:to>
                                    </p:set>
                                    <p:anim calcmode="lin" valueType="num">
                                      <p:cBhvr>
                                        <p:cTn id="18" dur="1000" fill="hold"/>
                                        <p:tgtEl>
                                          <p:spTgt spid="9"/>
                                        </p:tgtEl>
                                        <p:attrNameLst>
                                          <p:attrName>ppt_w</p:attrName>
                                        </p:attrNameLst>
                                      </p:cBhvr>
                                      <p:tavLst>
                                        <p:tav tm="0">
                                          <p:val>
                                            <p:fltVal val="0"/>
                                          </p:val>
                                        </p:tav>
                                        <p:tav tm="100000">
                                          <p:val>
                                            <p:strVal val="#ppt_w"/>
                                          </p:val>
                                        </p:tav>
                                      </p:tavLst>
                                    </p:anim>
                                    <p:anim calcmode="lin" valueType="num">
                                      <p:cBhvr>
                                        <p:cTn id="19" dur="1000" fill="hold"/>
                                        <p:tgtEl>
                                          <p:spTgt spid="9"/>
                                        </p:tgtEl>
                                        <p:attrNameLst>
                                          <p:attrName>ppt_h</p:attrName>
                                        </p:attrNameLst>
                                      </p:cBhvr>
                                      <p:tavLst>
                                        <p:tav tm="0">
                                          <p:val>
                                            <p:fltVal val="0"/>
                                          </p:val>
                                        </p:tav>
                                        <p:tav tm="100000">
                                          <p:val>
                                            <p:strVal val="#ppt_h"/>
                                          </p:val>
                                        </p:tav>
                                      </p:tavLst>
                                    </p:anim>
                                    <p:animEffect transition="in" filter="fade">
                                      <p:cBhvr>
                                        <p:cTn id="20" dur="1000"/>
                                        <p:tgtEl>
                                          <p:spTgt spid="9"/>
                                        </p:tgtEl>
                                      </p:cBhvr>
                                    </p:animEffect>
                                  </p:childTnLst>
                                </p:cTn>
                              </p:par>
                              <p:par>
                                <p:cTn id="21" presetID="21" presetClass="entr" presetSubtype="1" fill="hold" grpId="0" nodeType="withEffect">
                                  <p:stCondLst>
                                    <p:cond delay="1000"/>
                                  </p:stCondLst>
                                  <p:childTnLst>
                                    <p:set>
                                      <p:cBhvr>
                                        <p:cTn id="22" dur="1" fill="hold">
                                          <p:stCondLst>
                                            <p:cond delay="0"/>
                                          </p:stCondLst>
                                        </p:cTn>
                                        <p:tgtEl>
                                          <p:spTgt spid="8"/>
                                        </p:tgtEl>
                                        <p:attrNameLst>
                                          <p:attrName>style.visibility</p:attrName>
                                        </p:attrNameLst>
                                      </p:cBhvr>
                                      <p:to>
                                        <p:strVal val="visible"/>
                                      </p:to>
                                    </p:set>
                                    <p:animEffect transition="in" filter="wheel(1)">
                                      <p:cBhvr>
                                        <p:cTn id="23" dur="500"/>
                                        <p:tgtEl>
                                          <p:spTgt spid="8"/>
                                        </p:tgtEl>
                                      </p:cBhvr>
                                    </p:animEffect>
                                  </p:childTnLst>
                                </p:cTn>
                              </p:par>
                              <p:par>
                                <p:cTn id="24" presetID="23" presetClass="entr" presetSubtype="16" fill="hold" grpId="0" nodeType="withEffect">
                                  <p:stCondLst>
                                    <p:cond delay="8000"/>
                                  </p:stCondLst>
                                  <p:childTnLst>
                                    <p:set>
                                      <p:cBhvr>
                                        <p:cTn id="25" dur="1" fill="hold">
                                          <p:stCondLst>
                                            <p:cond delay="0"/>
                                          </p:stCondLst>
                                        </p:cTn>
                                        <p:tgtEl>
                                          <p:spTgt spid="111"/>
                                        </p:tgtEl>
                                        <p:attrNameLst>
                                          <p:attrName>style.visibility</p:attrName>
                                        </p:attrNameLst>
                                      </p:cBhvr>
                                      <p:to>
                                        <p:strVal val="visible"/>
                                      </p:to>
                                    </p:set>
                                    <p:anim calcmode="lin" valueType="num">
                                      <p:cBhvr>
                                        <p:cTn id="26" dur="4000" fill="hold"/>
                                        <p:tgtEl>
                                          <p:spTgt spid="111"/>
                                        </p:tgtEl>
                                        <p:attrNameLst>
                                          <p:attrName>ppt_w</p:attrName>
                                        </p:attrNameLst>
                                      </p:cBhvr>
                                      <p:tavLst>
                                        <p:tav tm="0">
                                          <p:val>
                                            <p:fltVal val="0"/>
                                          </p:val>
                                        </p:tav>
                                        <p:tav tm="100000">
                                          <p:val>
                                            <p:strVal val="#ppt_w"/>
                                          </p:val>
                                        </p:tav>
                                      </p:tavLst>
                                    </p:anim>
                                    <p:anim calcmode="lin" valueType="num">
                                      <p:cBhvr>
                                        <p:cTn id="27" dur="4000" fill="hold"/>
                                        <p:tgtEl>
                                          <p:spTgt spid="111"/>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8000"/>
                                  </p:stCondLst>
                                  <p:childTnLst>
                                    <p:set>
                                      <p:cBhvr>
                                        <p:cTn id="29" dur="1" fill="hold">
                                          <p:stCondLst>
                                            <p:cond delay="0"/>
                                          </p:stCondLst>
                                        </p:cTn>
                                        <p:tgtEl>
                                          <p:spTgt spid="112"/>
                                        </p:tgtEl>
                                        <p:attrNameLst>
                                          <p:attrName>style.visibility</p:attrName>
                                        </p:attrNameLst>
                                      </p:cBhvr>
                                      <p:to>
                                        <p:strVal val="visible"/>
                                      </p:to>
                                    </p:set>
                                    <p:anim calcmode="lin" valueType="num">
                                      <p:cBhvr>
                                        <p:cTn id="30" dur="4000" fill="hold"/>
                                        <p:tgtEl>
                                          <p:spTgt spid="112"/>
                                        </p:tgtEl>
                                        <p:attrNameLst>
                                          <p:attrName>ppt_w</p:attrName>
                                        </p:attrNameLst>
                                      </p:cBhvr>
                                      <p:tavLst>
                                        <p:tav tm="0">
                                          <p:val>
                                            <p:fltVal val="0"/>
                                          </p:val>
                                        </p:tav>
                                        <p:tav tm="100000">
                                          <p:val>
                                            <p:strVal val="#ppt_w"/>
                                          </p:val>
                                        </p:tav>
                                      </p:tavLst>
                                    </p:anim>
                                    <p:anim calcmode="lin" valueType="num">
                                      <p:cBhvr>
                                        <p:cTn id="31" dur="4000" fill="hold"/>
                                        <p:tgtEl>
                                          <p:spTgt spid="112"/>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8000"/>
                                  </p:stCondLst>
                                  <p:childTnLst>
                                    <p:set>
                                      <p:cBhvr>
                                        <p:cTn id="33" dur="1" fill="hold">
                                          <p:stCondLst>
                                            <p:cond delay="0"/>
                                          </p:stCondLst>
                                        </p:cTn>
                                        <p:tgtEl>
                                          <p:spTgt spid="114"/>
                                        </p:tgtEl>
                                        <p:attrNameLst>
                                          <p:attrName>style.visibility</p:attrName>
                                        </p:attrNameLst>
                                      </p:cBhvr>
                                      <p:to>
                                        <p:strVal val="visible"/>
                                      </p:to>
                                    </p:set>
                                    <p:anim calcmode="lin" valueType="num">
                                      <p:cBhvr>
                                        <p:cTn id="34" dur="4000" fill="hold"/>
                                        <p:tgtEl>
                                          <p:spTgt spid="114"/>
                                        </p:tgtEl>
                                        <p:attrNameLst>
                                          <p:attrName>ppt_w</p:attrName>
                                        </p:attrNameLst>
                                      </p:cBhvr>
                                      <p:tavLst>
                                        <p:tav tm="0">
                                          <p:val>
                                            <p:fltVal val="0"/>
                                          </p:val>
                                        </p:tav>
                                        <p:tav tm="100000">
                                          <p:val>
                                            <p:strVal val="#ppt_w"/>
                                          </p:val>
                                        </p:tav>
                                      </p:tavLst>
                                    </p:anim>
                                    <p:anim calcmode="lin" valueType="num">
                                      <p:cBhvr>
                                        <p:cTn id="35" dur="4000" fill="hold"/>
                                        <p:tgtEl>
                                          <p:spTgt spid="114"/>
                                        </p:tgtEl>
                                        <p:attrNameLst>
                                          <p:attrName>ppt_h</p:attrName>
                                        </p:attrNameLst>
                                      </p:cBhvr>
                                      <p:tavLst>
                                        <p:tav tm="0">
                                          <p:val>
                                            <p:fltVal val="0"/>
                                          </p:val>
                                        </p:tav>
                                        <p:tav tm="100000">
                                          <p:val>
                                            <p:strVal val="#ppt_h"/>
                                          </p:val>
                                        </p:tav>
                                      </p:tavLst>
                                    </p:anim>
                                  </p:childTnLst>
                                </p:cTn>
                              </p:par>
                              <p:par>
                                <p:cTn id="36" presetID="8" presetClass="emph" presetSubtype="0" repeatCount="indefinite" fill="hold" grpId="1" nodeType="withEffect">
                                  <p:stCondLst>
                                    <p:cond delay="8000"/>
                                  </p:stCondLst>
                                  <p:endCondLst>
                                    <p:cond evt="onNext" delay="0">
                                      <p:tgtEl>
                                        <p:sldTgt/>
                                      </p:tgtEl>
                                    </p:cond>
                                  </p:endCondLst>
                                  <p:childTnLst>
                                    <p:animRot by="21600000">
                                      <p:cBhvr>
                                        <p:cTn id="37" dur="15000" fill="hold"/>
                                        <p:tgtEl>
                                          <p:spTgt spid="8"/>
                                        </p:tgtEl>
                                        <p:attrNameLst>
                                          <p:attrName>r</p:attrName>
                                        </p:attrNameLst>
                                      </p:cBhvr>
                                    </p:animRot>
                                  </p:childTnLst>
                                </p:cTn>
                              </p:par>
                              <p:par>
                                <p:cTn id="38" presetID="12" presetClass="entr" presetSubtype="8" fill="hold" grpId="0" nodeType="withEffect">
                                  <p:stCondLst>
                                    <p:cond delay="10000"/>
                                  </p:stCondLst>
                                  <p:childTnLst>
                                    <p:set>
                                      <p:cBhvr>
                                        <p:cTn id="39" dur="1" fill="hold">
                                          <p:stCondLst>
                                            <p:cond delay="0"/>
                                          </p:stCondLst>
                                        </p:cTn>
                                        <p:tgtEl>
                                          <p:spTgt spid="113"/>
                                        </p:tgtEl>
                                        <p:attrNameLst>
                                          <p:attrName>style.visibility</p:attrName>
                                        </p:attrNameLst>
                                      </p:cBhvr>
                                      <p:to>
                                        <p:strVal val="visible"/>
                                      </p:to>
                                    </p:set>
                                    <p:anim calcmode="lin" valueType="num">
                                      <p:cBhvr additive="base">
                                        <p:cTn id="40" dur="1000"/>
                                        <p:tgtEl>
                                          <p:spTgt spid="113"/>
                                        </p:tgtEl>
                                        <p:attrNameLst>
                                          <p:attrName>ppt_x</p:attrName>
                                        </p:attrNameLst>
                                      </p:cBhvr>
                                      <p:tavLst>
                                        <p:tav tm="0">
                                          <p:val>
                                            <p:strVal val="#ppt_x-#ppt_w*1.125000"/>
                                          </p:val>
                                        </p:tav>
                                        <p:tav tm="100000">
                                          <p:val>
                                            <p:strVal val="#ppt_x"/>
                                          </p:val>
                                        </p:tav>
                                      </p:tavLst>
                                    </p:anim>
                                    <p:animEffect transition="in" filter="wipe(right)">
                                      <p:cBhvr>
                                        <p:cTn id="41" dur="1000"/>
                                        <p:tgtEl>
                                          <p:spTgt spid="113"/>
                                        </p:tgtEl>
                                      </p:cBhvr>
                                    </p:animEffect>
                                  </p:childTnLst>
                                </p:cTn>
                              </p:par>
                              <p:par>
                                <p:cTn id="42" presetID="12" presetClass="entr" presetSubtype="8" fill="hold" grpId="0" nodeType="withEffect">
                                  <p:stCondLst>
                                    <p:cond delay="10000"/>
                                  </p:stCondLst>
                                  <p:childTnLst>
                                    <p:set>
                                      <p:cBhvr>
                                        <p:cTn id="43" dur="1" fill="hold">
                                          <p:stCondLst>
                                            <p:cond delay="0"/>
                                          </p:stCondLst>
                                        </p:cTn>
                                        <p:tgtEl>
                                          <p:spTgt spid="115"/>
                                        </p:tgtEl>
                                        <p:attrNameLst>
                                          <p:attrName>style.visibility</p:attrName>
                                        </p:attrNameLst>
                                      </p:cBhvr>
                                      <p:to>
                                        <p:strVal val="visible"/>
                                      </p:to>
                                    </p:set>
                                    <p:anim calcmode="lin" valueType="num">
                                      <p:cBhvr additive="base">
                                        <p:cTn id="44" dur="1000"/>
                                        <p:tgtEl>
                                          <p:spTgt spid="115"/>
                                        </p:tgtEl>
                                        <p:attrNameLst>
                                          <p:attrName>ppt_x</p:attrName>
                                        </p:attrNameLst>
                                      </p:cBhvr>
                                      <p:tavLst>
                                        <p:tav tm="0">
                                          <p:val>
                                            <p:strVal val="#ppt_x-#ppt_w*1.125000"/>
                                          </p:val>
                                        </p:tav>
                                        <p:tav tm="100000">
                                          <p:val>
                                            <p:strVal val="#ppt_x"/>
                                          </p:val>
                                        </p:tav>
                                      </p:tavLst>
                                    </p:anim>
                                    <p:animEffect transition="in" filter="wipe(right)">
                                      <p:cBhvr>
                                        <p:cTn id="45" dur="1000"/>
                                        <p:tgtEl>
                                          <p:spTgt spid="115"/>
                                        </p:tgtEl>
                                      </p:cBhvr>
                                    </p:animEffect>
                                  </p:childTnLst>
                                </p:cTn>
                              </p:par>
                              <p:par>
                                <p:cTn id="46" presetID="12" presetClass="entr" presetSubtype="8" fill="hold" grpId="0" nodeType="withEffect">
                                  <p:stCondLst>
                                    <p:cond delay="10000"/>
                                  </p:stCondLst>
                                  <p:childTnLst>
                                    <p:set>
                                      <p:cBhvr>
                                        <p:cTn id="47" dur="1" fill="hold">
                                          <p:stCondLst>
                                            <p:cond delay="0"/>
                                          </p:stCondLst>
                                        </p:cTn>
                                        <p:tgtEl>
                                          <p:spTgt spid="116"/>
                                        </p:tgtEl>
                                        <p:attrNameLst>
                                          <p:attrName>style.visibility</p:attrName>
                                        </p:attrNameLst>
                                      </p:cBhvr>
                                      <p:to>
                                        <p:strVal val="visible"/>
                                      </p:to>
                                    </p:set>
                                    <p:anim calcmode="lin" valueType="num">
                                      <p:cBhvr additive="base">
                                        <p:cTn id="48" dur="1000"/>
                                        <p:tgtEl>
                                          <p:spTgt spid="116"/>
                                        </p:tgtEl>
                                        <p:attrNameLst>
                                          <p:attrName>ppt_x</p:attrName>
                                        </p:attrNameLst>
                                      </p:cBhvr>
                                      <p:tavLst>
                                        <p:tav tm="0">
                                          <p:val>
                                            <p:strVal val="#ppt_x-#ppt_w*1.125000"/>
                                          </p:val>
                                        </p:tav>
                                        <p:tav tm="100000">
                                          <p:val>
                                            <p:strVal val="#ppt_x"/>
                                          </p:val>
                                        </p:tav>
                                      </p:tavLst>
                                    </p:anim>
                                    <p:animEffect transition="in" filter="wipe(right)">
                                      <p:cBhvr>
                                        <p:cTn id="49" dur="1000"/>
                                        <p:tgtEl>
                                          <p:spTgt spid="116"/>
                                        </p:tgtEl>
                                      </p:cBhvr>
                                    </p:animEffect>
                                  </p:childTnLst>
                                </p:cTn>
                              </p:par>
                              <p:par>
                                <p:cTn id="50" presetID="53" presetClass="entr" presetSubtype="16" fill="hold" grpId="0" nodeType="withEffect">
                                  <p:stCondLst>
                                    <p:cond delay="3000"/>
                                  </p:stCondLst>
                                  <p:childTnLst>
                                    <p:set>
                                      <p:cBhvr>
                                        <p:cTn id="51" dur="1" fill="hold">
                                          <p:stCondLst>
                                            <p:cond delay="0"/>
                                          </p:stCondLst>
                                        </p:cTn>
                                        <p:tgtEl>
                                          <p:spTgt spid="63"/>
                                        </p:tgtEl>
                                        <p:attrNameLst>
                                          <p:attrName>style.visibility</p:attrName>
                                        </p:attrNameLst>
                                      </p:cBhvr>
                                      <p:to>
                                        <p:strVal val="visible"/>
                                      </p:to>
                                    </p:set>
                                    <p:anim calcmode="lin" valueType="num">
                                      <p:cBhvr>
                                        <p:cTn id="52" dur="1000" fill="hold"/>
                                        <p:tgtEl>
                                          <p:spTgt spid="63"/>
                                        </p:tgtEl>
                                        <p:attrNameLst>
                                          <p:attrName>ppt_w</p:attrName>
                                        </p:attrNameLst>
                                      </p:cBhvr>
                                      <p:tavLst>
                                        <p:tav tm="0">
                                          <p:val>
                                            <p:fltVal val="0"/>
                                          </p:val>
                                        </p:tav>
                                        <p:tav tm="100000">
                                          <p:val>
                                            <p:strVal val="#ppt_w"/>
                                          </p:val>
                                        </p:tav>
                                      </p:tavLst>
                                    </p:anim>
                                    <p:anim calcmode="lin" valueType="num">
                                      <p:cBhvr>
                                        <p:cTn id="53" dur="1000" fill="hold"/>
                                        <p:tgtEl>
                                          <p:spTgt spid="63"/>
                                        </p:tgtEl>
                                        <p:attrNameLst>
                                          <p:attrName>ppt_h</p:attrName>
                                        </p:attrNameLst>
                                      </p:cBhvr>
                                      <p:tavLst>
                                        <p:tav tm="0">
                                          <p:val>
                                            <p:fltVal val="0"/>
                                          </p:val>
                                        </p:tav>
                                        <p:tav tm="100000">
                                          <p:val>
                                            <p:strVal val="#ppt_h"/>
                                          </p:val>
                                        </p:tav>
                                      </p:tavLst>
                                    </p:anim>
                                    <p:animEffect transition="in" filter="fade">
                                      <p:cBhvr>
                                        <p:cTn id="54" dur="1000"/>
                                        <p:tgtEl>
                                          <p:spTgt spid="63"/>
                                        </p:tgtEl>
                                      </p:cBhvr>
                                    </p:animEffect>
                                  </p:childTnLst>
                                </p:cTn>
                              </p:par>
                              <p:par>
                                <p:cTn id="55" presetID="21" presetClass="entr" presetSubtype="1" fill="hold" grpId="0" nodeType="withEffect">
                                  <p:stCondLst>
                                    <p:cond delay="3000"/>
                                  </p:stCondLst>
                                  <p:childTnLst>
                                    <p:set>
                                      <p:cBhvr>
                                        <p:cTn id="56" dur="1" fill="hold">
                                          <p:stCondLst>
                                            <p:cond delay="0"/>
                                          </p:stCondLst>
                                        </p:cTn>
                                        <p:tgtEl>
                                          <p:spTgt spid="56"/>
                                        </p:tgtEl>
                                        <p:attrNameLst>
                                          <p:attrName>style.visibility</p:attrName>
                                        </p:attrNameLst>
                                      </p:cBhvr>
                                      <p:to>
                                        <p:strVal val="visible"/>
                                      </p:to>
                                    </p:set>
                                    <p:animEffect transition="in" filter="wheel(1)">
                                      <p:cBhvr>
                                        <p:cTn id="57" dur="500"/>
                                        <p:tgtEl>
                                          <p:spTgt spid="56"/>
                                        </p:tgtEl>
                                      </p:cBhvr>
                                    </p:animEffect>
                                  </p:childTnLst>
                                </p:cTn>
                              </p:par>
                              <p:par>
                                <p:cTn id="58" presetID="53" presetClass="entr" presetSubtype="16" fill="hold" grpId="0" nodeType="withEffect">
                                  <p:stCondLst>
                                    <p:cond delay="6000"/>
                                  </p:stCondLst>
                                  <p:childTnLst>
                                    <p:set>
                                      <p:cBhvr>
                                        <p:cTn id="59" dur="1" fill="hold">
                                          <p:stCondLst>
                                            <p:cond delay="0"/>
                                          </p:stCondLst>
                                        </p:cTn>
                                        <p:tgtEl>
                                          <p:spTgt spid="64"/>
                                        </p:tgtEl>
                                        <p:attrNameLst>
                                          <p:attrName>style.visibility</p:attrName>
                                        </p:attrNameLst>
                                      </p:cBhvr>
                                      <p:to>
                                        <p:strVal val="visible"/>
                                      </p:to>
                                    </p:set>
                                    <p:anim calcmode="lin" valueType="num">
                                      <p:cBhvr>
                                        <p:cTn id="60" dur="1000" fill="hold"/>
                                        <p:tgtEl>
                                          <p:spTgt spid="64"/>
                                        </p:tgtEl>
                                        <p:attrNameLst>
                                          <p:attrName>ppt_w</p:attrName>
                                        </p:attrNameLst>
                                      </p:cBhvr>
                                      <p:tavLst>
                                        <p:tav tm="0">
                                          <p:val>
                                            <p:fltVal val="0"/>
                                          </p:val>
                                        </p:tav>
                                        <p:tav tm="100000">
                                          <p:val>
                                            <p:strVal val="#ppt_w"/>
                                          </p:val>
                                        </p:tav>
                                      </p:tavLst>
                                    </p:anim>
                                    <p:anim calcmode="lin" valueType="num">
                                      <p:cBhvr>
                                        <p:cTn id="61" dur="1000" fill="hold"/>
                                        <p:tgtEl>
                                          <p:spTgt spid="64"/>
                                        </p:tgtEl>
                                        <p:attrNameLst>
                                          <p:attrName>ppt_h</p:attrName>
                                        </p:attrNameLst>
                                      </p:cBhvr>
                                      <p:tavLst>
                                        <p:tav tm="0">
                                          <p:val>
                                            <p:fltVal val="0"/>
                                          </p:val>
                                        </p:tav>
                                        <p:tav tm="100000">
                                          <p:val>
                                            <p:strVal val="#ppt_h"/>
                                          </p:val>
                                        </p:tav>
                                      </p:tavLst>
                                    </p:anim>
                                    <p:animEffect transition="in" filter="fade">
                                      <p:cBhvr>
                                        <p:cTn id="62" dur="1000"/>
                                        <p:tgtEl>
                                          <p:spTgt spid="64"/>
                                        </p:tgtEl>
                                      </p:cBhvr>
                                    </p:animEffect>
                                  </p:childTnLst>
                                </p:cTn>
                              </p:par>
                              <p:par>
                                <p:cTn id="63" presetID="21" presetClass="entr" presetSubtype="1" fill="hold" grpId="0" nodeType="withEffect">
                                  <p:stCondLst>
                                    <p:cond delay="6000"/>
                                  </p:stCondLst>
                                  <p:childTnLst>
                                    <p:set>
                                      <p:cBhvr>
                                        <p:cTn id="64" dur="1" fill="hold">
                                          <p:stCondLst>
                                            <p:cond delay="0"/>
                                          </p:stCondLst>
                                        </p:cTn>
                                        <p:tgtEl>
                                          <p:spTgt spid="57"/>
                                        </p:tgtEl>
                                        <p:attrNameLst>
                                          <p:attrName>style.visibility</p:attrName>
                                        </p:attrNameLst>
                                      </p:cBhvr>
                                      <p:to>
                                        <p:strVal val="visible"/>
                                      </p:to>
                                    </p:set>
                                    <p:animEffect transition="in" filter="wheel(1)">
                                      <p:cBhvr>
                                        <p:cTn id="65" dur="500"/>
                                        <p:tgtEl>
                                          <p:spTgt spid="57"/>
                                        </p:tgtEl>
                                      </p:cBhvr>
                                    </p:animEffect>
                                  </p:childTnLst>
                                </p:cTn>
                              </p:par>
                              <p:par>
                                <p:cTn id="66" presetID="53" presetClass="entr" presetSubtype="16" fill="hold" grpId="0" nodeType="withEffect">
                                  <p:stCondLst>
                                    <p:cond delay="8000"/>
                                  </p:stCondLst>
                                  <p:childTnLst>
                                    <p:set>
                                      <p:cBhvr>
                                        <p:cTn id="67" dur="1" fill="hold">
                                          <p:stCondLst>
                                            <p:cond delay="0"/>
                                          </p:stCondLst>
                                        </p:cTn>
                                        <p:tgtEl>
                                          <p:spTgt spid="65"/>
                                        </p:tgtEl>
                                        <p:attrNameLst>
                                          <p:attrName>style.visibility</p:attrName>
                                        </p:attrNameLst>
                                      </p:cBhvr>
                                      <p:to>
                                        <p:strVal val="visible"/>
                                      </p:to>
                                    </p:set>
                                    <p:anim calcmode="lin" valueType="num">
                                      <p:cBhvr>
                                        <p:cTn id="68" dur="1000" fill="hold"/>
                                        <p:tgtEl>
                                          <p:spTgt spid="65"/>
                                        </p:tgtEl>
                                        <p:attrNameLst>
                                          <p:attrName>ppt_w</p:attrName>
                                        </p:attrNameLst>
                                      </p:cBhvr>
                                      <p:tavLst>
                                        <p:tav tm="0">
                                          <p:val>
                                            <p:fltVal val="0"/>
                                          </p:val>
                                        </p:tav>
                                        <p:tav tm="100000">
                                          <p:val>
                                            <p:strVal val="#ppt_w"/>
                                          </p:val>
                                        </p:tav>
                                      </p:tavLst>
                                    </p:anim>
                                    <p:anim calcmode="lin" valueType="num">
                                      <p:cBhvr>
                                        <p:cTn id="69" dur="1000" fill="hold"/>
                                        <p:tgtEl>
                                          <p:spTgt spid="65"/>
                                        </p:tgtEl>
                                        <p:attrNameLst>
                                          <p:attrName>ppt_h</p:attrName>
                                        </p:attrNameLst>
                                      </p:cBhvr>
                                      <p:tavLst>
                                        <p:tav tm="0">
                                          <p:val>
                                            <p:fltVal val="0"/>
                                          </p:val>
                                        </p:tav>
                                        <p:tav tm="100000">
                                          <p:val>
                                            <p:strVal val="#ppt_h"/>
                                          </p:val>
                                        </p:tav>
                                      </p:tavLst>
                                    </p:anim>
                                    <p:animEffect transition="in" filter="fade">
                                      <p:cBhvr>
                                        <p:cTn id="70" dur="1000"/>
                                        <p:tgtEl>
                                          <p:spTgt spid="65"/>
                                        </p:tgtEl>
                                      </p:cBhvr>
                                    </p:animEffect>
                                  </p:childTnLst>
                                </p:cTn>
                              </p:par>
                              <p:par>
                                <p:cTn id="71" presetID="21" presetClass="entr" presetSubtype="1" fill="hold" grpId="0" nodeType="withEffect">
                                  <p:stCondLst>
                                    <p:cond delay="8000"/>
                                  </p:stCondLst>
                                  <p:childTnLst>
                                    <p:set>
                                      <p:cBhvr>
                                        <p:cTn id="72" dur="1" fill="hold">
                                          <p:stCondLst>
                                            <p:cond delay="0"/>
                                          </p:stCondLst>
                                        </p:cTn>
                                        <p:tgtEl>
                                          <p:spTgt spid="58"/>
                                        </p:tgtEl>
                                        <p:attrNameLst>
                                          <p:attrName>style.visibility</p:attrName>
                                        </p:attrNameLst>
                                      </p:cBhvr>
                                      <p:to>
                                        <p:strVal val="visible"/>
                                      </p:to>
                                    </p:set>
                                    <p:animEffect transition="in" filter="wheel(1)">
                                      <p:cBhvr>
                                        <p:cTn id="73" dur="500"/>
                                        <p:tgtEl>
                                          <p:spTgt spid="58"/>
                                        </p:tgtEl>
                                      </p:cBhvr>
                                    </p:animEffect>
                                  </p:childTnLst>
                                </p:cTn>
                              </p:par>
                              <p:par>
                                <p:cTn id="74" presetID="53" presetClass="entr" presetSubtype="16" fill="hold" grpId="0" nodeType="withEffect">
                                  <p:stCondLst>
                                    <p:cond delay="10000"/>
                                  </p:stCondLst>
                                  <p:childTnLst>
                                    <p:set>
                                      <p:cBhvr>
                                        <p:cTn id="75" dur="1" fill="hold">
                                          <p:stCondLst>
                                            <p:cond delay="0"/>
                                          </p:stCondLst>
                                        </p:cTn>
                                        <p:tgtEl>
                                          <p:spTgt spid="62"/>
                                        </p:tgtEl>
                                        <p:attrNameLst>
                                          <p:attrName>style.visibility</p:attrName>
                                        </p:attrNameLst>
                                      </p:cBhvr>
                                      <p:to>
                                        <p:strVal val="visible"/>
                                      </p:to>
                                    </p:set>
                                    <p:anim calcmode="lin" valueType="num">
                                      <p:cBhvr>
                                        <p:cTn id="76" dur="1000" fill="hold"/>
                                        <p:tgtEl>
                                          <p:spTgt spid="62"/>
                                        </p:tgtEl>
                                        <p:attrNameLst>
                                          <p:attrName>ppt_w</p:attrName>
                                        </p:attrNameLst>
                                      </p:cBhvr>
                                      <p:tavLst>
                                        <p:tav tm="0">
                                          <p:val>
                                            <p:fltVal val="0"/>
                                          </p:val>
                                        </p:tav>
                                        <p:tav tm="100000">
                                          <p:val>
                                            <p:strVal val="#ppt_w"/>
                                          </p:val>
                                        </p:tav>
                                      </p:tavLst>
                                    </p:anim>
                                    <p:anim calcmode="lin" valueType="num">
                                      <p:cBhvr>
                                        <p:cTn id="77" dur="1000" fill="hold"/>
                                        <p:tgtEl>
                                          <p:spTgt spid="62"/>
                                        </p:tgtEl>
                                        <p:attrNameLst>
                                          <p:attrName>ppt_h</p:attrName>
                                        </p:attrNameLst>
                                      </p:cBhvr>
                                      <p:tavLst>
                                        <p:tav tm="0">
                                          <p:val>
                                            <p:fltVal val="0"/>
                                          </p:val>
                                        </p:tav>
                                        <p:tav tm="100000">
                                          <p:val>
                                            <p:strVal val="#ppt_h"/>
                                          </p:val>
                                        </p:tav>
                                      </p:tavLst>
                                    </p:anim>
                                    <p:animEffect transition="in" filter="fade">
                                      <p:cBhvr>
                                        <p:cTn id="78" dur="1000"/>
                                        <p:tgtEl>
                                          <p:spTgt spid="62"/>
                                        </p:tgtEl>
                                      </p:cBhvr>
                                    </p:animEffect>
                                  </p:childTnLst>
                                </p:cTn>
                              </p:par>
                              <p:par>
                                <p:cTn id="79" presetID="21" presetClass="entr" presetSubtype="1" fill="hold" grpId="0" nodeType="withEffect">
                                  <p:stCondLst>
                                    <p:cond delay="10000"/>
                                  </p:stCondLst>
                                  <p:childTnLst>
                                    <p:set>
                                      <p:cBhvr>
                                        <p:cTn id="80" dur="1" fill="hold">
                                          <p:stCondLst>
                                            <p:cond delay="0"/>
                                          </p:stCondLst>
                                        </p:cTn>
                                        <p:tgtEl>
                                          <p:spTgt spid="59"/>
                                        </p:tgtEl>
                                        <p:attrNameLst>
                                          <p:attrName>style.visibility</p:attrName>
                                        </p:attrNameLst>
                                      </p:cBhvr>
                                      <p:to>
                                        <p:strVal val="visible"/>
                                      </p:to>
                                    </p:set>
                                    <p:animEffect transition="in" filter="wheel(1)">
                                      <p:cBhvr>
                                        <p:cTn id="81" dur="500"/>
                                        <p:tgtEl>
                                          <p:spTgt spid="59"/>
                                        </p:tgtEl>
                                      </p:cBhvr>
                                    </p:animEffect>
                                  </p:childTnLst>
                                </p:cTn>
                              </p:par>
                              <p:par>
                                <p:cTn id="82" presetID="53" presetClass="entr" presetSubtype="16" fill="hold" grpId="0" nodeType="withEffect">
                                  <p:stCondLst>
                                    <p:cond delay="4000"/>
                                  </p:stCondLst>
                                  <p:childTnLst>
                                    <p:set>
                                      <p:cBhvr>
                                        <p:cTn id="83" dur="1" fill="hold">
                                          <p:stCondLst>
                                            <p:cond delay="0"/>
                                          </p:stCondLst>
                                        </p:cTn>
                                        <p:tgtEl>
                                          <p:spTgt spid="61"/>
                                        </p:tgtEl>
                                        <p:attrNameLst>
                                          <p:attrName>style.visibility</p:attrName>
                                        </p:attrNameLst>
                                      </p:cBhvr>
                                      <p:to>
                                        <p:strVal val="visible"/>
                                      </p:to>
                                    </p:set>
                                    <p:anim calcmode="lin" valueType="num">
                                      <p:cBhvr>
                                        <p:cTn id="84" dur="1000" fill="hold"/>
                                        <p:tgtEl>
                                          <p:spTgt spid="61"/>
                                        </p:tgtEl>
                                        <p:attrNameLst>
                                          <p:attrName>ppt_w</p:attrName>
                                        </p:attrNameLst>
                                      </p:cBhvr>
                                      <p:tavLst>
                                        <p:tav tm="0">
                                          <p:val>
                                            <p:fltVal val="0"/>
                                          </p:val>
                                        </p:tav>
                                        <p:tav tm="100000">
                                          <p:val>
                                            <p:strVal val="#ppt_w"/>
                                          </p:val>
                                        </p:tav>
                                      </p:tavLst>
                                    </p:anim>
                                    <p:anim calcmode="lin" valueType="num">
                                      <p:cBhvr>
                                        <p:cTn id="85" dur="1000" fill="hold"/>
                                        <p:tgtEl>
                                          <p:spTgt spid="61"/>
                                        </p:tgtEl>
                                        <p:attrNameLst>
                                          <p:attrName>ppt_h</p:attrName>
                                        </p:attrNameLst>
                                      </p:cBhvr>
                                      <p:tavLst>
                                        <p:tav tm="0">
                                          <p:val>
                                            <p:fltVal val="0"/>
                                          </p:val>
                                        </p:tav>
                                        <p:tav tm="100000">
                                          <p:val>
                                            <p:strVal val="#ppt_h"/>
                                          </p:val>
                                        </p:tav>
                                      </p:tavLst>
                                    </p:anim>
                                    <p:animEffect transition="in" filter="fade">
                                      <p:cBhvr>
                                        <p:cTn id="86" dur="1000"/>
                                        <p:tgtEl>
                                          <p:spTgt spid="61"/>
                                        </p:tgtEl>
                                      </p:cBhvr>
                                    </p:animEffect>
                                  </p:childTnLst>
                                </p:cTn>
                              </p:par>
                              <p:par>
                                <p:cTn id="87" presetID="21" presetClass="entr" presetSubtype="1" fill="hold" grpId="0" nodeType="withEffect">
                                  <p:stCondLst>
                                    <p:cond delay="6000"/>
                                  </p:stCondLst>
                                  <p:childTnLst>
                                    <p:set>
                                      <p:cBhvr>
                                        <p:cTn id="88" dur="1" fill="hold">
                                          <p:stCondLst>
                                            <p:cond delay="0"/>
                                          </p:stCondLst>
                                        </p:cTn>
                                        <p:tgtEl>
                                          <p:spTgt spid="60"/>
                                        </p:tgtEl>
                                        <p:attrNameLst>
                                          <p:attrName>style.visibility</p:attrName>
                                        </p:attrNameLst>
                                      </p:cBhvr>
                                      <p:to>
                                        <p:strVal val="visible"/>
                                      </p:to>
                                    </p:set>
                                    <p:animEffect transition="in" filter="wheel(1)">
                                      <p:cBhvr>
                                        <p:cTn id="89" dur="500"/>
                                        <p:tgtEl>
                                          <p:spTgt spid="60"/>
                                        </p:tgtEl>
                                      </p:cBhvr>
                                    </p:animEffect>
                                  </p:childTnLst>
                                </p:cTn>
                              </p:par>
                              <p:par>
                                <p:cTn id="90" presetID="8" presetClass="emph" presetSubtype="0" repeatCount="indefinite" fill="hold" grpId="1" nodeType="withEffect">
                                  <p:stCondLst>
                                    <p:cond delay="10000"/>
                                  </p:stCondLst>
                                  <p:endCondLst>
                                    <p:cond evt="onNext" delay="0">
                                      <p:tgtEl>
                                        <p:sldTgt/>
                                      </p:tgtEl>
                                    </p:cond>
                                  </p:endCondLst>
                                  <p:childTnLst>
                                    <p:animRot by="21600000">
                                      <p:cBhvr>
                                        <p:cTn id="91" dur="15000" fill="hold"/>
                                        <p:tgtEl>
                                          <p:spTgt spid="56"/>
                                        </p:tgtEl>
                                        <p:attrNameLst>
                                          <p:attrName>r</p:attrName>
                                        </p:attrNameLst>
                                      </p:cBhvr>
                                    </p:animRot>
                                  </p:childTnLst>
                                </p:cTn>
                              </p:par>
                              <p:par>
                                <p:cTn id="92" presetID="23" presetClass="entr" presetSubtype="16" fill="hold" grpId="0" nodeType="withEffect">
                                  <p:stCondLst>
                                    <p:cond delay="10000"/>
                                  </p:stCondLst>
                                  <p:childTnLst>
                                    <p:set>
                                      <p:cBhvr>
                                        <p:cTn id="93" dur="1" fill="hold">
                                          <p:stCondLst>
                                            <p:cond delay="0"/>
                                          </p:stCondLst>
                                        </p:cTn>
                                        <p:tgtEl>
                                          <p:spTgt spid="89"/>
                                        </p:tgtEl>
                                        <p:attrNameLst>
                                          <p:attrName>style.visibility</p:attrName>
                                        </p:attrNameLst>
                                      </p:cBhvr>
                                      <p:to>
                                        <p:strVal val="visible"/>
                                      </p:to>
                                    </p:set>
                                    <p:anim calcmode="lin" valueType="num">
                                      <p:cBhvr>
                                        <p:cTn id="94" dur="1000" fill="hold"/>
                                        <p:tgtEl>
                                          <p:spTgt spid="89"/>
                                        </p:tgtEl>
                                        <p:attrNameLst>
                                          <p:attrName>ppt_w</p:attrName>
                                        </p:attrNameLst>
                                      </p:cBhvr>
                                      <p:tavLst>
                                        <p:tav tm="0">
                                          <p:val>
                                            <p:fltVal val="0"/>
                                          </p:val>
                                        </p:tav>
                                        <p:tav tm="100000">
                                          <p:val>
                                            <p:strVal val="#ppt_w"/>
                                          </p:val>
                                        </p:tav>
                                      </p:tavLst>
                                    </p:anim>
                                    <p:anim calcmode="lin" valueType="num">
                                      <p:cBhvr>
                                        <p:cTn id="95" dur="1000" fill="hold"/>
                                        <p:tgtEl>
                                          <p:spTgt spid="89"/>
                                        </p:tgtEl>
                                        <p:attrNameLst>
                                          <p:attrName>ppt_h</p:attrName>
                                        </p:attrNameLst>
                                      </p:cBhvr>
                                      <p:tavLst>
                                        <p:tav tm="0">
                                          <p:val>
                                            <p:fltVal val="0"/>
                                          </p:val>
                                        </p:tav>
                                        <p:tav tm="100000">
                                          <p:val>
                                            <p:strVal val="#ppt_h"/>
                                          </p:val>
                                        </p:tav>
                                      </p:tavLst>
                                    </p:anim>
                                  </p:childTnLst>
                                </p:cTn>
                              </p:par>
                              <p:par>
                                <p:cTn id="96" presetID="23" presetClass="entr" presetSubtype="16" fill="hold" grpId="0" nodeType="withEffect">
                                  <p:stCondLst>
                                    <p:cond delay="10000"/>
                                  </p:stCondLst>
                                  <p:childTnLst>
                                    <p:set>
                                      <p:cBhvr>
                                        <p:cTn id="97" dur="1" fill="hold">
                                          <p:stCondLst>
                                            <p:cond delay="0"/>
                                          </p:stCondLst>
                                        </p:cTn>
                                        <p:tgtEl>
                                          <p:spTgt spid="91"/>
                                        </p:tgtEl>
                                        <p:attrNameLst>
                                          <p:attrName>style.visibility</p:attrName>
                                        </p:attrNameLst>
                                      </p:cBhvr>
                                      <p:to>
                                        <p:strVal val="visible"/>
                                      </p:to>
                                    </p:set>
                                    <p:anim calcmode="lin" valueType="num">
                                      <p:cBhvr>
                                        <p:cTn id="98" dur="1000" fill="hold"/>
                                        <p:tgtEl>
                                          <p:spTgt spid="91"/>
                                        </p:tgtEl>
                                        <p:attrNameLst>
                                          <p:attrName>ppt_w</p:attrName>
                                        </p:attrNameLst>
                                      </p:cBhvr>
                                      <p:tavLst>
                                        <p:tav tm="0">
                                          <p:val>
                                            <p:fltVal val="0"/>
                                          </p:val>
                                        </p:tav>
                                        <p:tav tm="100000">
                                          <p:val>
                                            <p:strVal val="#ppt_w"/>
                                          </p:val>
                                        </p:tav>
                                      </p:tavLst>
                                    </p:anim>
                                    <p:anim calcmode="lin" valueType="num">
                                      <p:cBhvr>
                                        <p:cTn id="99" dur="1000" fill="hold"/>
                                        <p:tgtEl>
                                          <p:spTgt spid="91"/>
                                        </p:tgtEl>
                                        <p:attrNameLst>
                                          <p:attrName>ppt_h</p:attrName>
                                        </p:attrNameLst>
                                      </p:cBhvr>
                                      <p:tavLst>
                                        <p:tav tm="0">
                                          <p:val>
                                            <p:fltVal val="0"/>
                                          </p:val>
                                        </p:tav>
                                        <p:tav tm="100000">
                                          <p:val>
                                            <p:strVal val="#ppt_h"/>
                                          </p:val>
                                        </p:tav>
                                      </p:tavLst>
                                    </p:anim>
                                  </p:childTnLst>
                                </p:cTn>
                              </p:par>
                              <p:par>
                                <p:cTn id="100" presetID="12" presetClass="entr" presetSubtype="2" fill="hold" grpId="0" nodeType="withEffect">
                                  <p:stCondLst>
                                    <p:cond delay="10000"/>
                                  </p:stCondLst>
                                  <p:childTnLst>
                                    <p:set>
                                      <p:cBhvr>
                                        <p:cTn id="101" dur="1" fill="hold">
                                          <p:stCondLst>
                                            <p:cond delay="0"/>
                                          </p:stCondLst>
                                        </p:cTn>
                                        <p:tgtEl>
                                          <p:spTgt spid="90"/>
                                        </p:tgtEl>
                                        <p:attrNameLst>
                                          <p:attrName>style.visibility</p:attrName>
                                        </p:attrNameLst>
                                      </p:cBhvr>
                                      <p:to>
                                        <p:strVal val="visible"/>
                                      </p:to>
                                    </p:set>
                                    <p:anim calcmode="lin" valueType="num">
                                      <p:cBhvr additive="base">
                                        <p:cTn id="102" dur="1000"/>
                                        <p:tgtEl>
                                          <p:spTgt spid="90"/>
                                        </p:tgtEl>
                                        <p:attrNameLst>
                                          <p:attrName>ppt_x</p:attrName>
                                        </p:attrNameLst>
                                      </p:cBhvr>
                                      <p:tavLst>
                                        <p:tav tm="0">
                                          <p:val>
                                            <p:strVal val="#ppt_x+#ppt_w*1.125000"/>
                                          </p:val>
                                        </p:tav>
                                        <p:tav tm="100000">
                                          <p:val>
                                            <p:strVal val="#ppt_x"/>
                                          </p:val>
                                        </p:tav>
                                      </p:tavLst>
                                    </p:anim>
                                    <p:animEffect transition="in" filter="wipe(left)">
                                      <p:cBhvr>
                                        <p:cTn id="103" dur="1000"/>
                                        <p:tgtEl>
                                          <p:spTgt spid="90"/>
                                        </p:tgtEl>
                                      </p:cBhvr>
                                    </p:animEffect>
                                  </p:childTnLst>
                                </p:cTn>
                              </p:par>
                              <p:par>
                                <p:cTn id="104" presetID="12" presetClass="entr" presetSubtype="2" fill="hold" grpId="0" nodeType="withEffect">
                                  <p:stCondLst>
                                    <p:cond delay="10000"/>
                                  </p:stCondLst>
                                  <p:childTnLst>
                                    <p:set>
                                      <p:cBhvr>
                                        <p:cTn id="105" dur="1" fill="hold">
                                          <p:stCondLst>
                                            <p:cond delay="0"/>
                                          </p:stCondLst>
                                        </p:cTn>
                                        <p:tgtEl>
                                          <p:spTgt spid="92"/>
                                        </p:tgtEl>
                                        <p:attrNameLst>
                                          <p:attrName>style.visibility</p:attrName>
                                        </p:attrNameLst>
                                      </p:cBhvr>
                                      <p:to>
                                        <p:strVal val="visible"/>
                                      </p:to>
                                    </p:set>
                                    <p:anim calcmode="lin" valueType="num">
                                      <p:cBhvr additive="base">
                                        <p:cTn id="106" dur="1000"/>
                                        <p:tgtEl>
                                          <p:spTgt spid="92"/>
                                        </p:tgtEl>
                                        <p:attrNameLst>
                                          <p:attrName>ppt_x</p:attrName>
                                        </p:attrNameLst>
                                      </p:cBhvr>
                                      <p:tavLst>
                                        <p:tav tm="0">
                                          <p:val>
                                            <p:strVal val="#ppt_x+#ppt_w*1.125000"/>
                                          </p:val>
                                        </p:tav>
                                        <p:tav tm="100000">
                                          <p:val>
                                            <p:strVal val="#ppt_x"/>
                                          </p:val>
                                        </p:tav>
                                      </p:tavLst>
                                    </p:anim>
                                    <p:animEffect transition="in" filter="wipe(left)">
                                      <p:cBhvr>
                                        <p:cTn id="107" dur="1000"/>
                                        <p:tgtEl>
                                          <p:spTgt spid="92"/>
                                        </p:tgtEl>
                                      </p:cBhvr>
                                    </p:animEffect>
                                  </p:childTnLst>
                                </p:cTn>
                              </p:par>
                              <p:par>
                                <p:cTn id="108" presetID="8" presetClass="emph" presetSubtype="0" repeatCount="indefinite" fill="hold" grpId="1" nodeType="withEffect">
                                  <p:stCondLst>
                                    <p:cond delay="10000"/>
                                  </p:stCondLst>
                                  <p:endCondLst>
                                    <p:cond evt="onNext" delay="0">
                                      <p:tgtEl>
                                        <p:sldTgt/>
                                      </p:tgtEl>
                                    </p:cond>
                                  </p:endCondLst>
                                  <p:childTnLst>
                                    <p:animRot by="21600000">
                                      <p:cBhvr>
                                        <p:cTn id="109" dur="15000" fill="hold"/>
                                        <p:tgtEl>
                                          <p:spTgt spid="57"/>
                                        </p:tgtEl>
                                        <p:attrNameLst>
                                          <p:attrName>r</p:attrName>
                                        </p:attrNameLst>
                                      </p:cBhvr>
                                    </p:animRot>
                                  </p:childTnLst>
                                </p:cTn>
                              </p:par>
                              <p:par>
                                <p:cTn id="110" presetID="23" presetClass="entr" presetSubtype="16" fill="hold" grpId="0" nodeType="withEffect">
                                  <p:stCondLst>
                                    <p:cond delay="10000"/>
                                  </p:stCondLst>
                                  <p:childTnLst>
                                    <p:set>
                                      <p:cBhvr>
                                        <p:cTn id="111" dur="1" fill="hold">
                                          <p:stCondLst>
                                            <p:cond delay="0"/>
                                          </p:stCondLst>
                                        </p:cTn>
                                        <p:tgtEl>
                                          <p:spTgt spid="84"/>
                                        </p:tgtEl>
                                        <p:attrNameLst>
                                          <p:attrName>style.visibility</p:attrName>
                                        </p:attrNameLst>
                                      </p:cBhvr>
                                      <p:to>
                                        <p:strVal val="visible"/>
                                      </p:to>
                                    </p:set>
                                    <p:anim calcmode="lin" valueType="num">
                                      <p:cBhvr>
                                        <p:cTn id="112" dur="1000" fill="hold"/>
                                        <p:tgtEl>
                                          <p:spTgt spid="84"/>
                                        </p:tgtEl>
                                        <p:attrNameLst>
                                          <p:attrName>ppt_w</p:attrName>
                                        </p:attrNameLst>
                                      </p:cBhvr>
                                      <p:tavLst>
                                        <p:tav tm="0">
                                          <p:val>
                                            <p:fltVal val="0"/>
                                          </p:val>
                                        </p:tav>
                                        <p:tav tm="100000">
                                          <p:val>
                                            <p:strVal val="#ppt_w"/>
                                          </p:val>
                                        </p:tav>
                                      </p:tavLst>
                                    </p:anim>
                                    <p:anim calcmode="lin" valueType="num">
                                      <p:cBhvr>
                                        <p:cTn id="113" dur="1000" fill="hold"/>
                                        <p:tgtEl>
                                          <p:spTgt spid="84"/>
                                        </p:tgtEl>
                                        <p:attrNameLst>
                                          <p:attrName>ppt_h</p:attrName>
                                        </p:attrNameLst>
                                      </p:cBhvr>
                                      <p:tavLst>
                                        <p:tav tm="0">
                                          <p:val>
                                            <p:fltVal val="0"/>
                                          </p:val>
                                        </p:tav>
                                        <p:tav tm="100000">
                                          <p:val>
                                            <p:strVal val="#ppt_h"/>
                                          </p:val>
                                        </p:tav>
                                      </p:tavLst>
                                    </p:anim>
                                  </p:childTnLst>
                                </p:cTn>
                              </p:par>
                              <p:par>
                                <p:cTn id="114" presetID="23" presetClass="entr" presetSubtype="16" fill="hold" grpId="0" nodeType="withEffect">
                                  <p:stCondLst>
                                    <p:cond delay="10000"/>
                                  </p:stCondLst>
                                  <p:childTnLst>
                                    <p:set>
                                      <p:cBhvr>
                                        <p:cTn id="115" dur="1" fill="hold">
                                          <p:stCondLst>
                                            <p:cond delay="0"/>
                                          </p:stCondLst>
                                        </p:cTn>
                                        <p:tgtEl>
                                          <p:spTgt spid="83"/>
                                        </p:tgtEl>
                                        <p:attrNameLst>
                                          <p:attrName>style.visibility</p:attrName>
                                        </p:attrNameLst>
                                      </p:cBhvr>
                                      <p:to>
                                        <p:strVal val="visible"/>
                                      </p:to>
                                    </p:set>
                                    <p:anim calcmode="lin" valueType="num">
                                      <p:cBhvr>
                                        <p:cTn id="116" dur="1000" fill="hold"/>
                                        <p:tgtEl>
                                          <p:spTgt spid="83"/>
                                        </p:tgtEl>
                                        <p:attrNameLst>
                                          <p:attrName>ppt_w</p:attrName>
                                        </p:attrNameLst>
                                      </p:cBhvr>
                                      <p:tavLst>
                                        <p:tav tm="0">
                                          <p:val>
                                            <p:fltVal val="0"/>
                                          </p:val>
                                        </p:tav>
                                        <p:tav tm="100000">
                                          <p:val>
                                            <p:strVal val="#ppt_w"/>
                                          </p:val>
                                        </p:tav>
                                      </p:tavLst>
                                    </p:anim>
                                    <p:anim calcmode="lin" valueType="num">
                                      <p:cBhvr>
                                        <p:cTn id="117" dur="1000" fill="hold"/>
                                        <p:tgtEl>
                                          <p:spTgt spid="83"/>
                                        </p:tgtEl>
                                        <p:attrNameLst>
                                          <p:attrName>ppt_h</p:attrName>
                                        </p:attrNameLst>
                                      </p:cBhvr>
                                      <p:tavLst>
                                        <p:tav tm="0">
                                          <p:val>
                                            <p:fltVal val="0"/>
                                          </p:val>
                                        </p:tav>
                                        <p:tav tm="100000">
                                          <p:val>
                                            <p:strVal val="#ppt_h"/>
                                          </p:val>
                                        </p:tav>
                                      </p:tavLst>
                                    </p:anim>
                                  </p:childTnLst>
                                </p:cTn>
                              </p:par>
                              <p:par>
                                <p:cTn id="118" presetID="23" presetClass="entr" presetSubtype="16" fill="hold" grpId="0" nodeType="withEffect">
                                  <p:stCondLst>
                                    <p:cond delay="10000"/>
                                  </p:stCondLst>
                                  <p:childTnLst>
                                    <p:set>
                                      <p:cBhvr>
                                        <p:cTn id="119" dur="1" fill="hold">
                                          <p:stCondLst>
                                            <p:cond delay="0"/>
                                          </p:stCondLst>
                                        </p:cTn>
                                        <p:tgtEl>
                                          <p:spTgt spid="81"/>
                                        </p:tgtEl>
                                        <p:attrNameLst>
                                          <p:attrName>style.visibility</p:attrName>
                                        </p:attrNameLst>
                                      </p:cBhvr>
                                      <p:to>
                                        <p:strVal val="visible"/>
                                      </p:to>
                                    </p:set>
                                    <p:anim calcmode="lin" valueType="num">
                                      <p:cBhvr>
                                        <p:cTn id="120" dur="1000" fill="hold"/>
                                        <p:tgtEl>
                                          <p:spTgt spid="81"/>
                                        </p:tgtEl>
                                        <p:attrNameLst>
                                          <p:attrName>ppt_w</p:attrName>
                                        </p:attrNameLst>
                                      </p:cBhvr>
                                      <p:tavLst>
                                        <p:tav tm="0">
                                          <p:val>
                                            <p:fltVal val="0"/>
                                          </p:val>
                                        </p:tav>
                                        <p:tav tm="100000">
                                          <p:val>
                                            <p:strVal val="#ppt_w"/>
                                          </p:val>
                                        </p:tav>
                                      </p:tavLst>
                                    </p:anim>
                                    <p:anim calcmode="lin" valueType="num">
                                      <p:cBhvr>
                                        <p:cTn id="121" dur="1000" fill="hold"/>
                                        <p:tgtEl>
                                          <p:spTgt spid="81"/>
                                        </p:tgtEl>
                                        <p:attrNameLst>
                                          <p:attrName>ppt_h</p:attrName>
                                        </p:attrNameLst>
                                      </p:cBhvr>
                                      <p:tavLst>
                                        <p:tav tm="0">
                                          <p:val>
                                            <p:fltVal val="0"/>
                                          </p:val>
                                        </p:tav>
                                        <p:tav tm="100000">
                                          <p:val>
                                            <p:strVal val="#ppt_h"/>
                                          </p:val>
                                        </p:tav>
                                      </p:tavLst>
                                    </p:anim>
                                  </p:childTnLst>
                                </p:cTn>
                              </p:par>
                              <p:par>
                                <p:cTn id="122" presetID="23" presetClass="entr" presetSubtype="16" fill="hold" grpId="0" nodeType="withEffect">
                                  <p:stCondLst>
                                    <p:cond delay="10000"/>
                                  </p:stCondLst>
                                  <p:childTnLst>
                                    <p:set>
                                      <p:cBhvr>
                                        <p:cTn id="123" dur="1" fill="hold">
                                          <p:stCondLst>
                                            <p:cond delay="0"/>
                                          </p:stCondLst>
                                        </p:cTn>
                                        <p:tgtEl>
                                          <p:spTgt spid="82"/>
                                        </p:tgtEl>
                                        <p:attrNameLst>
                                          <p:attrName>style.visibility</p:attrName>
                                        </p:attrNameLst>
                                      </p:cBhvr>
                                      <p:to>
                                        <p:strVal val="visible"/>
                                      </p:to>
                                    </p:set>
                                    <p:anim calcmode="lin" valueType="num">
                                      <p:cBhvr>
                                        <p:cTn id="124" dur="1000" fill="hold"/>
                                        <p:tgtEl>
                                          <p:spTgt spid="82"/>
                                        </p:tgtEl>
                                        <p:attrNameLst>
                                          <p:attrName>ppt_w</p:attrName>
                                        </p:attrNameLst>
                                      </p:cBhvr>
                                      <p:tavLst>
                                        <p:tav tm="0">
                                          <p:val>
                                            <p:fltVal val="0"/>
                                          </p:val>
                                        </p:tav>
                                        <p:tav tm="100000">
                                          <p:val>
                                            <p:strVal val="#ppt_w"/>
                                          </p:val>
                                        </p:tav>
                                      </p:tavLst>
                                    </p:anim>
                                    <p:anim calcmode="lin" valueType="num">
                                      <p:cBhvr>
                                        <p:cTn id="125" dur="1000" fill="hold"/>
                                        <p:tgtEl>
                                          <p:spTgt spid="82"/>
                                        </p:tgtEl>
                                        <p:attrNameLst>
                                          <p:attrName>ppt_h</p:attrName>
                                        </p:attrNameLst>
                                      </p:cBhvr>
                                      <p:tavLst>
                                        <p:tav tm="0">
                                          <p:val>
                                            <p:fltVal val="0"/>
                                          </p:val>
                                        </p:tav>
                                        <p:tav tm="100000">
                                          <p:val>
                                            <p:strVal val="#ppt_h"/>
                                          </p:val>
                                        </p:tav>
                                      </p:tavLst>
                                    </p:anim>
                                  </p:childTnLst>
                                </p:cTn>
                              </p:par>
                              <p:par>
                                <p:cTn id="126" presetID="12" presetClass="entr" presetSubtype="2" fill="hold" grpId="0" nodeType="withEffect">
                                  <p:stCondLst>
                                    <p:cond delay="10000"/>
                                  </p:stCondLst>
                                  <p:childTnLst>
                                    <p:set>
                                      <p:cBhvr>
                                        <p:cTn id="127" dur="1" fill="hold">
                                          <p:stCondLst>
                                            <p:cond delay="0"/>
                                          </p:stCondLst>
                                        </p:cTn>
                                        <p:tgtEl>
                                          <p:spTgt spid="88"/>
                                        </p:tgtEl>
                                        <p:attrNameLst>
                                          <p:attrName>style.visibility</p:attrName>
                                        </p:attrNameLst>
                                      </p:cBhvr>
                                      <p:to>
                                        <p:strVal val="visible"/>
                                      </p:to>
                                    </p:set>
                                    <p:anim calcmode="lin" valueType="num">
                                      <p:cBhvr additive="base">
                                        <p:cTn id="128" dur="1000"/>
                                        <p:tgtEl>
                                          <p:spTgt spid="88"/>
                                        </p:tgtEl>
                                        <p:attrNameLst>
                                          <p:attrName>ppt_x</p:attrName>
                                        </p:attrNameLst>
                                      </p:cBhvr>
                                      <p:tavLst>
                                        <p:tav tm="0">
                                          <p:val>
                                            <p:strVal val="#ppt_x+#ppt_w*1.125000"/>
                                          </p:val>
                                        </p:tav>
                                        <p:tav tm="100000">
                                          <p:val>
                                            <p:strVal val="#ppt_x"/>
                                          </p:val>
                                        </p:tav>
                                      </p:tavLst>
                                    </p:anim>
                                    <p:animEffect transition="in" filter="wipe(left)">
                                      <p:cBhvr>
                                        <p:cTn id="129" dur="1000"/>
                                        <p:tgtEl>
                                          <p:spTgt spid="88"/>
                                        </p:tgtEl>
                                      </p:cBhvr>
                                    </p:animEffect>
                                  </p:childTnLst>
                                </p:cTn>
                              </p:par>
                              <p:par>
                                <p:cTn id="130" presetID="12" presetClass="entr" presetSubtype="2" fill="hold" grpId="0" nodeType="withEffect">
                                  <p:stCondLst>
                                    <p:cond delay="10000"/>
                                  </p:stCondLst>
                                  <p:childTnLst>
                                    <p:set>
                                      <p:cBhvr>
                                        <p:cTn id="131" dur="1" fill="hold">
                                          <p:stCondLst>
                                            <p:cond delay="0"/>
                                          </p:stCondLst>
                                        </p:cTn>
                                        <p:tgtEl>
                                          <p:spTgt spid="87"/>
                                        </p:tgtEl>
                                        <p:attrNameLst>
                                          <p:attrName>style.visibility</p:attrName>
                                        </p:attrNameLst>
                                      </p:cBhvr>
                                      <p:to>
                                        <p:strVal val="visible"/>
                                      </p:to>
                                    </p:set>
                                    <p:anim calcmode="lin" valueType="num">
                                      <p:cBhvr additive="base">
                                        <p:cTn id="132" dur="1000"/>
                                        <p:tgtEl>
                                          <p:spTgt spid="87"/>
                                        </p:tgtEl>
                                        <p:attrNameLst>
                                          <p:attrName>ppt_x</p:attrName>
                                        </p:attrNameLst>
                                      </p:cBhvr>
                                      <p:tavLst>
                                        <p:tav tm="0">
                                          <p:val>
                                            <p:strVal val="#ppt_x+#ppt_w*1.125000"/>
                                          </p:val>
                                        </p:tav>
                                        <p:tav tm="100000">
                                          <p:val>
                                            <p:strVal val="#ppt_x"/>
                                          </p:val>
                                        </p:tav>
                                      </p:tavLst>
                                    </p:anim>
                                    <p:animEffect transition="in" filter="wipe(left)">
                                      <p:cBhvr>
                                        <p:cTn id="133" dur="1000"/>
                                        <p:tgtEl>
                                          <p:spTgt spid="87"/>
                                        </p:tgtEl>
                                      </p:cBhvr>
                                    </p:animEffect>
                                  </p:childTnLst>
                                </p:cTn>
                              </p:par>
                              <p:par>
                                <p:cTn id="134" presetID="12" presetClass="entr" presetSubtype="2" fill="hold" grpId="0" nodeType="withEffect">
                                  <p:stCondLst>
                                    <p:cond delay="10000"/>
                                  </p:stCondLst>
                                  <p:childTnLst>
                                    <p:set>
                                      <p:cBhvr>
                                        <p:cTn id="135" dur="1" fill="hold">
                                          <p:stCondLst>
                                            <p:cond delay="0"/>
                                          </p:stCondLst>
                                        </p:cTn>
                                        <p:tgtEl>
                                          <p:spTgt spid="86"/>
                                        </p:tgtEl>
                                        <p:attrNameLst>
                                          <p:attrName>style.visibility</p:attrName>
                                        </p:attrNameLst>
                                      </p:cBhvr>
                                      <p:to>
                                        <p:strVal val="visible"/>
                                      </p:to>
                                    </p:set>
                                    <p:anim calcmode="lin" valueType="num">
                                      <p:cBhvr additive="base">
                                        <p:cTn id="136" dur="1000"/>
                                        <p:tgtEl>
                                          <p:spTgt spid="86"/>
                                        </p:tgtEl>
                                        <p:attrNameLst>
                                          <p:attrName>ppt_x</p:attrName>
                                        </p:attrNameLst>
                                      </p:cBhvr>
                                      <p:tavLst>
                                        <p:tav tm="0">
                                          <p:val>
                                            <p:strVal val="#ppt_x+#ppt_w*1.125000"/>
                                          </p:val>
                                        </p:tav>
                                        <p:tav tm="100000">
                                          <p:val>
                                            <p:strVal val="#ppt_x"/>
                                          </p:val>
                                        </p:tav>
                                      </p:tavLst>
                                    </p:anim>
                                    <p:animEffect transition="in" filter="wipe(left)">
                                      <p:cBhvr>
                                        <p:cTn id="137" dur="1000"/>
                                        <p:tgtEl>
                                          <p:spTgt spid="86"/>
                                        </p:tgtEl>
                                      </p:cBhvr>
                                    </p:animEffect>
                                  </p:childTnLst>
                                </p:cTn>
                              </p:par>
                              <p:par>
                                <p:cTn id="138" presetID="12" presetClass="entr" presetSubtype="2" fill="hold" grpId="0" nodeType="withEffect">
                                  <p:stCondLst>
                                    <p:cond delay="10000"/>
                                  </p:stCondLst>
                                  <p:childTnLst>
                                    <p:set>
                                      <p:cBhvr>
                                        <p:cTn id="139" dur="1" fill="hold">
                                          <p:stCondLst>
                                            <p:cond delay="0"/>
                                          </p:stCondLst>
                                        </p:cTn>
                                        <p:tgtEl>
                                          <p:spTgt spid="85"/>
                                        </p:tgtEl>
                                        <p:attrNameLst>
                                          <p:attrName>style.visibility</p:attrName>
                                        </p:attrNameLst>
                                      </p:cBhvr>
                                      <p:to>
                                        <p:strVal val="visible"/>
                                      </p:to>
                                    </p:set>
                                    <p:anim calcmode="lin" valueType="num">
                                      <p:cBhvr additive="base">
                                        <p:cTn id="140" dur="1000"/>
                                        <p:tgtEl>
                                          <p:spTgt spid="85"/>
                                        </p:tgtEl>
                                        <p:attrNameLst>
                                          <p:attrName>ppt_x</p:attrName>
                                        </p:attrNameLst>
                                      </p:cBhvr>
                                      <p:tavLst>
                                        <p:tav tm="0">
                                          <p:val>
                                            <p:strVal val="#ppt_x+#ppt_w*1.125000"/>
                                          </p:val>
                                        </p:tav>
                                        <p:tav tm="100000">
                                          <p:val>
                                            <p:strVal val="#ppt_x"/>
                                          </p:val>
                                        </p:tav>
                                      </p:tavLst>
                                    </p:anim>
                                    <p:animEffect transition="in" filter="wipe(left)">
                                      <p:cBhvr>
                                        <p:cTn id="141" dur="1000"/>
                                        <p:tgtEl>
                                          <p:spTgt spid="85"/>
                                        </p:tgtEl>
                                      </p:cBhvr>
                                    </p:animEffect>
                                  </p:childTnLst>
                                </p:cTn>
                              </p:par>
                              <p:par>
                                <p:cTn id="142" presetID="8" presetClass="emph" presetSubtype="0" repeatCount="indefinite" fill="hold" grpId="1" nodeType="withEffect">
                                  <p:stCondLst>
                                    <p:cond delay="10000"/>
                                  </p:stCondLst>
                                  <p:endCondLst>
                                    <p:cond evt="onNext" delay="0">
                                      <p:tgtEl>
                                        <p:sldTgt/>
                                      </p:tgtEl>
                                    </p:cond>
                                  </p:endCondLst>
                                  <p:childTnLst>
                                    <p:animRot by="21600000">
                                      <p:cBhvr>
                                        <p:cTn id="143" dur="15000" fill="hold"/>
                                        <p:tgtEl>
                                          <p:spTgt spid="58"/>
                                        </p:tgtEl>
                                        <p:attrNameLst>
                                          <p:attrName>r</p:attrName>
                                        </p:attrNameLst>
                                      </p:cBhvr>
                                    </p:animRot>
                                  </p:childTnLst>
                                </p:cTn>
                              </p:par>
                              <p:par>
                                <p:cTn id="144" presetID="23" presetClass="entr" presetSubtype="16" fill="hold" grpId="0" nodeType="withEffect">
                                  <p:stCondLst>
                                    <p:cond delay="10000"/>
                                  </p:stCondLst>
                                  <p:childTnLst>
                                    <p:set>
                                      <p:cBhvr>
                                        <p:cTn id="145" dur="1" fill="hold">
                                          <p:stCondLst>
                                            <p:cond delay="0"/>
                                          </p:stCondLst>
                                        </p:cTn>
                                        <p:tgtEl>
                                          <p:spTgt spid="77"/>
                                        </p:tgtEl>
                                        <p:attrNameLst>
                                          <p:attrName>style.visibility</p:attrName>
                                        </p:attrNameLst>
                                      </p:cBhvr>
                                      <p:to>
                                        <p:strVal val="visible"/>
                                      </p:to>
                                    </p:set>
                                    <p:anim calcmode="lin" valueType="num">
                                      <p:cBhvr>
                                        <p:cTn id="146" dur="1000" fill="hold"/>
                                        <p:tgtEl>
                                          <p:spTgt spid="77"/>
                                        </p:tgtEl>
                                        <p:attrNameLst>
                                          <p:attrName>ppt_w</p:attrName>
                                        </p:attrNameLst>
                                      </p:cBhvr>
                                      <p:tavLst>
                                        <p:tav tm="0">
                                          <p:val>
                                            <p:fltVal val="0"/>
                                          </p:val>
                                        </p:tav>
                                        <p:tav tm="100000">
                                          <p:val>
                                            <p:strVal val="#ppt_w"/>
                                          </p:val>
                                        </p:tav>
                                      </p:tavLst>
                                    </p:anim>
                                    <p:anim calcmode="lin" valueType="num">
                                      <p:cBhvr>
                                        <p:cTn id="147" dur="1000" fill="hold"/>
                                        <p:tgtEl>
                                          <p:spTgt spid="77"/>
                                        </p:tgtEl>
                                        <p:attrNameLst>
                                          <p:attrName>ppt_h</p:attrName>
                                        </p:attrNameLst>
                                      </p:cBhvr>
                                      <p:tavLst>
                                        <p:tav tm="0">
                                          <p:val>
                                            <p:fltVal val="0"/>
                                          </p:val>
                                        </p:tav>
                                        <p:tav tm="100000">
                                          <p:val>
                                            <p:strVal val="#ppt_h"/>
                                          </p:val>
                                        </p:tav>
                                      </p:tavLst>
                                    </p:anim>
                                  </p:childTnLst>
                                </p:cTn>
                              </p:par>
                              <p:par>
                                <p:cTn id="148" presetID="23" presetClass="entr" presetSubtype="16" fill="hold" grpId="0" nodeType="withEffect">
                                  <p:stCondLst>
                                    <p:cond delay="10000"/>
                                  </p:stCondLst>
                                  <p:childTnLst>
                                    <p:set>
                                      <p:cBhvr>
                                        <p:cTn id="149" dur="1" fill="hold">
                                          <p:stCondLst>
                                            <p:cond delay="0"/>
                                          </p:stCondLst>
                                        </p:cTn>
                                        <p:tgtEl>
                                          <p:spTgt spid="79"/>
                                        </p:tgtEl>
                                        <p:attrNameLst>
                                          <p:attrName>style.visibility</p:attrName>
                                        </p:attrNameLst>
                                      </p:cBhvr>
                                      <p:to>
                                        <p:strVal val="visible"/>
                                      </p:to>
                                    </p:set>
                                    <p:anim calcmode="lin" valueType="num">
                                      <p:cBhvr>
                                        <p:cTn id="150" dur="1000" fill="hold"/>
                                        <p:tgtEl>
                                          <p:spTgt spid="79"/>
                                        </p:tgtEl>
                                        <p:attrNameLst>
                                          <p:attrName>ppt_w</p:attrName>
                                        </p:attrNameLst>
                                      </p:cBhvr>
                                      <p:tavLst>
                                        <p:tav tm="0">
                                          <p:val>
                                            <p:fltVal val="0"/>
                                          </p:val>
                                        </p:tav>
                                        <p:tav tm="100000">
                                          <p:val>
                                            <p:strVal val="#ppt_w"/>
                                          </p:val>
                                        </p:tav>
                                      </p:tavLst>
                                    </p:anim>
                                    <p:anim calcmode="lin" valueType="num">
                                      <p:cBhvr>
                                        <p:cTn id="151" dur="1000" fill="hold"/>
                                        <p:tgtEl>
                                          <p:spTgt spid="79"/>
                                        </p:tgtEl>
                                        <p:attrNameLst>
                                          <p:attrName>ppt_h</p:attrName>
                                        </p:attrNameLst>
                                      </p:cBhvr>
                                      <p:tavLst>
                                        <p:tav tm="0">
                                          <p:val>
                                            <p:fltVal val="0"/>
                                          </p:val>
                                        </p:tav>
                                        <p:tav tm="100000">
                                          <p:val>
                                            <p:strVal val="#ppt_h"/>
                                          </p:val>
                                        </p:tav>
                                      </p:tavLst>
                                    </p:anim>
                                  </p:childTnLst>
                                </p:cTn>
                              </p:par>
                              <p:par>
                                <p:cTn id="152" presetID="12" presetClass="entr" presetSubtype="2" fill="hold" grpId="0" nodeType="withEffect">
                                  <p:stCondLst>
                                    <p:cond delay="10000"/>
                                  </p:stCondLst>
                                  <p:childTnLst>
                                    <p:set>
                                      <p:cBhvr>
                                        <p:cTn id="153" dur="1" fill="hold">
                                          <p:stCondLst>
                                            <p:cond delay="0"/>
                                          </p:stCondLst>
                                        </p:cTn>
                                        <p:tgtEl>
                                          <p:spTgt spid="78"/>
                                        </p:tgtEl>
                                        <p:attrNameLst>
                                          <p:attrName>style.visibility</p:attrName>
                                        </p:attrNameLst>
                                      </p:cBhvr>
                                      <p:to>
                                        <p:strVal val="visible"/>
                                      </p:to>
                                    </p:set>
                                    <p:anim calcmode="lin" valueType="num">
                                      <p:cBhvr additive="base">
                                        <p:cTn id="154" dur="1000"/>
                                        <p:tgtEl>
                                          <p:spTgt spid="78"/>
                                        </p:tgtEl>
                                        <p:attrNameLst>
                                          <p:attrName>ppt_x</p:attrName>
                                        </p:attrNameLst>
                                      </p:cBhvr>
                                      <p:tavLst>
                                        <p:tav tm="0">
                                          <p:val>
                                            <p:strVal val="#ppt_x+#ppt_w*1.125000"/>
                                          </p:val>
                                        </p:tav>
                                        <p:tav tm="100000">
                                          <p:val>
                                            <p:strVal val="#ppt_x"/>
                                          </p:val>
                                        </p:tav>
                                      </p:tavLst>
                                    </p:anim>
                                    <p:animEffect transition="in" filter="wipe(left)">
                                      <p:cBhvr>
                                        <p:cTn id="155" dur="1000"/>
                                        <p:tgtEl>
                                          <p:spTgt spid="78"/>
                                        </p:tgtEl>
                                      </p:cBhvr>
                                    </p:animEffect>
                                  </p:childTnLst>
                                </p:cTn>
                              </p:par>
                              <p:par>
                                <p:cTn id="156" presetID="12" presetClass="entr" presetSubtype="2" fill="hold" grpId="0" nodeType="withEffect">
                                  <p:stCondLst>
                                    <p:cond delay="10000"/>
                                  </p:stCondLst>
                                  <p:childTnLst>
                                    <p:set>
                                      <p:cBhvr>
                                        <p:cTn id="157" dur="1" fill="hold">
                                          <p:stCondLst>
                                            <p:cond delay="0"/>
                                          </p:stCondLst>
                                        </p:cTn>
                                        <p:tgtEl>
                                          <p:spTgt spid="80"/>
                                        </p:tgtEl>
                                        <p:attrNameLst>
                                          <p:attrName>style.visibility</p:attrName>
                                        </p:attrNameLst>
                                      </p:cBhvr>
                                      <p:to>
                                        <p:strVal val="visible"/>
                                      </p:to>
                                    </p:set>
                                    <p:anim calcmode="lin" valueType="num">
                                      <p:cBhvr additive="base">
                                        <p:cTn id="158" dur="1000"/>
                                        <p:tgtEl>
                                          <p:spTgt spid="80"/>
                                        </p:tgtEl>
                                        <p:attrNameLst>
                                          <p:attrName>ppt_x</p:attrName>
                                        </p:attrNameLst>
                                      </p:cBhvr>
                                      <p:tavLst>
                                        <p:tav tm="0">
                                          <p:val>
                                            <p:strVal val="#ppt_x+#ppt_w*1.125000"/>
                                          </p:val>
                                        </p:tav>
                                        <p:tav tm="100000">
                                          <p:val>
                                            <p:strVal val="#ppt_x"/>
                                          </p:val>
                                        </p:tav>
                                      </p:tavLst>
                                    </p:anim>
                                    <p:animEffect transition="in" filter="wipe(left)">
                                      <p:cBhvr>
                                        <p:cTn id="159" dur="1000"/>
                                        <p:tgtEl>
                                          <p:spTgt spid="80"/>
                                        </p:tgtEl>
                                      </p:cBhvr>
                                    </p:animEffect>
                                  </p:childTnLst>
                                </p:cTn>
                              </p:par>
                              <p:par>
                                <p:cTn id="160" presetID="8" presetClass="emph" presetSubtype="0" repeatCount="indefinite" fill="hold" grpId="1" nodeType="withEffect">
                                  <p:stCondLst>
                                    <p:cond delay="10000"/>
                                  </p:stCondLst>
                                  <p:endCondLst>
                                    <p:cond evt="onNext" delay="0">
                                      <p:tgtEl>
                                        <p:sldTgt/>
                                      </p:tgtEl>
                                    </p:cond>
                                  </p:endCondLst>
                                  <p:childTnLst>
                                    <p:animRot by="21600000">
                                      <p:cBhvr>
                                        <p:cTn id="161" dur="15000" fill="hold"/>
                                        <p:tgtEl>
                                          <p:spTgt spid="59"/>
                                        </p:tgtEl>
                                        <p:attrNameLst>
                                          <p:attrName>r</p:attrName>
                                        </p:attrNameLst>
                                      </p:cBhvr>
                                    </p:animRot>
                                  </p:childTnLst>
                                </p:cTn>
                              </p:par>
                              <p:par>
                                <p:cTn id="162" presetID="23" presetClass="entr" presetSubtype="16" fill="hold" grpId="0" nodeType="withEffect">
                                  <p:stCondLst>
                                    <p:cond delay="10000"/>
                                  </p:stCondLst>
                                  <p:childTnLst>
                                    <p:set>
                                      <p:cBhvr>
                                        <p:cTn id="163" dur="1" fill="hold">
                                          <p:stCondLst>
                                            <p:cond delay="0"/>
                                          </p:stCondLst>
                                        </p:cTn>
                                        <p:tgtEl>
                                          <p:spTgt spid="76"/>
                                        </p:tgtEl>
                                        <p:attrNameLst>
                                          <p:attrName>style.visibility</p:attrName>
                                        </p:attrNameLst>
                                      </p:cBhvr>
                                      <p:to>
                                        <p:strVal val="visible"/>
                                      </p:to>
                                    </p:set>
                                    <p:anim calcmode="lin" valueType="num">
                                      <p:cBhvr>
                                        <p:cTn id="164" dur="1000" fill="hold"/>
                                        <p:tgtEl>
                                          <p:spTgt spid="76"/>
                                        </p:tgtEl>
                                        <p:attrNameLst>
                                          <p:attrName>ppt_w</p:attrName>
                                        </p:attrNameLst>
                                      </p:cBhvr>
                                      <p:tavLst>
                                        <p:tav tm="0">
                                          <p:val>
                                            <p:fltVal val="0"/>
                                          </p:val>
                                        </p:tav>
                                        <p:tav tm="100000">
                                          <p:val>
                                            <p:strVal val="#ppt_w"/>
                                          </p:val>
                                        </p:tav>
                                      </p:tavLst>
                                    </p:anim>
                                    <p:anim calcmode="lin" valueType="num">
                                      <p:cBhvr>
                                        <p:cTn id="165" dur="1000" fill="hold"/>
                                        <p:tgtEl>
                                          <p:spTgt spid="76"/>
                                        </p:tgtEl>
                                        <p:attrNameLst>
                                          <p:attrName>ppt_h</p:attrName>
                                        </p:attrNameLst>
                                      </p:cBhvr>
                                      <p:tavLst>
                                        <p:tav tm="0">
                                          <p:val>
                                            <p:fltVal val="0"/>
                                          </p:val>
                                        </p:tav>
                                        <p:tav tm="100000">
                                          <p:val>
                                            <p:strVal val="#ppt_h"/>
                                          </p:val>
                                        </p:tav>
                                      </p:tavLst>
                                    </p:anim>
                                  </p:childTnLst>
                                </p:cTn>
                              </p:par>
                              <p:par>
                                <p:cTn id="166" presetID="23" presetClass="entr" presetSubtype="16" fill="hold" grpId="0" nodeType="withEffect">
                                  <p:stCondLst>
                                    <p:cond delay="10000"/>
                                  </p:stCondLst>
                                  <p:childTnLst>
                                    <p:set>
                                      <p:cBhvr>
                                        <p:cTn id="167" dur="1" fill="hold">
                                          <p:stCondLst>
                                            <p:cond delay="0"/>
                                          </p:stCondLst>
                                        </p:cTn>
                                        <p:tgtEl>
                                          <p:spTgt spid="72"/>
                                        </p:tgtEl>
                                        <p:attrNameLst>
                                          <p:attrName>style.visibility</p:attrName>
                                        </p:attrNameLst>
                                      </p:cBhvr>
                                      <p:to>
                                        <p:strVal val="visible"/>
                                      </p:to>
                                    </p:set>
                                    <p:anim calcmode="lin" valueType="num">
                                      <p:cBhvr>
                                        <p:cTn id="168" dur="1000" fill="hold"/>
                                        <p:tgtEl>
                                          <p:spTgt spid="72"/>
                                        </p:tgtEl>
                                        <p:attrNameLst>
                                          <p:attrName>ppt_w</p:attrName>
                                        </p:attrNameLst>
                                      </p:cBhvr>
                                      <p:tavLst>
                                        <p:tav tm="0">
                                          <p:val>
                                            <p:fltVal val="0"/>
                                          </p:val>
                                        </p:tav>
                                        <p:tav tm="100000">
                                          <p:val>
                                            <p:strVal val="#ppt_w"/>
                                          </p:val>
                                        </p:tav>
                                      </p:tavLst>
                                    </p:anim>
                                    <p:anim calcmode="lin" valueType="num">
                                      <p:cBhvr>
                                        <p:cTn id="169" dur="1000" fill="hold"/>
                                        <p:tgtEl>
                                          <p:spTgt spid="72"/>
                                        </p:tgtEl>
                                        <p:attrNameLst>
                                          <p:attrName>ppt_h</p:attrName>
                                        </p:attrNameLst>
                                      </p:cBhvr>
                                      <p:tavLst>
                                        <p:tav tm="0">
                                          <p:val>
                                            <p:fltVal val="0"/>
                                          </p:val>
                                        </p:tav>
                                        <p:tav tm="100000">
                                          <p:val>
                                            <p:strVal val="#ppt_h"/>
                                          </p:val>
                                        </p:tav>
                                      </p:tavLst>
                                    </p:anim>
                                  </p:childTnLst>
                                </p:cTn>
                              </p:par>
                              <p:par>
                                <p:cTn id="170" presetID="23" presetClass="entr" presetSubtype="16" fill="hold" grpId="0" nodeType="withEffect">
                                  <p:stCondLst>
                                    <p:cond delay="10000"/>
                                  </p:stCondLst>
                                  <p:childTnLst>
                                    <p:set>
                                      <p:cBhvr>
                                        <p:cTn id="171" dur="1" fill="hold">
                                          <p:stCondLst>
                                            <p:cond delay="0"/>
                                          </p:stCondLst>
                                        </p:cTn>
                                        <p:tgtEl>
                                          <p:spTgt spid="74"/>
                                        </p:tgtEl>
                                        <p:attrNameLst>
                                          <p:attrName>style.visibility</p:attrName>
                                        </p:attrNameLst>
                                      </p:cBhvr>
                                      <p:to>
                                        <p:strVal val="visible"/>
                                      </p:to>
                                    </p:set>
                                    <p:anim calcmode="lin" valueType="num">
                                      <p:cBhvr>
                                        <p:cTn id="172" dur="1000" fill="hold"/>
                                        <p:tgtEl>
                                          <p:spTgt spid="74"/>
                                        </p:tgtEl>
                                        <p:attrNameLst>
                                          <p:attrName>ppt_w</p:attrName>
                                        </p:attrNameLst>
                                      </p:cBhvr>
                                      <p:tavLst>
                                        <p:tav tm="0">
                                          <p:val>
                                            <p:fltVal val="0"/>
                                          </p:val>
                                        </p:tav>
                                        <p:tav tm="100000">
                                          <p:val>
                                            <p:strVal val="#ppt_w"/>
                                          </p:val>
                                        </p:tav>
                                      </p:tavLst>
                                    </p:anim>
                                    <p:anim calcmode="lin" valueType="num">
                                      <p:cBhvr>
                                        <p:cTn id="173" dur="1000" fill="hold"/>
                                        <p:tgtEl>
                                          <p:spTgt spid="74"/>
                                        </p:tgtEl>
                                        <p:attrNameLst>
                                          <p:attrName>ppt_h</p:attrName>
                                        </p:attrNameLst>
                                      </p:cBhvr>
                                      <p:tavLst>
                                        <p:tav tm="0">
                                          <p:val>
                                            <p:fltVal val="0"/>
                                          </p:val>
                                        </p:tav>
                                        <p:tav tm="100000">
                                          <p:val>
                                            <p:strVal val="#ppt_h"/>
                                          </p:val>
                                        </p:tav>
                                      </p:tavLst>
                                    </p:anim>
                                  </p:childTnLst>
                                </p:cTn>
                              </p:par>
                              <p:par>
                                <p:cTn id="174" presetID="12" presetClass="entr" presetSubtype="8" fill="hold" grpId="0" nodeType="withEffect">
                                  <p:stCondLst>
                                    <p:cond delay="10000"/>
                                  </p:stCondLst>
                                  <p:childTnLst>
                                    <p:set>
                                      <p:cBhvr>
                                        <p:cTn id="175" dur="1" fill="hold">
                                          <p:stCondLst>
                                            <p:cond delay="0"/>
                                          </p:stCondLst>
                                        </p:cTn>
                                        <p:tgtEl>
                                          <p:spTgt spid="71"/>
                                        </p:tgtEl>
                                        <p:attrNameLst>
                                          <p:attrName>style.visibility</p:attrName>
                                        </p:attrNameLst>
                                      </p:cBhvr>
                                      <p:to>
                                        <p:strVal val="visible"/>
                                      </p:to>
                                    </p:set>
                                    <p:anim calcmode="lin" valueType="num">
                                      <p:cBhvr additive="base">
                                        <p:cTn id="176" dur="1000"/>
                                        <p:tgtEl>
                                          <p:spTgt spid="71"/>
                                        </p:tgtEl>
                                        <p:attrNameLst>
                                          <p:attrName>ppt_x</p:attrName>
                                        </p:attrNameLst>
                                      </p:cBhvr>
                                      <p:tavLst>
                                        <p:tav tm="0">
                                          <p:val>
                                            <p:strVal val="#ppt_x-#ppt_w*1.125000"/>
                                          </p:val>
                                        </p:tav>
                                        <p:tav tm="100000">
                                          <p:val>
                                            <p:strVal val="#ppt_x"/>
                                          </p:val>
                                        </p:tav>
                                      </p:tavLst>
                                    </p:anim>
                                    <p:animEffect transition="in" filter="wipe(right)">
                                      <p:cBhvr>
                                        <p:cTn id="177" dur="1000"/>
                                        <p:tgtEl>
                                          <p:spTgt spid="71"/>
                                        </p:tgtEl>
                                      </p:cBhvr>
                                    </p:animEffect>
                                  </p:childTnLst>
                                </p:cTn>
                              </p:par>
                              <p:par>
                                <p:cTn id="178" presetID="12" presetClass="entr" presetSubtype="8" fill="hold" grpId="0" nodeType="withEffect">
                                  <p:stCondLst>
                                    <p:cond delay="10000"/>
                                  </p:stCondLst>
                                  <p:childTnLst>
                                    <p:set>
                                      <p:cBhvr>
                                        <p:cTn id="179" dur="1" fill="hold">
                                          <p:stCondLst>
                                            <p:cond delay="0"/>
                                          </p:stCondLst>
                                        </p:cTn>
                                        <p:tgtEl>
                                          <p:spTgt spid="73"/>
                                        </p:tgtEl>
                                        <p:attrNameLst>
                                          <p:attrName>style.visibility</p:attrName>
                                        </p:attrNameLst>
                                      </p:cBhvr>
                                      <p:to>
                                        <p:strVal val="visible"/>
                                      </p:to>
                                    </p:set>
                                    <p:anim calcmode="lin" valueType="num">
                                      <p:cBhvr additive="base">
                                        <p:cTn id="180" dur="1000"/>
                                        <p:tgtEl>
                                          <p:spTgt spid="73"/>
                                        </p:tgtEl>
                                        <p:attrNameLst>
                                          <p:attrName>ppt_x</p:attrName>
                                        </p:attrNameLst>
                                      </p:cBhvr>
                                      <p:tavLst>
                                        <p:tav tm="0">
                                          <p:val>
                                            <p:strVal val="#ppt_x-#ppt_w*1.125000"/>
                                          </p:val>
                                        </p:tav>
                                        <p:tav tm="100000">
                                          <p:val>
                                            <p:strVal val="#ppt_x"/>
                                          </p:val>
                                        </p:tav>
                                      </p:tavLst>
                                    </p:anim>
                                    <p:animEffect transition="in" filter="wipe(right)">
                                      <p:cBhvr>
                                        <p:cTn id="181" dur="1000"/>
                                        <p:tgtEl>
                                          <p:spTgt spid="73"/>
                                        </p:tgtEl>
                                      </p:cBhvr>
                                    </p:animEffect>
                                  </p:childTnLst>
                                </p:cTn>
                              </p:par>
                              <p:par>
                                <p:cTn id="182" presetID="12" presetClass="entr" presetSubtype="8" fill="hold" grpId="0" nodeType="withEffect">
                                  <p:stCondLst>
                                    <p:cond delay="10000"/>
                                  </p:stCondLst>
                                  <p:childTnLst>
                                    <p:set>
                                      <p:cBhvr>
                                        <p:cTn id="183" dur="1" fill="hold">
                                          <p:stCondLst>
                                            <p:cond delay="0"/>
                                          </p:stCondLst>
                                        </p:cTn>
                                        <p:tgtEl>
                                          <p:spTgt spid="75"/>
                                        </p:tgtEl>
                                        <p:attrNameLst>
                                          <p:attrName>style.visibility</p:attrName>
                                        </p:attrNameLst>
                                      </p:cBhvr>
                                      <p:to>
                                        <p:strVal val="visible"/>
                                      </p:to>
                                    </p:set>
                                    <p:anim calcmode="lin" valueType="num">
                                      <p:cBhvr additive="base">
                                        <p:cTn id="184" dur="1000"/>
                                        <p:tgtEl>
                                          <p:spTgt spid="75"/>
                                        </p:tgtEl>
                                        <p:attrNameLst>
                                          <p:attrName>ppt_x</p:attrName>
                                        </p:attrNameLst>
                                      </p:cBhvr>
                                      <p:tavLst>
                                        <p:tav tm="0">
                                          <p:val>
                                            <p:strVal val="#ppt_x-#ppt_w*1.125000"/>
                                          </p:val>
                                        </p:tav>
                                        <p:tav tm="100000">
                                          <p:val>
                                            <p:strVal val="#ppt_x"/>
                                          </p:val>
                                        </p:tav>
                                      </p:tavLst>
                                    </p:anim>
                                    <p:animEffect transition="in" filter="wipe(right)">
                                      <p:cBhvr>
                                        <p:cTn id="185" dur="1000"/>
                                        <p:tgtEl>
                                          <p:spTgt spid="75"/>
                                        </p:tgtEl>
                                      </p:cBhvr>
                                    </p:animEffect>
                                  </p:childTnLst>
                                </p:cTn>
                              </p:par>
                              <p:par>
                                <p:cTn id="186" presetID="8" presetClass="emph" presetSubtype="0" repeatCount="indefinite" fill="hold" grpId="1" nodeType="withEffect">
                                  <p:stCondLst>
                                    <p:cond delay="10000"/>
                                  </p:stCondLst>
                                  <p:endCondLst>
                                    <p:cond evt="onNext" delay="0">
                                      <p:tgtEl>
                                        <p:sldTgt/>
                                      </p:tgtEl>
                                    </p:cond>
                                  </p:endCondLst>
                                  <p:childTnLst>
                                    <p:animRot by="21600000">
                                      <p:cBhvr>
                                        <p:cTn id="187" dur="15000" fill="hold"/>
                                        <p:tgtEl>
                                          <p:spTgt spid="60"/>
                                        </p:tgtEl>
                                        <p:attrNameLst>
                                          <p:attrName>r</p:attrName>
                                        </p:attrNameLst>
                                      </p:cBhvr>
                                    </p:animRot>
                                  </p:childTnLst>
                                </p:cTn>
                              </p:par>
                              <p:par>
                                <p:cTn id="188" presetID="23" presetClass="entr" presetSubtype="16" fill="hold" grpId="0" nodeType="withEffect">
                                  <p:stCondLst>
                                    <p:cond delay="10000"/>
                                  </p:stCondLst>
                                  <p:childTnLst>
                                    <p:set>
                                      <p:cBhvr>
                                        <p:cTn id="189" dur="1" fill="hold">
                                          <p:stCondLst>
                                            <p:cond delay="0"/>
                                          </p:stCondLst>
                                        </p:cTn>
                                        <p:tgtEl>
                                          <p:spTgt spid="67"/>
                                        </p:tgtEl>
                                        <p:attrNameLst>
                                          <p:attrName>style.visibility</p:attrName>
                                        </p:attrNameLst>
                                      </p:cBhvr>
                                      <p:to>
                                        <p:strVal val="visible"/>
                                      </p:to>
                                    </p:set>
                                    <p:anim calcmode="lin" valueType="num">
                                      <p:cBhvr>
                                        <p:cTn id="190" dur="4000" fill="hold"/>
                                        <p:tgtEl>
                                          <p:spTgt spid="67"/>
                                        </p:tgtEl>
                                        <p:attrNameLst>
                                          <p:attrName>ppt_w</p:attrName>
                                        </p:attrNameLst>
                                      </p:cBhvr>
                                      <p:tavLst>
                                        <p:tav tm="0">
                                          <p:val>
                                            <p:fltVal val="0"/>
                                          </p:val>
                                        </p:tav>
                                        <p:tav tm="100000">
                                          <p:val>
                                            <p:strVal val="#ppt_w"/>
                                          </p:val>
                                        </p:tav>
                                      </p:tavLst>
                                    </p:anim>
                                    <p:anim calcmode="lin" valueType="num">
                                      <p:cBhvr>
                                        <p:cTn id="191" dur="4000" fill="hold"/>
                                        <p:tgtEl>
                                          <p:spTgt spid="67"/>
                                        </p:tgtEl>
                                        <p:attrNameLst>
                                          <p:attrName>ppt_h</p:attrName>
                                        </p:attrNameLst>
                                      </p:cBhvr>
                                      <p:tavLst>
                                        <p:tav tm="0">
                                          <p:val>
                                            <p:fltVal val="0"/>
                                          </p:val>
                                        </p:tav>
                                        <p:tav tm="100000">
                                          <p:val>
                                            <p:strVal val="#ppt_h"/>
                                          </p:val>
                                        </p:tav>
                                      </p:tavLst>
                                    </p:anim>
                                  </p:childTnLst>
                                </p:cTn>
                              </p:par>
                              <p:par>
                                <p:cTn id="192" presetID="23" presetClass="entr" presetSubtype="16" fill="hold" grpId="0" nodeType="withEffect">
                                  <p:stCondLst>
                                    <p:cond delay="10000"/>
                                  </p:stCondLst>
                                  <p:childTnLst>
                                    <p:set>
                                      <p:cBhvr>
                                        <p:cTn id="193" dur="1" fill="hold">
                                          <p:stCondLst>
                                            <p:cond delay="0"/>
                                          </p:stCondLst>
                                        </p:cTn>
                                        <p:tgtEl>
                                          <p:spTgt spid="69"/>
                                        </p:tgtEl>
                                        <p:attrNameLst>
                                          <p:attrName>style.visibility</p:attrName>
                                        </p:attrNameLst>
                                      </p:cBhvr>
                                      <p:to>
                                        <p:strVal val="visible"/>
                                      </p:to>
                                    </p:set>
                                    <p:anim calcmode="lin" valueType="num">
                                      <p:cBhvr>
                                        <p:cTn id="194" dur="4000" fill="hold"/>
                                        <p:tgtEl>
                                          <p:spTgt spid="69"/>
                                        </p:tgtEl>
                                        <p:attrNameLst>
                                          <p:attrName>ppt_w</p:attrName>
                                        </p:attrNameLst>
                                      </p:cBhvr>
                                      <p:tavLst>
                                        <p:tav tm="0">
                                          <p:val>
                                            <p:fltVal val="0"/>
                                          </p:val>
                                        </p:tav>
                                        <p:tav tm="100000">
                                          <p:val>
                                            <p:strVal val="#ppt_w"/>
                                          </p:val>
                                        </p:tav>
                                      </p:tavLst>
                                    </p:anim>
                                    <p:anim calcmode="lin" valueType="num">
                                      <p:cBhvr>
                                        <p:cTn id="195" dur="4000" fill="hold"/>
                                        <p:tgtEl>
                                          <p:spTgt spid="69"/>
                                        </p:tgtEl>
                                        <p:attrNameLst>
                                          <p:attrName>ppt_h</p:attrName>
                                        </p:attrNameLst>
                                      </p:cBhvr>
                                      <p:tavLst>
                                        <p:tav tm="0">
                                          <p:val>
                                            <p:fltVal val="0"/>
                                          </p:val>
                                        </p:tav>
                                        <p:tav tm="100000">
                                          <p:val>
                                            <p:strVal val="#ppt_h"/>
                                          </p:val>
                                        </p:tav>
                                      </p:tavLst>
                                    </p:anim>
                                  </p:childTnLst>
                                </p:cTn>
                              </p:par>
                              <p:par>
                                <p:cTn id="196" presetID="12" presetClass="entr" presetSubtype="8" fill="hold" grpId="0" nodeType="withEffect">
                                  <p:stCondLst>
                                    <p:cond delay="10000"/>
                                  </p:stCondLst>
                                  <p:childTnLst>
                                    <p:set>
                                      <p:cBhvr>
                                        <p:cTn id="197" dur="1" fill="hold">
                                          <p:stCondLst>
                                            <p:cond delay="0"/>
                                          </p:stCondLst>
                                        </p:cTn>
                                        <p:tgtEl>
                                          <p:spTgt spid="68"/>
                                        </p:tgtEl>
                                        <p:attrNameLst>
                                          <p:attrName>style.visibility</p:attrName>
                                        </p:attrNameLst>
                                      </p:cBhvr>
                                      <p:to>
                                        <p:strVal val="visible"/>
                                      </p:to>
                                    </p:set>
                                    <p:anim calcmode="lin" valueType="num">
                                      <p:cBhvr additive="base">
                                        <p:cTn id="198" dur="1000"/>
                                        <p:tgtEl>
                                          <p:spTgt spid="68"/>
                                        </p:tgtEl>
                                        <p:attrNameLst>
                                          <p:attrName>ppt_x</p:attrName>
                                        </p:attrNameLst>
                                      </p:cBhvr>
                                      <p:tavLst>
                                        <p:tav tm="0">
                                          <p:val>
                                            <p:strVal val="#ppt_x-#ppt_w*1.125000"/>
                                          </p:val>
                                        </p:tav>
                                        <p:tav tm="100000">
                                          <p:val>
                                            <p:strVal val="#ppt_x"/>
                                          </p:val>
                                        </p:tav>
                                      </p:tavLst>
                                    </p:anim>
                                    <p:animEffect transition="in" filter="wipe(right)">
                                      <p:cBhvr>
                                        <p:cTn id="199" dur="1000"/>
                                        <p:tgtEl>
                                          <p:spTgt spid="68"/>
                                        </p:tgtEl>
                                      </p:cBhvr>
                                    </p:animEffect>
                                  </p:childTnLst>
                                </p:cTn>
                              </p:par>
                              <p:par>
                                <p:cTn id="200" presetID="12" presetClass="entr" presetSubtype="8" fill="hold" grpId="0" nodeType="withEffect">
                                  <p:stCondLst>
                                    <p:cond delay="10000"/>
                                  </p:stCondLst>
                                  <p:childTnLst>
                                    <p:set>
                                      <p:cBhvr>
                                        <p:cTn id="201" dur="1" fill="hold">
                                          <p:stCondLst>
                                            <p:cond delay="0"/>
                                          </p:stCondLst>
                                        </p:cTn>
                                        <p:tgtEl>
                                          <p:spTgt spid="70"/>
                                        </p:tgtEl>
                                        <p:attrNameLst>
                                          <p:attrName>style.visibility</p:attrName>
                                        </p:attrNameLst>
                                      </p:cBhvr>
                                      <p:to>
                                        <p:strVal val="visible"/>
                                      </p:to>
                                    </p:set>
                                    <p:anim calcmode="lin" valueType="num">
                                      <p:cBhvr additive="base">
                                        <p:cTn id="202" dur="1000"/>
                                        <p:tgtEl>
                                          <p:spTgt spid="70"/>
                                        </p:tgtEl>
                                        <p:attrNameLst>
                                          <p:attrName>ppt_x</p:attrName>
                                        </p:attrNameLst>
                                      </p:cBhvr>
                                      <p:tavLst>
                                        <p:tav tm="0">
                                          <p:val>
                                            <p:strVal val="#ppt_x-#ppt_w*1.125000"/>
                                          </p:val>
                                        </p:tav>
                                        <p:tav tm="100000">
                                          <p:val>
                                            <p:strVal val="#ppt_x"/>
                                          </p:val>
                                        </p:tav>
                                      </p:tavLst>
                                    </p:anim>
                                    <p:animEffect transition="in" filter="wipe(right)">
                                      <p:cBhvr>
                                        <p:cTn id="203" dur="1000"/>
                                        <p:tgtEl>
                                          <p:spTgt spid="70"/>
                                        </p:tgtEl>
                                      </p:cBhvr>
                                    </p:animEffect>
                                  </p:childTnLst>
                                </p:cTn>
                              </p:par>
                              <p:par>
                                <p:cTn id="204" presetID="23" presetClass="entr" presetSubtype="16" fill="hold" grpId="0" nodeType="withEffect">
                                  <p:stCondLst>
                                    <p:cond delay="10000"/>
                                  </p:stCondLst>
                                  <p:childTnLst>
                                    <p:set>
                                      <p:cBhvr>
                                        <p:cTn id="205" dur="1" fill="hold">
                                          <p:stCondLst>
                                            <p:cond delay="0"/>
                                          </p:stCondLst>
                                        </p:cTn>
                                        <p:tgtEl>
                                          <p:spTgt spid="93"/>
                                        </p:tgtEl>
                                        <p:attrNameLst>
                                          <p:attrName>style.visibility</p:attrName>
                                        </p:attrNameLst>
                                      </p:cBhvr>
                                      <p:to>
                                        <p:strVal val="visible"/>
                                      </p:to>
                                    </p:set>
                                    <p:anim calcmode="lin" valueType="num">
                                      <p:cBhvr>
                                        <p:cTn id="206" dur="4000" fill="hold"/>
                                        <p:tgtEl>
                                          <p:spTgt spid="93"/>
                                        </p:tgtEl>
                                        <p:attrNameLst>
                                          <p:attrName>ppt_w</p:attrName>
                                        </p:attrNameLst>
                                      </p:cBhvr>
                                      <p:tavLst>
                                        <p:tav tm="0">
                                          <p:val>
                                            <p:fltVal val="0"/>
                                          </p:val>
                                        </p:tav>
                                        <p:tav tm="100000">
                                          <p:val>
                                            <p:strVal val="#ppt_w"/>
                                          </p:val>
                                        </p:tav>
                                      </p:tavLst>
                                    </p:anim>
                                    <p:anim calcmode="lin" valueType="num">
                                      <p:cBhvr>
                                        <p:cTn id="207" dur="4000" fill="hold"/>
                                        <p:tgtEl>
                                          <p:spTgt spid="93"/>
                                        </p:tgtEl>
                                        <p:attrNameLst>
                                          <p:attrName>ppt_h</p:attrName>
                                        </p:attrNameLst>
                                      </p:cBhvr>
                                      <p:tavLst>
                                        <p:tav tm="0">
                                          <p:val>
                                            <p:fltVal val="0"/>
                                          </p:val>
                                        </p:tav>
                                        <p:tav tm="100000">
                                          <p:val>
                                            <p:strVal val="#ppt_h"/>
                                          </p:val>
                                        </p:tav>
                                      </p:tavLst>
                                    </p:anim>
                                  </p:childTnLst>
                                </p:cTn>
                              </p:par>
                              <p:par>
                                <p:cTn id="208" presetID="12" presetClass="entr" presetSubtype="8" fill="hold" grpId="0" nodeType="withEffect">
                                  <p:stCondLst>
                                    <p:cond delay="10000"/>
                                  </p:stCondLst>
                                  <p:childTnLst>
                                    <p:set>
                                      <p:cBhvr>
                                        <p:cTn id="209" dur="1" fill="hold">
                                          <p:stCondLst>
                                            <p:cond delay="0"/>
                                          </p:stCondLst>
                                        </p:cTn>
                                        <p:tgtEl>
                                          <p:spTgt spid="94"/>
                                        </p:tgtEl>
                                        <p:attrNameLst>
                                          <p:attrName>style.visibility</p:attrName>
                                        </p:attrNameLst>
                                      </p:cBhvr>
                                      <p:to>
                                        <p:strVal val="visible"/>
                                      </p:to>
                                    </p:set>
                                    <p:anim calcmode="lin" valueType="num">
                                      <p:cBhvr additive="base">
                                        <p:cTn id="210" dur="1000"/>
                                        <p:tgtEl>
                                          <p:spTgt spid="94"/>
                                        </p:tgtEl>
                                        <p:attrNameLst>
                                          <p:attrName>ppt_x</p:attrName>
                                        </p:attrNameLst>
                                      </p:cBhvr>
                                      <p:tavLst>
                                        <p:tav tm="0">
                                          <p:val>
                                            <p:strVal val="#ppt_x-#ppt_w*1.125000"/>
                                          </p:val>
                                        </p:tav>
                                        <p:tav tm="100000">
                                          <p:val>
                                            <p:strVal val="#ppt_x"/>
                                          </p:val>
                                        </p:tav>
                                      </p:tavLst>
                                    </p:anim>
                                    <p:animEffect transition="in" filter="wipe(right)">
                                      <p:cBhvr>
                                        <p:cTn id="211" dur="1000"/>
                                        <p:tgtEl>
                                          <p:spTgt spid="94"/>
                                        </p:tgtEl>
                                      </p:cBhvr>
                                    </p:animEffect>
                                  </p:childTnLst>
                                </p:cTn>
                              </p:par>
                              <p:par>
                                <p:cTn id="212" presetID="23" presetClass="entr" presetSubtype="16" fill="hold" grpId="0" nodeType="withEffect">
                                  <p:stCondLst>
                                    <p:cond delay="10000"/>
                                  </p:stCondLst>
                                  <p:childTnLst>
                                    <p:set>
                                      <p:cBhvr>
                                        <p:cTn id="213" dur="1" fill="hold">
                                          <p:stCondLst>
                                            <p:cond delay="0"/>
                                          </p:stCondLst>
                                        </p:cTn>
                                        <p:tgtEl>
                                          <p:spTgt spid="95"/>
                                        </p:tgtEl>
                                        <p:attrNameLst>
                                          <p:attrName>style.visibility</p:attrName>
                                        </p:attrNameLst>
                                      </p:cBhvr>
                                      <p:to>
                                        <p:strVal val="visible"/>
                                      </p:to>
                                    </p:set>
                                    <p:anim calcmode="lin" valueType="num">
                                      <p:cBhvr>
                                        <p:cTn id="214" dur="4000" fill="hold"/>
                                        <p:tgtEl>
                                          <p:spTgt spid="95"/>
                                        </p:tgtEl>
                                        <p:attrNameLst>
                                          <p:attrName>ppt_w</p:attrName>
                                        </p:attrNameLst>
                                      </p:cBhvr>
                                      <p:tavLst>
                                        <p:tav tm="0">
                                          <p:val>
                                            <p:fltVal val="0"/>
                                          </p:val>
                                        </p:tav>
                                        <p:tav tm="100000">
                                          <p:val>
                                            <p:strVal val="#ppt_w"/>
                                          </p:val>
                                        </p:tav>
                                      </p:tavLst>
                                    </p:anim>
                                    <p:anim calcmode="lin" valueType="num">
                                      <p:cBhvr>
                                        <p:cTn id="215" dur="4000" fill="hold"/>
                                        <p:tgtEl>
                                          <p:spTgt spid="95"/>
                                        </p:tgtEl>
                                        <p:attrNameLst>
                                          <p:attrName>ppt_h</p:attrName>
                                        </p:attrNameLst>
                                      </p:cBhvr>
                                      <p:tavLst>
                                        <p:tav tm="0">
                                          <p:val>
                                            <p:fltVal val="0"/>
                                          </p:val>
                                        </p:tav>
                                        <p:tav tm="100000">
                                          <p:val>
                                            <p:strVal val="#ppt_h"/>
                                          </p:val>
                                        </p:tav>
                                      </p:tavLst>
                                    </p:anim>
                                  </p:childTnLst>
                                </p:cTn>
                              </p:par>
                              <p:par>
                                <p:cTn id="216" presetID="12" presetClass="entr" presetSubtype="8" fill="hold" grpId="0" nodeType="withEffect">
                                  <p:stCondLst>
                                    <p:cond delay="10000"/>
                                  </p:stCondLst>
                                  <p:childTnLst>
                                    <p:set>
                                      <p:cBhvr>
                                        <p:cTn id="217" dur="1" fill="hold">
                                          <p:stCondLst>
                                            <p:cond delay="0"/>
                                          </p:stCondLst>
                                        </p:cTn>
                                        <p:tgtEl>
                                          <p:spTgt spid="96"/>
                                        </p:tgtEl>
                                        <p:attrNameLst>
                                          <p:attrName>style.visibility</p:attrName>
                                        </p:attrNameLst>
                                      </p:cBhvr>
                                      <p:to>
                                        <p:strVal val="visible"/>
                                      </p:to>
                                    </p:set>
                                    <p:anim calcmode="lin" valueType="num">
                                      <p:cBhvr additive="base">
                                        <p:cTn id="218" dur="1000"/>
                                        <p:tgtEl>
                                          <p:spTgt spid="96"/>
                                        </p:tgtEl>
                                        <p:attrNameLst>
                                          <p:attrName>ppt_x</p:attrName>
                                        </p:attrNameLst>
                                      </p:cBhvr>
                                      <p:tavLst>
                                        <p:tav tm="0">
                                          <p:val>
                                            <p:strVal val="#ppt_x-#ppt_w*1.125000"/>
                                          </p:val>
                                        </p:tav>
                                        <p:tav tm="100000">
                                          <p:val>
                                            <p:strVal val="#ppt_x"/>
                                          </p:val>
                                        </p:tav>
                                      </p:tavLst>
                                    </p:anim>
                                    <p:animEffect transition="in" filter="wipe(right)">
                                      <p:cBhvr>
                                        <p:cTn id="219" dur="1000"/>
                                        <p:tgtEl>
                                          <p:spTgt spid="96"/>
                                        </p:tgtEl>
                                      </p:cBhvr>
                                    </p:animEffect>
                                  </p:childTnLst>
                                </p:cTn>
                              </p:par>
                              <p:par>
                                <p:cTn id="220" presetID="23" presetClass="entr" presetSubtype="16" fill="hold" grpId="0" nodeType="withEffect">
                                  <p:stCondLst>
                                    <p:cond delay="10000"/>
                                  </p:stCondLst>
                                  <p:childTnLst>
                                    <p:set>
                                      <p:cBhvr>
                                        <p:cTn id="221" dur="1" fill="hold">
                                          <p:stCondLst>
                                            <p:cond delay="0"/>
                                          </p:stCondLst>
                                        </p:cTn>
                                        <p:tgtEl>
                                          <p:spTgt spid="97"/>
                                        </p:tgtEl>
                                        <p:attrNameLst>
                                          <p:attrName>style.visibility</p:attrName>
                                        </p:attrNameLst>
                                      </p:cBhvr>
                                      <p:to>
                                        <p:strVal val="visible"/>
                                      </p:to>
                                    </p:set>
                                    <p:anim calcmode="lin" valueType="num">
                                      <p:cBhvr>
                                        <p:cTn id="222" dur="1000" fill="hold"/>
                                        <p:tgtEl>
                                          <p:spTgt spid="97"/>
                                        </p:tgtEl>
                                        <p:attrNameLst>
                                          <p:attrName>ppt_w</p:attrName>
                                        </p:attrNameLst>
                                      </p:cBhvr>
                                      <p:tavLst>
                                        <p:tav tm="0">
                                          <p:val>
                                            <p:fltVal val="0"/>
                                          </p:val>
                                        </p:tav>
                                        <p:tav tm="100000">
                                          <p:val>
                                            <p:strVal val="#ppt_w"/>
                                          </p:val>
                                        </p:tav>
                                      </p:tavLst>
                                    </p:anim>
                                    <p:anim calcmode="lin" valueType="num">
                                      <p:cBhvr>
                                        <p:cTn id="223" dur="1000" fill="hold"/>
                                        <p:tgtEl>
                                          <p:spTgt spid="97"/>
                                        </p:tgtEl>
                                        <p:attrNameLst>
                                          <p:attrName>ppt_h</p:attrName>
                                        </p:attrNameLst>
                                      </p:cBhvr>
                                      <p:tavLst>
                                        <p:tav tm="0">
                                          <p:val>
                                            <p:fltVal val="0"/>
                                          </p:val>
                                        </p:tav>
                                        <p:tav tm="100000">
                                          <p:val>
                                            <p:strVal val="#ppt_h"/>
                                          </p:val>
                                        </p:tav>
                                      </p:tavLst>
                                    </p:anim>
                                  </p:childTnLst>
                                </p:cTn>
                              </p:par>
                              <p:par>
                                <p:cTn id="224" presetID="12" presetClass="entr" presetSubtype="2" fill="hold" grpId="0" nodeType="withEffect">
                                  <p:stCondLst>
                                    <p:cond delay="10000"/>
                                  </p:stCondLst>
                                  <p:childTnLst>
                                    <p:set>
                                      <p:cBhvr>
                                        <p:cTn id="225" dur="1" fill="hold">
                                          <p:stCondLst>
                                            <p:cond delay="0"/>
                                          </p:stCondLst>
                                        </p:cTn>
                                        <p:tgtEl>
                                          <p:spTgt spid="98"/>
                                        </p:tgtEl>
                                        <p:attrNameLst>
                                          <p:attrName>style.visibility</p:attrName>
                                        </p:attrNameLst>
                                      </p:cBhvr>
                                      <p:to>
                                        <p:strVal val="visible"/>
                                      </p:to>
                                    </p:set>
                                    <p:anim calcmode="lin" valueType="num">
                                      <p:cBhvr additive="base">
                                        <p:cTn id="226" dur="1000"/>
                                        <p:tgtEl>
                                          <p:spTgt spid="98"/>
                                        </p:tgtEl>
                                        <p:attrNameLst>
                                          <p:attrName>ppt_x</p:attrName>
                                        </p:attrNameLst>
                                      </p:cBhvr>
                                      <p:tavLst>
                                        <p:tav tm="0">
                                          <p:val>
                                            <p:strVal val="#ppt_x+#ppt_w*1.125000"/>
                                          </p:val>
                                        </p:tav>
                                        <p:tav tm="100000">
                                          <p:val>
                                            <p:strVal val="#ppt_x"/>
                                          </p:val>
                                        </p:tav>
                                      </p:tavLst>
                                    </p:anim>
                                    <p:animEffect transition="in" filter="wipe(left)">
                                      <p:cBhvr>
                                        <p:cTn id="227" dur="1000"/>
                                        <p:tgtEl>
                                          <p:spTgt spid="98"/>
                                        </p:tgtEl>
                                      </p:cBhvr>
                                    </p:animEffect>
                                  </p:childTnLst>
                                </p:cTn>
                              </p:par>
                              <p:par>
                                <p:cTn id="228" presetID="23" presetClass="entr" presetSubtype="16" fill="hold" grpId="0" nodeType="withEffect">
                                  <p:stCondLst>
                                    <p:cond delay="10000"/>
                                  </p:stCondLst>
                                  <p:childTnLst>
                                    <p:set>
                                      <p:cBhvr>
                                        <p:cTn id="229" dur="1" fill="hold">
                                          <p:stCondLst>
                                            <p:cond delay="0"/>
                                          </p:stCondLst>
                                        </p:cTn>
                                        <p:tgtEl>
                                          <p:spTgt spid="99"/>
                                        </p:tgtEl>
                                        <p:attrNameLst>
                                          <p:attrName>style.visibility</p:attrName>
                                        </p:attrNameLst>
                                      </p:cBhvr>
                                      <p:to>
                                        <p:strVal val="visible"/>
                                      </p:to>
                                    </p:set>
                                    <p:anim calcmode="lin" valueType="num">
                                      <p:cBhvr>
                                        <p:cTn id="230" dur="1000" fill="hold"/>
                                        <p:tgtEl>
                                          <p:spTgt spid="99"/>
                                        </p:tgtEl>
                                        <p:attrNameLst>
                                          <p:attrName>ppt_w</p:attrName>
                                        </p:attrNameLst>
                                      </p:cBhvr>
                                      <p:tavLst>
                                        <p:tav tm="0">
                                          <p:val>
                                            <p:fltVal val="0"/>
                                          </p:val>
                                        </p:tav>
                                        <p:tav tm="100000">
                                          <p:val>
                                            <p:strVal val="#ppt_w"/>
                                          </p:val>
                                        </p:tav>
                                      </p:tavLst>
                                    </p:anim>
                                    <p:anim calcmode="lin" valueType="num">
                                      <p:cBhvr>
                                        <p:cTn id="231" dur="1000" fill="hold"/>
                                        <p:tgtEl>
                                          <p:spTgt spid="99"/>
                                        </p:tgtEl>
                                        <p:attrNameLst>
                                          <p:attrName>ppt_h</p:attrName>
                                        </p:attrNameLst>
                                      </p:cBhvr>
                                      <p:tavLst>
                                        <p:tav tm="0">
                                          <p:val>
                                            <p:fltVal val="0"/>
                                          </p:val>
                                        </p:tav>
                                        <p:tav tm="100000">
                                          <p:val>
                                            <p:strVal val="#ppt_h"/>
                                          </p:val>
                                        </p:tav>
                                      </p:tavLst>
                                    </p:anim>
                                  </p:childTnLst>
                                </p:cTn>
                              </p:par>
                              <p:par>
                                <p:cTn id="232" presetID="12" presetClass="entr" presetSubtype="8" fill="hold" grpId="0" nodeType="withEffect">
                                  <p:stCondLst>
                                    <p:cond delay="10000"/>
                                  </p:stCondLst>
                                  <p:childTnLst>
                                    <p:set>
                                      <p:cBhvr>
                                        <p:cTn id="233" dur="1" fill="hold">
                                          <p:stCondLst>
                                            <p:cond delay="0"/>
                                          </p:stCondLst>
                                        </p:cTn>
                                        <p:tgtEl>
                                          <p:spTgt spid="100"/>
                                        </p:tgtEl>
                                        <p:attrNameLst>
                                          <p:attrName>style.visibility</p:attrName>
                                        </p:attrNameLst>
                                      </p:cBhvr>
                                      <p:to>
                                        <p:strVal val="visible"/>
                                      </p:to>
                                    </p:set>
                                    <p:anim calcmode="lin" valueType="num">
                                      <p:cBhvr additive="base">
                                        <p:cTn id="234" dur="1000"/>
                                        <p:tgtEl>
                                          <p:spTgt spid="100"/>
                                        </p:tgtEl>
                                        <p:attrNameLst>
                                          <p:attrName>ppt_x</p:attrName>
                                        </p:attrNameLst>
                                      </p:cBhvr>
                                      <p:tavLst>
                                        <p:tav tm="0">
                                          <p:val>
                                            <p:strVal val="#ppt_x-#ppt_w*1.125000"/>
                                          </p:val>
                                        </p:tav>
                                        <p:tav tm="100000">
                                          <p:val>
                                            <p:strVal val="#ppt_x"/>
                                          </p:val>
                                        </p:tav>
                                      </p:tavLst>
                                    </p:anim>
                                    <p:animEffect transition="in" filter="wipe(right)">
                                      <p:cBhvr>
                                        <p:cTn id="235" dur="1000"/>
                                        <p:tgtEl>
                                          <p:spTgt spid="100"/>
                                        </p:tgtEl>
                                      </p:cBhvr>
                                    </p:animEffect>
                                  </p:childTnLst>
                                </p:cTn>
                              </p:par>
                              <p:par>
                                <p:cTn id="236" presetID="23" presetClass="entr" presetSubtype="16" fill="hold" grpId="0" nodeType="withEffect">
                                  <p:stCondLst>
                                    <p:cond delay="10000"/>
                                  </p:stCondLst>
                                  <p:childTnLst>
                                    <p:set>
                                      <p:cBhvr>
                                        <p:cTn id="237" dur="1" fill="hold">
                                          <p:stCondLst>
                                            <p:cond delay="0"/>
                                          </p:stCondLst>
                                        </p:cTn>
                                        <p:tgtEl>
                                          <p:spTgt spid="101"/>
                                        </p:tgtEl>
                                        <p:attrNameLst>
                                          <p:attrName>style.visibility</p:attrName>
                                        </p:attrNameLst>
                                      </p:cBhvr>
                                      <p:to>
                                        <p:strVal val="visible"/>
                                      </p:to>
                                    </p:set>
                                    <p:anim calcmode="lin" valueType="num">
                                      <p:cBhvr>
                                        <p:cTn id="238" dur="1000" fill="hold"/>
                                        <p:tgtEl>
                                          <p:spTgt spid="101"/>
                                        </p:tgtEl>
                                        <p:attrNameLst>
                                          <p:attrName>ppt_w</p:attrName>
                                        </p:attrNameLst>
                                      </p:cBhvr>
                                      <p:tavLst>
                                        <p:tav tm="0">
                                          <p:val>
                                            <p:fltVal val="0"/>
                                          </p:val>
                                        </p:tav>
                                        <p:tav tm="100000">
                                          <p:val>
                                            <p:strVal val="#ppt_w"/>
                                          </p:val>
                                        </p:tav>
                                      </p:tavLst>
                                    </p:anim>
                                    <p:anim calcmode="lin" valueType="num">
                                      <p:cBhvr>
                                        <p:cTn id="239" dur="1000" fill="hold"/>
                                        <p:tgtEl>
                                          <p:spTgt spid="101"/>
                                        </p:tgtEl>
                                        <p:attrNameLst>
                                          <p:attrName>ppt_h</p:attrName>
                                        </p:attrNameLst>
                                      </p:cBhvr>
                                      <p:tavLst>
                                        <p:tav tm="0">
                                          <p:val>
                                            <p:fltVal val="0"/>
                                          </p:val>
                                        </p:tav>
                                        <p:tav tm="100000">
                                          <p:val>
                                            <p:strVal val="#ppt_h"/>
                                          </p:val>
                                        </p:tav>
                                      </p:tavLst>
                                    </p:anim>
                                  </p:childTnLst>
                                </p:cTn>
                              </p:par>
                              <p:par>
                                <p:cTn id="240" presetID="12" presetClass="entr" presetSubtype="2" fill="hold" grpId="0" nodeType="withEffect">
                                  <p:stCondLst>
                                    <p:cond delay="10000"/>
                                  </p:stCondLst>
                                  <p:childTnLst>
                                    <p:set>
                                      <p:cBhvr>
                                        <p:cTn id="241" dur="1" fill="hold">
                                          <p:stCondLst>
                                            <p:cond delay="0"/>
                                          </p:stCondLst>
                                        </p:cTn>
                                        <p:tgtEl>
                                          <p:spTgt spid="102"/>
                                        </p:tgtEl>
                                        <p:attrNameLst>
                                          <p:attrName>style.visibility</p:attrName>
                                        </p:attrNameLst>
                                      </p:cBhvr>
                                      <p:to>
                                        <p:strVal val="visible"/>
                                      </p:to>
                                    </p:set>
                                    <p:anim calcmode="lin" valueType="num">
                                      <p:cBhvr additive="base">
                                        <p:cTn id="242" dur="1000"/>
                                        <p:tgtEl>
                                          <p:spTgt spid="102"/>
                                        </p:tgtEl>
                                        <p:attrNameLst>
                                          <p:attrName>ppt_x</p:attrName>
                                        </p:attrNameLst>
                                      </p:cBhvr>
                                      <p:tavLst>
                                        <p:tav tm="0">
                                          <p:val>
                                            <p:strVal val="#ppt_x+#ppt_w*1.125000"/>
                                          </p:val>
                                        </p:tav>
                                        <p:tav tm="100000">
                                          <p:val>
                                            <p:strVal val="#ppt_x"/>
                                          </p:val>
                                        </p:tav>
                                      </p:tavLst>
                                    </p:anim>
                                    <p:animEffect transition="in" filter="wipe(left)">
                                      <p:cBhvr>
                                        <p:cTn id="243" dur="1000"/>
                                        <p:tgtEl>
                                          <p:spTgt spid="102"/>
                                        </p:tgtEl>
                                      </p:cBhvr>
                                    </p:animEffect>
                                  </p:childTnLst>
                                </p:cTn>
                              </p:par>
                              <p:par>
                                <p:cTn id="244" presetID="23" presetClass="entr" presetSubtype="16" fill="hold" grpId="0" nodeType="withEffect">
                                  <p:stCondLst>
                                    <p:cond delay="10000"/>
                                  </p:stCondLst>
                                  <p:childTnLst>
                                    <p:set>
                                      <p:cBhvr>
                                        <p:cTn id="245" dur="1" fill="hold">
                                          <p:stCondLst>
                                            <p:cond delay="0"/>
                                          </p:stCondLst>
                                        </p:cTn>
                                        <p:tgtEl>
                                          <p:spTgt spid="104"/>
                                        </p:tgtEl>
                                        <p:attrNameLst>
                                          <p:attrName>style.visibility</p:attrName>
                                        </p:attrNameLst>
                                      </p:cBhvr>
                                      <p:to>
                                        <p:strVal val="visible"/>
                                      </p:to>
                                    </p:set>
                                    <p:anim calcmode="lin" valueType="num">
                                      <p:cBhvr>
                                        <p:cTn id="246" dur="1000" fill="hold"/>
                                        <p:tgtEl>
                                          <p:spTgt spid="104"/>
                                        </p:tgtEl>
                                        <p:attrNameLst>
                                          <p:attrName>ppt_w</p:attrName>
                                        </p:attrNameLst>
                                      </p:cBhvr>
                                      <p:tavLst>
                                        <p:tav tm="0">
                                          <p:val>
                                            <p:fltVal val="0"/>
                                          </p:val>
                                        </p:tav>
                                        <p:tav tm="100000">
                                          <p:val>
                                            <p:strVal val="#ppt_w"/>
                                          </p:val>
                                        </p:tav>
                                      </p:tavLst>
                                    </p:anim>
                                    <p:anim calcmode="lin" valueType="num">
                                      <p:cBhvr>
                                        <p:cTn id="247" dur="1000" fill="hold"/>
                                        <p:tgtEl>
                                          <p:spTgt spid="104"/>
                                        </p:tgtEl>
                                        <p:attrNameLst>
                                          <p:attrName>ppt_h</p:attrName>
                                        </p:attrNameLst>
                                      </p:cBhvr>
                                      <p:tavLst>
                                        <p:tav tm="0">
                                          <p:val>
                                            <p:fltVal val="0"/>
                                          </p:val>
                                        </p:tav>
                                        <p:tav tm="100000">
                                          <p:val>
                                            <p:strVal val="#ppt_h"/>
                                          </p:val>
                                        </p:tav>
                                      </p:tavLst>
                                    </p:anim>
                                  </p:childTnLst>
                                </p:cTn>
                              </p:par>
                              <p:par>
                                <p:cTn id="248" presetID="12" presetClass="entr" presetSubtype="2" fill="hold" grpId="0" nodeType="withEffect">
                                  <p:stCondLst>
                                    <p:cond delay="10000"/>
                                  </p:stCondLst>
                                  <p:childTnLst>
                                    <p:set>
                                      <p:cBhvr>
                                        <p:cTn id="249" dur="1" fill="hold">
                                          <p:stCondLst>
                                            <p:cond delay="0"/>
                                          </p:stCondLst>
                                        </p:cTn>
                                        <p:tgtEl>
                                          <p:spTgt spid="105"/>
                                        </p:tgtEl>
                                        <p:attrNameLst>
                                          <p:attrName>style.visibility</p:attrName>
                                        </p:attrNameLst>
                                      </p:cBhvr>
                                      <p:to>
                                        <p:strVal val="visible"/>
                                      </p:to>
                                    </p:set>
                                    <p:anim calcmode="lin" valueType="num">
                                      <p:cBhvr additive="base">
                                        <p:cTn id="250" dur="1000"/>
                                        <p:tgtEl>
                                          <p:spTgt spid="105"/>
                                        </p:tgtEl>
                                        <p:attrNameLst>
                                          <p:attrName>ppt_x</p:attrName>
                                        </p:attrNameLst>
                                      </p:cBhvr>
                                      <p:tavLst>
                                        <p:tav tm="0">
                                          <p:val>
                                            <p:strVal val="#ppt_x+#ppt_w*1.125000"/>
                                          </p:val>
                                        </p:tav>
                                        <p:tav tm="100000">
                                          <p:val>
                                            <p:strVal val="#ppt_x"/>
                                          </p:val>
                                        </p:tav>
                                      </p:tavLst>
                                    </p:anim>
                                    <p:animEffect transition="in" filter="wipe(left)">
                                      <p:cBhvr>
                                        <p:cTn id="251" dur="1000"/>
                                        <p:tgtEl>
                                          <p:spTgt spid="105"/>
                                        </p:tgtEl>
                                      </p:cBhvr>
                                    </p:animEffect>
                                  </p:childTnLst>
                                </p:cTn>
                              </p:par>
                              <p:par>
                                <p:cTn id="252" presetID="23" presetClass="entr" presetSubtype="16" fill="hold" grpId="0" nodeType="withEffect">
                                  <p:stCondLst>
                                    <p:cond delay="10000"/>
                                  </p:stCondLst>
                                  <p:childTnLst>
                                    <p:set>
                                      <p:cBhvr>
                                        <p:cTn id="253" dur="1" fill="hold">
                                          <p:stCondLst>
                                            <p:cond delay="0"/>
                                          </p:stCondLst>
                                        </p:cTn>
                                        <p:tgtEl>
                                          <p:spTgt spid="106"/>
                                        </p:tgtEl>
                                        <p:attrNameLst>
                                          <p:attrName>style.visibility</p:attrName>
                                        </p:attrNameLst>
                                      </p:cBhvr>
                                      <p:to>
                                        <p:strVal val="visible"/>
                                      </p:to>
                                    </p:set>
                                    <p:anim calcmode="lin" valueType="num">
                                      <p:cBhvr>
                                        <p:cTn id="254" dur="1000" fill="hold"/>
                                        <p:tgtEl>
                                          <p:spTgt spid="106"/>
                                        </p:tgtEl>
                                        <p:attrNameLst>
                                          <p:attrName>ppt_w</p:attrName>
                                        </p:attrNameLst>
                                      </p:cBhvr>
                                      <p:tavLst>
                                        <p:tav tm="0">
                                          <p:val>
                                            <p:fltVal val="0"/>
                                          </p:val>
                                        </p:tav>
                                        <p:tav tm="100000">
                                          <p:val>
                                            <p:strVal val="#ppt_w"/>
                                          </p:val>
                                        </p:tav>
                                      </p:tavLst>
                                    </p:anim>
                                    <p:anim calcmode="lin" valueType="num">
                                      <p:cBhvr>
                                        <p:cTn id="255" dur="1000" fill="hold"/>
                                        <p:tgtEl>
                                          <p:spTgt spid="106"/>
                                        </p:tgtEl>
                                        <p:attrNameLst>
                                          <p:attrName>ppt_h</p:attrName>
                                        </p:attrNameLst>
                                      </p:cBhvr>
                                      <p:tavLst>
                                        <p:tav tm="0">
                                          <p:val>
                                            <p:fltVal val="0"/>
                                          </p:val>
                                        </p:tav>
                                        <p:tav tm="100000">
                                          <p:val>
                                            <p:strVal val="#ppt_h"/>
                                          </p:val>
                                        </p:tav>
                                      </p:tavLst>
                                    </p:anim>
                                  </p:childTnLst>
                                </p:cTn>
                              </p:par>
                              <p:par>
                                <p:cTn id="256" presetID="12" presetClass="entr" presetSubtype="2" fill="hold" grpId="0" nodeType="withEffect">
                                  <p:stCondLst>
                                    <p:cond delay="10000"/>
                                  </p:stCondLst>
                                  <p:childTnLst>
                                    <p:set>
                                      <p:cBhvr>
                                        <p:cTn id="257" dur="1" fill="hold">
                                          <p:stCondLst>
                                            <p:cond delay="0"/>
                                          </p:stCondLst>
                                        </p:cTn>
                                        <p:tgtEl>
                                          <p:spTgt spid="107"/>
                                        </p:tgtEl>
                                        <p:attrNameLst>
                                          <p:attrName>style.visibility</p:attrName>
                                        </p:attrNameLst>
                                      </p:cBhvr>
                                      <p:to>
                                        <p:strVal val="visible"/>
                                      </p:to>
                                    </p:set>
                                    <p:anim calcmode="lin" valueType="num">
                                      <p:cBhvr additive="base">
                                        <p:cTn id="258" dur="1000"/>
                                        <p:tgtEl>
                                          <p:spTgt spid="107"/>
                                        </p:tgtEl>
                                        <p:attrNameLst>
                                          <p:attrName>ppt_x</p:attrName>
                                        </p:attrNameLst>
                                      </p:cBhvr>
                                      <p:tavLst>
                                        <p:tav tm="0">
                                          <p:val>
                                            <p:strVal val="#ppt_x+#ppt_w*1.125000"/>
                                          </p:val>
                                        </p:tav>
                                        <p:tav tm="100000">
                                          <p:val>
                                            <p:strVal val="#ppt_x"/>
                                          </p:val>
                                        </p:tav>
                                      </p:tavLst>
                                    </p:anim>
                                    <p:animEffect transition="in" filter="wipe(left)">
                                      <p:cBhvr>
                                        <p:cTn id="259" dur="1000"/>
                                        <p:tgtEl>
                                          <p:spTgt spid="107"/>
                                        </p:tgtEl>
                                      </p:cBhvr>
                                    </p:animEffect>
                                  </p:childTnLst>
                                </p:cTn>
                              </p:par>
                              <p:par>
                                <p:cTn id="260" presetID="23" presetClass="entr" presetSubtype="16" fill="hold" grpId="0" nodeType="withEffect">
                                  <p:stCondLst>
                                    <p:cond delay="10000"/>
                                  </p:stCondLst>
                                  <p:childTnLst>
                                    <p:set>
                                      <p:cBhvr>
                                        <p:cTn id="261" dur="1" fill="hold">
                                          <p:stCondLst>
                                            <p:cond delay="0"/>
                                          </p:stCondLst>
                                        </p:cTn>
                                        <p:tgtEl>
                                          <p:spTgt spid="108"/>
                                        </p:tgtEl>
                                        <p:attrNameLst>
                                          <p:attrName>style.visibility</p:attrName>
                                        </p:attrNameLst>
                                      </p:cBhvr>
                                      <p:to>
                                        <p:strVal val="visible"/>
                                      </p:to>
                                    </p:set>
                                    <p:anim calcmode="lin" valueType="num">
                                      <p:cBhvr>
                                        <p:cTn id="262" dur="1000" fill="hold"/>
                                        <p:tgtEl>
                                          <p:spTgt spid="108"/>
                                        </p:tgtEl>
                                        <p:attrNameLst>
                                          <p:attrName>ppt_w</p:attrName>
                                        </p:attrNameLst>
                                      </p:cBhvr>
                                      <p:tavLst>
                                        <p:tav tm="0">
                                          <p:val>
                                            <p:fltVal val="0"/>
                                          </p:val>
                                        </p:tav>
                                        <p:tav tm="100000">
                                          <p:val>
                                            <p:strVal val="#ppt_w"/>
                                          </p:val>
                                        </p:tav>
                                      </p:tavLst>
                                    </p:anim>
                                    <p:anim calcmode="lin" valueType="num">
                                      <p:cBhvr>
                                        <p:cTn id="263" dur="1000" fill="hold"/>
                                        <p:tgtEl>
                                          <p:spTgt spid="108"/>
                                        </p:tgtEl>
                                        <p:attrNameLst>
                                          <p:attrName>ppt_h</p:attrName>
                                        </p:attrNameLst>
                                      </p:cBhvr>
                                      <p:tavLst>
                                        <p:tav tm="0">
                                          <p:val>
                                            <p:fltVal val="0"/>
                                          </p:val>
                                        </p:tav>
                                        <p:tav tm="100000">
                                          <p:val>
                                            <p:strVal val="#ppt_h"/>
                                          </p:val>
                                        </p:tav>
                                      </p:tavLst>
                                    </p:anim>
                                  </p:childTnLst>
                                </p:cTn>
                              </p:par>
                              <p:par>
                                <p:cTn id="264" presetID="12" presetClass="entr" presetSubtype="2" fill="hold" grpId="0" nodeType="withEffect">
                                  <p:stCondLst>
                                    <p:cond delay="10000"/>
                                  </p:stCondLst>
                                  <p:childTnLst>
                                    <p:set>
                                      <p:cBhvr>
                                        <p:cTn id="265" dur="1" fill="hold">
                                          <p:stCondLst>
                                            <p:cond delay="0"/>
                                          </p:stCondLst>
                                        </p:cTn>
                                        <p:tgtEl>
                                          <p:spTgt spid="109"/>
                                        </p:tgtEl>
                                        <p:attrNameLst>
                                          <p:attrName>style.visibility</p:attrName>
                                        </p:attrNameLst>
                                      </p:cBhvr>
                                      <p:to>
                                        <p:strVal val="visible"/>
                                      </p:to>
                                    </p:set>
                                    <p:anim calcmode="lin" valueType="num">
                                      <p:cBhvr additive="base">
                                        <p:cTn id="266" dur="1000"/>
                                        <p:tgtEl>
                                          <p:spTgt spid="109"/>
                                        </p:tgtEl>
                                        <p:attrNameLst>
                                          <p:attrName>ppt_x</p:attrName>
                                        </p:attrNameLst>
                                      </p:cBhvr>
                                      <p:tavLst>
                                        <p:tav tm="0">
                                          <p:val>
                                            <p:strVal val="#ppt_x+#ppt_w*1.125000"/>
                                          </p:val>
                                        </p:tav>
                                        <p:tav tm="100000">
                                          <p:val>
                                            <p:strVal val="#ppt_x"/>
                                          </p:val>
                                        </p:tav>
                                      </p:tavLst>
                                    </p:anim>
                                    <p:animEffect transition="in" filter="wipe(left)">
                                      <p:cBhvr>
                                        <p:cTn id="267" dur="1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2" grpId="0" animBg="1"/>
      <p:bldP spid="63" grpId="0" animBg="1"/>
      <p:bldP spid="64" grpId="0" animBg="1"/>
      <p:bldP spid="65" grpId="0" animBg="1"/>
      <p:bldP spid="66" grpId="0" animBg="1"/>
      <p:bldP spid="67" grpId="0" animBg="1"/>
      <p:bldP spid="68" grpId="0"/>
      <p:bldP spid="69" grpId="0" animBg="1"/>
      <p:bldP spid="70" grpId="0"/>
      <p:bldP spid="71" grpId="0"/>
      <p:bldP spid="72" grpId="0" animBg="1"/>
      <p:bldP spid="73" grpId="0"/>
      <p:bldP spid="74" grpId="0" animBg="1"/>
      <p:bldP spid="75" grpId="0"/>
      <p:bldP spid="76" grpId="0" animBg="1"/>
      <p:bldP spid="77" grpId="0" animBg="1"/>
      <p:bldP spid="78" grpId="0"/>
      <p:bldP spid="79" grpId="0" animBg="1"/>
      <p:bldP spid="80" grpId="0"/>
      <p:bldP spid="81" grpId="0" animBg="1"/>
      <p:bldP spid="82" grpId="0" animBg="1"/>
      <p:bldP spid="83" grpId="0" animBg="1"/>
      <p:bldP spid="84" grpId="0" animBg="1"/>
      <p:bldP spid="85" grpId="0"/>
      <p:bldP spid="86" grpId="0"/>
      <p:bldP spid="87" grpId="0"/>
      <p:bldP spid="88" grpId="0"/>
      <p:bldP spid="89" grpId="0" animBg="1"/>
      <p:bldP spid="90" grpId="0"/>
      <p:bldP spid="91" grpId="0" animBg="1"/>
      <p:bldP spid="92" grpId="0"/>
      <p:bldP spid="93" grpId="0" animBg="1"/>
      <p:bldP spid="94" grpId="0"/>
      <p:bldP spid="95" grpId="0" animBg="1"/>
      <p:bldP spid="96" grpId="0"/>
      <p:bldP spid="97" grpId="0" animBg="1"/>
      <p:bldP spid="98" grpId="0"/>
      <p:bldP spid="99" grpId="0" animBg="1"/>
      <p:bldP spid="100" grpId="0"/>
      <p:bldP spid="101" grpId="0" animBg="1"/>
      <p:bldP spid="102" grpId="0"/>
      <p:bldP spid="104" grpId="0" animBg="1"/>
      <p:bldP spid="105" grpId="0"/>
      <p:bldP spid="106" grpId="0" animBg="1"/>
      <p:bldP spid="107" grpId="0"/>
      <p:bldP spid="108" grpId="0" animBg="1"/>
      <p:bldP spid="109" grpId="0"/>
      <p:bldP spid="111" grpId="0" animBg="1"/>
      <p:bldP spid="112" grpId="0" animBg="1"/>
      <p:bldP spid="113" grpId="0"/>
      <p:bldP spid="114" grpId="0" animBg="1"/>
      <p:bldP spid="115" grpId="0"/>
      <p:bldP spid="1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AFB73881-5D8A-664B-AAC6-165FDFB4EFA4}"/>
              </a:ext>
            </a:extLst>
          </p:cNvPr>
          <p:cNvSpPr>
            <a:spLocks noGrp="1"/>
          </p:cNvSpPr>
          <p:nvPr>
            <p:ph type="title"/>
          </p:nvPr>
        </p:nvSpPr>
        <p:spPr>
          <a:xfrm>
            <a:off x="241926" y="145265"/>
            <a:ext cx="9856714" cy="674074"/>
          </a:xfrm>
          <a:noFill/>
          <a:ln w="9525">
            <a:noFill/>
            <a:miter lim="800000"/>
            <a:headEnd/>
            <a:tailEnd/>
          </a:ln>
          <a:effectLst/>
        </p:spPr>
        <p:txBody>
          <a:bodyPr vert="horz" lIns="68580" tIns="34291" rIns="68580" bIns="34291" rtlCol="0" anchor="ctr">
            <a:noAutofit/>
          </a:bodyPr>
          <a:lstStyle/>
          <a:p>
            <a:pPr defTabSz="914241" fontAlgn="base">
              <a:spcAft>
                <a:spcPct val="0"/>
              </a:spcAft>
            </a:pPr>
            <a:r>
              <a:rPr lang="en-US" sz="2400" b="1" i="1" dirty="0">
                <a:solidFill>
                  <a:srgbClr val="10479B"/>
                </a:solidFill>
                <a:latin typeface="Optima" charset="0"/>
                <a:ea typeface="+mn-ea"/>
                <a:cs typeface="Arial" panose="020B0604020202020204" pitchFamily="34" charset="0"/>
              </a:rPr>
              <a:t>Key Apprehensions of Business Leaders…  </a:t>
            </a:r>
          </a:p>
        </p:txBody>
      </p:sp>
      <p:sp>
        <p:nvSpPr>
          <p:cNvPr id="20" name="Rectangle 19"/>
          <p:cNvSpPr/>
          <p:nvPr/>
        </p:nvSpPr>
        <p:spPr>
          <a:xfrm>
            <a:off x="4202317" y="949748"/>
            <a:ext cx="3721345" cy="923330"/>
          </a:xfrm>
          <a:prstGeom prst="rect">
            <a:avLst/>
          </a:prstGeom>
          <a:solidFill>
            <a:schemeClr val="accent3">
              <a:lumMod val="50000"/>
            </a:schemeClr>
          </a:solidFill>
        </p:spPr>
        <p:txBody>
          <a:bodyPr wrap="square">
            <a:spAutoFit/>
          </a:bodyPr>
          <a:lstStyle/>
          <a:p>
            <a:pPr marL="69" algn="just"/>
            <a:r>
              <a:rPr lang="en-US" b="1" i="1" dirty="0">
                <a:solidFill>
                  <a:schemeClr val="bg1"/>
                </a:solidFill>
                <a:latin typeface="Optima" panose="02000503060000020004"/>
                <a:ea typeface="Calibri" panose="020F0502020204030204" pitchFamily="34" charset="0"/>
              </a:rPr>
              <a:t>“Organization Asset Life Cycle Management and Maintenance Maturity improved…”</a:t>
            </a:r>
            <a:endParaRPr lang="en-IN" b="1" i="1" dirty="0">
              <a:solidFill>
                <a:schemeClr val="bg1"/>
              </a:solidFill>
              <a:latin typeface="Optima" panose="02000503060000020004"/>
              <a:ea typeface="Calibri" panose="020F0502020204030204" pitchFamily="34" charset="0"/>
            </a:endParaRPr>
          </a:p>
        </p:txBody>
      </p:sp>
      <p:sp>
        <p:nvSpPr>
          <p:cNvPr id="25" name="Rectangle 24"/>
          <p:cNvSpPr/>
          <p:nvPr/>
        </p:nvSpPr>
        <p:spPr>
          <a:xfrm>
            <a:off x="277630" y="947314"/>
            <a:ext cx="3721345" cy="923330"/>
          </a:xfrm>
          <a:prstGeom prst="rect">
            <a:avLst/>
          </a:prstGeom>
          <a:solidFill>
            <a:schemeClr val="bg1">
              <a:lumMod val="50000"/>
            </a:schemeClr>
          </a:solidFill>
        </p:spPr>
        <p:txBody>
          <a:bodyPr wrap="square">
            <a:spAutoFit/>
          </a:bodyPr>
          <a:lstStyle/>
          <a:p>
            <a:pPr marL="69" algn="just"/>
            <a:r>
              <a:rPr lang="en-US" b="1" i="1" dirty="0">
                <a:solidFill>
                  <a:schemeClr val="bg1"/>
                </a:solidFill>
                <a:latin typeface="Optima" panose="02000503060000020004"/>
                <a:ea typeface="Calibri" panose="020F0502020204030204" pitchFamily="34" charset="0"/>
              </a:rPr>
              <a:t>“</a:t>
            </a:r>
            <a:r>
              <a:rPr lang="en-US" b="1" i="1" dirty="0">
                <a:solidFill>
                  <a:schemeClr val="bg1"/>
                </a:solidFill>
                <a:latin typeface="Optima" panose="02000503060000020004"/>
                <a:ea typeface="Optima" charset="0"/>
                <a:cs typeface="Optima" charset="0"/>
              </a:rPr>
              <a:t>Transforming Supply Chain – Sourcing, Procurement, Inventory, Business Partner  Collaboration </a:t>
            </a:r>
            <a:r>
              <a:rPr lang="en-US" b="1" i="1" dirty="0">
                <a:solidFill>
                  <a:schemeClr val="bg1"/>
                </a:solidFill>
                <a:latin typeface="Optima" panose="02000503060000020004"/>
                <a:ea typeface="Calibri" panose="020F0502020204030204" pitchFamily="34" charset="0"/>
              </a:rPr>
              <a:t>…”</a:t>
            </a:r>
            <a:endParaRPr lang="en-IN" b="1" i="1" dirty="0">
              <a:solidFill>
                <a:schemeClr val="bg1"/>
              </a:solidFill>
              <a:latin typeface="Optima" panose="02000503060000020004"/>
              <a:ea typeface="Calibri" panose="020F0502020204030204" pitchFamily="34" charset="0"/>
            </a:endParaRPr>
          </a:p>
        </p:txBody>
      </p:sp>
      <p:sp>
        <p:nvSpPr>
          <p:cNvPr id="31" name="Rectangle 30"/>
          <p:cNvSpPr/>
          <p:nvPr/>
        </p:nvSpPr>
        <p:spPr>
          <a:xfrm>
            <a:off x="8127004" y="929745"/>
            <a:ext cx="3721345" cy="830997"/>
          </a:xfrm>
          <a:prstGeom prst="rect">
            <a:avLst/>
          </a:prstGeom>
          <a:solidFill>
            <a:srgbClr val="002060"/>
          </a:solidFill>
        </p:spPr>
        <p:txBody>
          <a:bodyPr wrap="square">
            <a:spAutoFit/>
          </a:bodyPr>
          <a:lstStyle/>
          <a:p>
            <a:pPr marL="69" algn="just"/>
            <a:r>
              <a:rPr lang="en-US" sz="1600" b="1" i="1" dirty="0">
                <a:solidFill>
                  <a:schemeClr val="bg1"/>
                </a:solidFill>
                <a:latin typeface="Optima" panose="02000503060000020004"/>
                <a:ea typeface="Calibri" panose="020F0502020204030204" pitchFamily="34" charset="0"/>
              </a:rPr>
              <a:t>“</a:t>
            </a:r>
            <a:r>
              <a:rPr lang="en-US" sz="1600" b="1" i="1" dirty="0">
                <a:solidFill>
                  <a:schemeClr val="bg1"/>
                </a:solidFill>
                <a:latin typeface="Optima" panose="02000503060000020004"/>
                <a:ea typeface="Optima" charset="0"/>
                <a:cs typeface="Optima" charset="0"/>
              </a:rPr>
              <a:t>Seamless Data Migration &amp; Transformation, setting roadmap  for Digital Analytics &amp; Transformation</a:t>
            </a:r>
            <a:r>
              <a:rPr lang="en-US" sz="1600" b="1" i="1" dirty="0">
                <a:solidFill>
                  <a:schemeClr val="bg1"/>
                </a:solidFill>
                <a:latin typeface="Optima" panose="02000503060000020004"/>
                <a:ea typeface="Calibri" panose="020F0502020204030204" pitchFamily="34" charset="0"/>
              </a:rPr>
              <a:t>…”</a:t>
            </a:r>
            <a:endParaRPr lang="en-IN" sz="1600" b="1" i="1" dirty="0">
              <a:solidFill>
                <a:schemeClr val="bg1"/>
              </a:solidFill>
              <a:latin typeface="Optima" panose="02000503060000020004"/>
              <a:ea typeface="Calibri" panose="020F0502020204030204" pitchFamily="34" charset="0"/>
            </a:endParaRPr>
          </a:p>
        </p:txBody>
      </p:sp>
      <p:sp>
        <p:nvSpPr>
          <p:cNvPr id="3" name="Rectangle 2"/>
          <p:cNvSpPr/>
          <p:nvPr/>
        </p:nvSpPr>
        <p:spPr>
          <a:xfrm>
            <a:off x="277630" y="1901924"/>
            <a:ext cx="3721344" cy="2055947"/>
          </a:xfrm>
          <a:prstGeom prst="rect">
            <a:avLst/>
          </a:prstGeom>
          <a:solidFill>
            <a:schemeClr val="bg1">
              <a:lumMod val="95000"/>
            </a:schemeClr>
          </a:solidFill>
        </p:spPr>
        <p:txBody>
          <a:bodyPr wrap="square">
            <a:spAutoFit/>
          </a:bodyPr>
          <a:lstStyle/>
          <a:p>
            <a:pPr algn="ctr">
              <a:lnSpc>
                <a:spcPct val="120000"/>
              </a:lnSpc>
              <a:spcBef>
                <a:spcPts val="600"/>
              </a:spcBef>
            </a:pPr>
            <a:r>
              <a:rPr lang="en-IN" sz="1400" b="1" dirty="0">
                <a:solidFill>
                  <a:srgbClr val="10119B"/>
                </a:solidFill>
                <a:latin typeface="Optima" panose="02000503060000020004"/>
              </a:rPr>
              <a:t>“</a:t>
            </a:r>
            <a:r>
              <a:rPr lang="en-IN" sz="1400" b="1" i="1" dirty="0">
                <a:solidFill>
                  <a:srgbClr val="10119B"/>
                </a:solidFill>
                <a:latin typeface="Optima" panose="02000503060000020004"/>
              </a:rPr>
              <a:t>With ~ 70 to 75% average organizational costs are associated with materials &amp; services SCM Processes with prime mantra  </a:t>
            </a:r>
          </a:p>
          <a:p>
            <a:pPr algn="ctr">
              <a:lnSpc>
                <a:spcPct val="120000"/>
              </a:lnSpc>
              <a:spcBef>
                <a:spcPts val="600"/>
              </a:spcBef>
            </a:pPr>
            <a:r>
              <a:rPr lang="en-IN" sz="1400" b="1" i="1" dirty="0">
                <a:solidFill>
                  <a:srgbClr val="10119B"/>
                </a:solidFill>
                <a:latin typeface="Optima" panose="02000503060000020004"/>
              </a:rPr>
              <a:t>A DOLLAR SAVED IS  DOLLAR EARNED”  </a:t>
            </a:r>
          </a:p>
          <a:p>
            <a:pPr algn="ctr">
              <a:lnSpc>
                <a:spcPct val="120000"/>
              </a:lnSpc>
              <a:spcBef>
                <a:spcPts val="600"/>
              </a:spcBef>
            </a:pPr>
            <a:r>
              <a:rPr lang="en-IN" sz="1400" b="1" dirty="0">
                <a:solidFill>
                  <a:srgbClr val="10119B"/>
                </a:solidFill>
                <a:latin typeface="Optima" panose="02000503060000020004"/>
              </a:rPr>
              <a:t>CPO’s and CFO’s self-reflect the opportunities… WHERE &amp; HOW!!!</a:t>
            </a:r>
          </a:p>
        </p:txBody>
      </p:sp>
      <p:sp>
        <p:nvSpPr>
          <p:cNvPr id="32" name="Rectangle 31"/>
          <p:cNvSpPr/>
          <p:nvPr/>
        </p:nvSpPr>
        <p:spPr>
          <a:xfrm>
            <a:off x="300876" y="6177298"/>
            <a:ext cx="11325497" cy="438262"/>
          </a:xfrm>
          <a:prstGeom prst="rect">
            <a:avLst/>
          </a:prstGeom>
        </p:spPr>
        <p:txBody>
          <a:bodyPr wrap="square">
            <a:spAutoFit/>
          </a:bodyPr>
          <a:lstStyle/>
          <a:p>
            <a:pPr algn="ctr">
              <a:lnSpc>
                <a:spcPct val="120000"/>
              </a:lnSpc>
              <a:spcBef>
                <a:spcPts val="600"/>
              </a:spcBef>
            </a:pPr>
            <a:r>
              <a:rPr lang="en-IN" sz="2000" b="1" dirty="0">
                <a:solidFill>
                  <a:schemeClr val="accent1"/>
                </a:solidFill>
                <a:latin typeface="Optima" panose="02000503060000020004"/>
              </a:rPr>
              <a:t>“</a:t>
            </a:r>
            <a:r>
              <a:rPr lang="en-IN" sz="2000" b="1" i="1" dirty="0">
                <a:solidFill>
                  <a:schemeClr val="accent1"/>
                </a:solidFill>
                <a:latin typeface="Optima" panose="02000503060000020004"/>
              </a:rPr>
              <a:t>As renowned partner  of choice, we are here to assist in journey to excel”  </a:t>
            </a:r>
          </a:p>
        </p:txBody>
      </p:sp>
      <p:sp>
        <p:nvSpPr>
          <p:cNvPr id="33" name="Rectangle 32"/>
          <p:cNvSpPr/>
          <p:nvPr/>
        </p:nvSpPr>
        <p:spPr>
          <a:xfrm>
            <a:off x="4202316" y="1931604"/>
            <a:ext cx="3721345" cy="2055947"/>
          </a:xfrm>
          <a:prstGeom prst="rect">
            <a:avLst/>
          </a:prstGeom>
          <a:solidFill>
            <a:schemeClr val="accent3">
              <a:lumMod val="20000"/>
              <a:lumOff val="80000"/>
            </a:schemeClr>
          </a:solidFill>
        </p:spPr>
        <p:txBody>
          <a:bodyPr wrap="square">
            <a:spAutoFit/>
          </a:bodyPr>
          <a:lstStyle/>
          <a:p>
            <a:pPr algn="ctr">
              <a:lnSpc>
                <a:spcPct val="120000"/>
              </a:lnSpc>
              <a:spcBef>
                <a:spcPts val="600"/>
              </a:spcBef>
            </a:pPr>
            <a:r>
              <a:rPr lang="en-IN" sz="1400" b="1" dirty="0">
                <a:solidFill>
                  <a:srgbClr val="10479B"/>
                </a:solidFill>
                <a:latin typeface="Optima" panose="02000503060000020004"/>
              </a:rPr>
              <a:t>“</a:t>
            </a:r>
            <a:r>
              <a:rPr lang="en-IN" sz="1400" b="1" i="1" dirty="0">
                <a:solidFill>
                  <a:srgbClr val="10479B"/>
                </a:solidFill>
                <a:latin typeface="Optima" panose="02000503060000020004"/>
              </a:rPr>
              <a:t>With ZERO appetite for asset replacement in aging industries, industry leaders nightmare is enduring performance  from old war horses”  </a:t>
            </a:r>
          </a:p>
          <a:p>
            <a:pPr algn="ctr">
              <a:lnSpc>
                <a:spcPct val="120000"/>
              </a:lnSpc>
              <a:spcBef>
                <a:spcPts val="600"/>
              </a:spcBef>
            </a:pPr>
            <a:r>
              <a:rPr lang="en-IN" sz="1400" b="1" dirty="0">
                <a:solidFill>
                  <a:srgbClr val="10479B"/>
                </a:solidFill>
                <a:latin typeface="Optima" panose="02000503060000020004"/>
              </a:rPr>
              <a:t>Prominent Plant Operations leaders self-reflect the challenges… WHY &amp; WHAT!!!</a:t>
            </a:r>
          </a:p>
          <a:p>
            <a:pPr algn="ctr">
              <a:lnSpc>
                <a:spcPct val="120000"/>
              </a:lnSpc>
              <a:spcBef>
                <a:spcPts val="600"/>
              </a:spcBef>
            </a:pPr>
            <a:endParaRPr lang="en-IN" sz="1400" b="1" dirty="0">
              <a:solidFill>
                <a:srgbClr val="10479B"/>
              </a:solidFill>
              <a:latin typeface="Optima" panose="02000503060000020004"/>
            </a:endParaRPr>
          </a:p>
        </p:txBody>
      </p:sp>
      <p:sp>
        <p:nvSpPr>
          <p:cNvPr id="34" name="Rectangle 33"/>
          <p:cNvSpPr/>
          <p:nvPr/>
        </p:nvSpPr>
        <p:spPr>
          <a:xfrm>
            <a:off x="277631" y="4312872"/>
            <a:ext cx="3721344" cy="1508105"/>
          </a:xfrm>
          <a:prstGeom prst="rect">
            <a:avLst/>
          </a:prstGeom>
          <a:solidFill>
            <a:schemeClr val="bg1">
              <a:lumMod val="95000"/>
            </a:schemeClr>
          </a:solidFill>
        </p:spPr>
        <p:txBody>
          <a:bodyPr wrap="square">
            <a:spAutoFit/>
          </a:bodyPr>
          <a:lstStyle/>
          <a:p>
            <a:pPr>
              <a:lnSpc>
                <a:spcPct val="120000"/>
              </a:lnSpc>
              <a:spcBef>
                <a:spcPts val="600"/>
              </a:spcBef>
              <a:buFont typeface="Wingdings" panose="05000000000000000000" pitchFamily="2" charset="2"/>
              <a:buChar char="ü"/>
            </a:pPr>
            <a:r>
              <a:rPr lang="en-IN" sz="1200" dirty="0">
                <a:solidFill>
                  <a:srgbClr val="10119B"/>
                </a:solidFill>
                <a:latin typeface="Optima" panose="02000503060000020004"/>
              </a:rPr>
              <a:t>Spend &amp; Partner performance visibility…</a:t>
            </a:r>
          </a:p>
          <a:p>
            <a:pPr>
              <a:lnSpc>
                <a:spcPct val="120000"/>
              </a:lnSpc>
              <a:spcBef>
                <a:spcPts val="600"/>
              </a:spcBef>
              <a:buFont typeface="Wingdings" panose="05000000000000000000" pitchFamily="2" charset="2"/>
              <a:buChar char="ü"/>
            </a:pPr>
            <a:r>
              <a:rPr lang="en-IN" sz="1200" dirty="0">
                <a:solidFill>
                  <a:srgbClr val="10119B"/>
                </a:solidFill>
                <a:latin typeface="Optima" panose="02000503060000020004"/>
              </a:rPr>
              <a:t> Real-Time Inventory hoarding information…</a:t>
            </a:r>
          </a:p>
          <a:p>
            <a:pPr>
              <a:lnSpc>
                <a:spcPct val="120000"/>
              </a:lnSpc>
              <a:spcBef>
                <a:spcPts val="600"/>
              </a:spcBef>
              <a:buFont typeface="Wingdings" panose="05000000000000000000" pitchFamily="2" charset="2"/>
              <a:buChar char="ü"/>
            </a:pPr>
            <a:r>
              <a:rPr lang="en-IN" sz="1200" dirty="0">
                <a:solidFill>
                  <a:srgbClr val="10119B"/>
                </a:solidFill>
                <a:latin typeface="Optima" panose="02000503060000020004"/>
              </a:rPr>
              <a:t>Confidence on partnership &amp; value generation…</a:t>
            </a:r>
          </a:p>
          <a:p>
            <a:pPr>
              <a:lnSpc>
                <a:spcPct val="120000"/>
              </a:lnSpc>
              <a:spcBef>
                <a:spcPts val="600"/>
              </a:spcBef>
              <a:buFont typeface="Wingdings" panose="05000000000000000000" pitchFamily="2" charset="2"/>
              <a:buChar char="ü"/>
            </a:pPr>
            <a:r>
              <a:rPr lang="en-IN" sz="1200" dirty="0">
                <a:solidFill>
                  <a:srgbClr val="10119B"/>
                </a:solidFill>
                <a:latin typeface="Optima" panose="02000503060000020004"/>
              </a:rPr>
              <a:t>Achieve industry benchmarks - KPI’s &amp; KRA’s…</a:t>
            </a:r>
          </a:p>
          <a:p>
            <a:pPr>
              <a:lnSpc>
                <a:spcPct val="120000"/>
              </a:lnSpc>
              <a:spcBef>
                <a:spcPts val="600"/>
              </a:spcBef>
              <a:buFont typeface="Wingdings" panose="05000000000000000000" pitchFamily="2" charset="2"/>
              <a:buChar char="ü"/>
            </a:pPr>
            <a:r>
              <a:rPr lang="en-IN" sz="1200" dirty="0">
                <a:solidFill>
                  <a:srgbClr val="10119B"/>
                </a:solidFill>
                <a:latin typeface="Optima" panose="02000503060000020004"/>
              </a:rPr>
              <a:t>Lower </a:t>
            </a:r>
            <a:r>
              <a:rPr lang="en-IN" sz="1200" i="1" dirty="0">
                <a:solidFill>
                  <a:srgbClr val="10119B"/>
                </a:solidFill>
                <a:latin typeface="Optima" panose="02000503060000020004"/>
              </a:rPr>
              <a:t>Total Cost of Ownership...</a:t>
            </a:r>
            <a:endParaRPr lang="en-IN" sz="1200" b="1" dirty="0">
              <a:solidFill>
                <a:srgbClr val="10119B"/>
              </a:solidFill>
              <a:latin typeface="Optima" panose="02000503060000020004"/>
            </a:endParaRPr>
          </a:p>
        </p:txBody>
      </p:sp>
      <p:sp>
        <p:nvSpPr>
          <p:cNvPr id="35" name="Rectangle 34"/>
          <p:cNvSpPr/>
          <p:nvPr/>
        </p:nvSpPr>
        <p:spPr>
          <a:xfrm>
            <a:off x="8146428" y="1913316"/>
            <a:ext cx="3721345" cy="1979003"/>
          </a:xfrm>
          <a:prstGeom prst="rect">
            <a:avLst/>
          </a:prstGeom>
          <a:solidFill>
            <a:schemeClr val="accent5">
              <a:lumMod val="20000"/>
              <a:lumOff val="80000"/>
            </a:schemeClr>
          </a:solidFill>
        </p:spPr>
        <p:txBody>
          <a:bodyPr wrap="square">
            <a:spAutoFit/>
          </a:bodyPr>
          <a:lstStyle/>
          <a:p>
            <a:pPr algn="ctr">
              <a:lnSpc>
                <a:spcPct val="120000"/>
              </a:lnSpc>
              <a:spcBef>
                <a:spcPts val="600"/>
              </a:spcBef>
            </a:pPr>
            <a:r>
              <a:rPr lang="en-IN" sz="1400" b="1" dirty="0">
                <a:solidFill>
                  <a:srgbClr val="10479B"/>
                </a:solidFill>
                <a:latin typeface="Optima" panose="02000503060000020004"/>
              </a:rPr>
              <a:t>“</a:t>
            </a:r>
            <a:r>
              <a:rPr lang="en-IN" sz="1400" b="1" i="1" dirty="0">
                <a:solidFill>
                  <a:srgbClr val="10479B"/>
                </a:solidFill>
                <a:latin typeface="Optima" panose="02000503060000020004"/>
              </a:rPr>
              <a:t>With most of the organizations  looking at IT Asset &amp; Platform, data consolidation  &amp; analytics  - Look out for robust  Digital  Roadmap”</a:t>
            </a:r>
          </a:p>
          <a:p>
            <a:pPr algn="ctr">
              <a:lnSpc>
                <a:spcPct val="120000"/>
              </a:lnSpc>
              <a:spcBef>
                <a:spcPts val="600"/>
              </a:spcBef>
            </a:pPr>
            <a:r>
              <a:rPr lang="en-IN" sz="1400" b="1" dirty="0">
                <a:solidFill>
                  <a:srgbClr val="10479B"/>
                </a:solidFill>
                <a:latin typeface="Optima" panose="02000503060000020004"/>
              </a:rPr>
              <a:t>CIO’s  and CEO’s self-reflect WHEN &amp; HOW we can have impactful Transformation!!!</a:t>
            </a:r>
          </a:p>
        </p:txBody>
      </p:sp>
      <p:sp>
        <p:nvSpPr>
          <p:cNvPr id="36" name="Rectangle 35"/>
          <p:cNvSpPr/>
          <p:nvPr/>
        </p:nvSpPr>
        <p:spPr>
          <a:xfrm>
            <a:off x="4214507" y="4325064"/>
            <a:ext cx="3721345" cy="1508105"/>
          </a:xfrm>
          <a:prstGeom prst="rect">
            <a:avLst/>
          </a:prstGeom>
          <a:solidFill>
            <a:schemeClr val="accent3">
              <a:lumMod val="20000"/>
              <a:lumOff val="80000"/>
            </a:schemeClr>
          </a:solidFill>
        </p:spPr>
        <p:txBody>
          <a:bodyPr wrap="square">
            <a:spAutoFit/>
          </a:bodyPr>
          <a:lstStyle/>
          <a:p>
            <a:pPr>
              <a:lnSpc>
                <a:spcPct val="120000"/>
              </a:lnSpc>
              <a:spcBef>
                <a:spcPts val="600"/>
              </a:spcBef>
              <a:buFont typeface="Wingdings" panose="05000000000000000000" pitchFamily="2" charset="2"/>
              <a:buChar char="ü"/>
            </a:pPr>
            <a:r>
              <a:rPr lang="en-IN" sz="1200" dirty="0">
                <a:solidFill>
                  <a:srgbClr val="10479B"/>
                </a:solidFill>
                <a:latin typeface="Optima" panose="02000503060000020004"/>
              </a:rPr>
              <a:t>Asset performance visibility…</a:t>
            </a:r>
          </a:p>
          <a:p>
            <a:pPr>
              <a:lnSpc>
                <a:spcPct val="120000"/>
              </a:lnSpc>
              <a:spcBef>
                <a:spcPts val="600"/>
              </a:spcBef>
              <a:buFont typeface="Wingdings" panose="05000000000000000000" pitchFamily="2" charset="2"/>
              <a:buChar char="ü"/>
            </a:pPr>
            <a:r>
              <a:rPr lang="en-IN" sz="1200" dirty="0">
                <a:solidFill>
                  <a:srgbClr val="10479B"/>
                </a:solidFill>
                <a:latin typeface="Optima" panose="02000503060000020004"/>
              </a:rPr>
              <a:t>Maintenance Maturity Model Vs. Benchmark…</a:t>
            </a:r>
          </a:p>
          <a:p>
            <a:pPr>
              <a:lnSpc>
                <a:spcPct val="120000"/>
              </a:lnSpc>
              <a:spcBef>
                <a:spcPts val="600"/>
              </a:spcBef>
              <a:buFont typeface="Wingdings" panose="05000000000000000000" pitchFamily="2" charset="2"/>
              <a:buChar char="ü"/>
            </a:pPr>
            <a:r>
              <a:rPr lang="en-IN" sz="1200" dirty="0">
                <a:solidFill>
                  <a:srgbClr val="10479B"/>
                </a:solidFill>
                <a:latin typeface="Optima" panose="02000503060000020004"/>
              </a:rPr>
              <a:t>Confidence on maintenance operations…</a:t>
            </a:r>
          </a:p>
          <a:p>
            <a:pPr>
              <a:lnSpc>
                <a:spcPct val="120000"/>
              </a:lnSpc>
              <a:spcBef>
                <a:spcPts val="600"/>
              </a:spcBef>
              <a:buFont typeface="Wingdings" panose="05000000000000000000" pitchFamily="2" charset="2"/>
              <a:buChar char="ü"/>
            </a:pPr>
            <a:r>
              <a:rPr lang="en-IN" sz="1200" dirty="0">
                <a:solidFill>
                  <a:srgbClr val="10479B"/>
                </a:solidFill>
                <a:latin typeface="Optima" panose="02000503060000020004"/>
              </a:rPr>
              <a:t>Achieve industry benchmarks - KPI’s &amp; KRA’s…</a:t>
            </a:r>
          </a:p>
          <a:p>
            <a:pPr>
              <a:lnSpc>
                <a:spcPct val="120000"/>
              </a:lnSpc>
              <a:spcBef>
                <a:spcPts val="600"/>
              </a:spcBef>
              <a:buFont typeface="Wingdings" panose="05000000000000000000" pitchFamily="2" charset="2"/>
              <a:buChar char="ü"/>
            </a:pPr>
            <a:r>
              <a:rPr lang="en-IN" sz="1200" dirty="0">
                <a:solidFill>
                  <a:srgbClr val="10479B"/>
                </a:solidFill>
                <a:latin typeface="Optima" panose="02000503060000020004"/>
              </a:rPr>
              <a:t>Lowering </a:t>
            </a:r>
            <a:r>
              <a:rPr lang="en-IN" sz="1200" i="1" dirty="0">
                <a:solidFill>
                  <a:srgbClr val="10479B"/>
                </a:solidFill>
                <a:latin typeface="Optima" panose="02000503060000020004"/>
              </a:rPr>
              <a:t>Total Cost of Ownership...</a:t>
            </a:r>
            <a:endParaRPr lang="en-IN" sz="1200" b="1" dirty="0">
              <a:solidFill>
                <a:srgbClr val="10479B"/>
              </a:solidFill>
              <a:latin typeface="Optima" panose="02000503060000020004"/>
            </a:endParaRPr>
          </a:p>
        </p:txBody>
      </p:sp>
      <p:sp>
        <p:nvSpPr>
          <p:cNvPr id="37" name="Rectangle 36"/>
          <p:cNvSpPr/>
          <p:nvPr/>
        </p:nvSpPr>
        <p:spPr>
          <a:xfrm>
            <a:off x="8146427" y="4325064"/>
            <a:ext cx="3721345" cy="1431161"/>
          </a:xfrm>
          <a:prstGeom prst="rect">
            <a:avLst/>
          </a:prstGeom>
          <a:solidFill>
            <a:schemeClr val="accent5">
              <a:lumMod val="20000"/>
              <a:lumOff val="80000"/>
            </a:schemeClr>
          </a:solidFill>
        </p:spPr>
        <p:txBody>
          <a:bodyPr wrap="square">
            <a:spAutoFit/>
          </a:bodyPr>
          <a:lstStyle/>
          <a:p>
            <a:pPr>
              <a:lnSpc>
                <a:spcPct val="120000"/>
              </a:lnSpc>
              <a:spcBef>
                <a:spcPts val="600"/>
              </a:spcBef>
              <a:buFont typeface="Wingdings" panose="05000000000000000000" pitchFamily="2" charset="2"/>
              <a:buChar char="ü"/>
            </a:pPr>
            <a:r>
              <a:rPr lang="en-IN" sz="1200" dirty="0">
                <a:solidFill>
                  <a:srgbClr val="10479B"/>
                </a:solidFill>
                <a:latin typeface="Optima" panose="02000503060000020004"/>
              </a:rPr>
              <a:t>Seamless Data Migration…</a:t>
            </a:r>
          </a:p>
          <a:p>
            <a:pPr>
              <a:lnSpc>
                <a:spcPct val="120000"/>
              </a:lnSpc>
              <a:spcBef>
                <a:spcPts val="600"/>
              </a:spcBef>
              <a:buFont typeface="Wingdings" panose="05000000000000000000" pitchFamily="2" charset="2"/>
              <a:buChar char="ü"/>
            </a:pPr>
            <a:r>
              <a:rPr lang="en-IN" sz="1200" dirty="0">
                <a:solidFill>
                  <a:srgbClr val="10479B"/>
                </a:solidFill>
                <a:latin typeface="Optima" panose="02000503060000020004"/>
              </a:rPr>
              <a:t>Master Data Transformation and Cleansing as per    ISO, UNSPSC, NATO, KKS, DUNS, IATA etc..</a:t>
            </a:r>
          </a:p>
          <a:p>
            <a:pPr>
              <a:lnSpc>
                <a:spcPct val="120000"/>
              </a:lnSpc>
              <a:spcBef>
                <a:spcPts val="600"/>
              </a:spcBef>
              <a:buFont typeface="Wingdings" panose="05000000000000000000" pitchFamily="2" charset="2"/>
              <a:buChar char="ü"/>
            </a:pPr>
            <a:r>
              <a:rPr lang="en-IN" sz="1200" dirty="0">
                <a:solidFill>
                  <a:srgbClr val="10479B"/>
                </a:solidFill>
                <a:latin typeface="Optima" panose="02000503060000020004"/>
              </a:rPr>
              <a:t>Digital Transformation &amp; Predictive Analytics…</a:t>
            </a:r>
          </a:p>
          <a:p>
            <a:pPr>
              <a:lnSpc>
                <a:spcPct val="120000"/>
              </a:lnSpc>
              <a:spcBef>
                <a:spcPts val="600"/>
              </a:spcBef>
              <a:buFont typeface="Wingdings" panose="05000000000000000000" pitchFamily="2" charset="2"/>
              <a:buChar char="ü"/>
            </a:pPr>
            <a:r>
              <a:rPr lang="en-IN" sz="1200" dirty="0">
                <a:solidFill>
                  <a:srgbClr val="10479B"/>
                </a:solidFill>
                <a:latin typeface="Optima" panose="02000503060000020004"/>
              </a:rPr>
              <a:t>Lowering </a:t>
            </a:r>
            <a:r>
              <a:rPr lang="en-IN" sz="1200" i="1" dirty="0">
                <a:solidFill>
                  <a:srgbClr val="10479B"/>
                </a:solidFill>
                <a:latin typeface="Optima" panose="02000503060000020004"/>
              </a:rPr>
              <a:t>Total Cost of Ownership...</a:t>
            </a:r>
            <a:endParaRPr lang="en-IN" sz="1200" b="1" dirty="0">
              <a:solidFill>
                <a:srgbClr val="10479B"/>
              </a:solidFill>
              <a:latin typeface="Optima" panose="02000503060000020004"/>
            </a:endParaRPr>
          </a:p>
        </p:txBody>
      </p:sp>
      <p:sp>
        <p:nvSpPr>
          <p:cNvPr id="38" name="Footer Placeholder 4">
            <a:extLst>
              <a:ext uri="{FF2B5EF4-FFF2-40B4-BE49-F238E27FC236}">
                <a16:creationId xmlns:a16="http://schemas.microsoft.com/office/drawing/2014/main" id="{C688BB2E-DDE6-534D-9A02-B7813D43FF2E}"/>
              </a:ext>
            </a:extLst>
          </p:cNvPr>
          <p:cNvSpPr txBox="1">
            <a:spLocks/>
          </p:cNvSpPr>
          <p:nvPr/>
        </p:nvSpPr>
        <p:spPr bwMode="gray">
          <a:xfrm>
            <a:off x="4608514" y="6578547"/>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None/>
            </a:pPr>
            <a:r>
              <a:rPr lang="en-ZA" sz="1300" dirty="0">
                <a:solidFill>
                  <a:srgbClr val="002060"/>
                </a:solidFill>
                <a:latin typeface="Optima" panose="02000503060000020004" pitchFamily="2" charset="0"/>
              </a:rPr>
              <a:t>www.piloggroup.com</a:t>
            </a:r>
          </a:p>
        </p:txBody>
      </p:sp>
      <p:sp>
        <p:nvSpPr>
          <p:cNvPr id="39" name="Date Placeholder 2"/>
          <p:cNvSpPr txBox="1">
            <a:spLocks/>
          </p:cNvSpPr>
          <p:nvPr/>
        </p:nvSpPr>
        <p:spPr>
          <a:xfrm>
            <a:off x="242496" y="6525135"/>
            <a:ext cx="2844800" cy="226715"/>
          </a:xfrm>
          <a:prstGeom prst="rect">
            <a:avLst/>
          </a:prstGeom>
        </p:spPr>
        <p:txBody>
          <a:bodyPr/>
          <a:lstStyle>
            <a:defPPr>
              <a:defRPr lang="en-US"/>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5365" algn="l" defTabSz="914400" rtl="0" eaLnBrk="1" latinLnBrk="0" hangingPunct="1">
              <a:defRPr sz="1900" kern="1200">
                <a:solidFill>
                  <a:schemeClr val="tx1"/>
                </a:solidFill>
                <a:latin typeface="+mn-lt"/>
                <a:ea typeface="+mn-ea"/>
                <a:cs typeface="+mn-cs"/>
              </a:defRPr>
            </a:lvl6pPr>
            <a:lvl7pPr marL="2742565" algn="l" defTabSz="914400" rtl="0" eaLnBrk="1" latinLnBrk="0" hangingPunct="1">
              <a:defRPr sz="1900" kern="1200">
                <a:solidFill>
                  <a:schemeClr val="tx1"/>
                </a:solidFill>
                <a:latin typeface="+mn-lt"/>
                <a:ea typeface="+mn-ea"/>
                <a:cs typeface="+mn-cs"/>
              </a:defRPr>
            </a:lvl7pPr>
            <a:lvl8pPr marL="3199765" algn="l" defTabSz="914400" rtl="0" eaLnBrk="1" latinLnBrk="0" hangingPunct="1">
              <a:defRPr sz="1900" kern="1200">
                <a:solidFill>
                  <a:schemeClr val="tx1"/>
                </a:solidFill>
                <a:latin typeface="+mn-lt"/>
                <a:ea typeface="+mn-ea"/>
                <a:cs typeface="+mn-cs"/>
              </a:defRPr>
            </a:lvl8pPr>
            <a:lvl9pPr marL="3656965" algn="l" defTabSz="914400" rtl="0" eaLnBrk="1" latinLnBrk="0" hangingPunct="1">
              <a:defRPr sz="1900" kern="1200">
                <a:solidFill>
                  <a:schemeClr val="tx1"/>
                </a:solidFill>
                <a:latin typeface="+mn-lt"/>
                <a:ea typeface="+mn-ea"/>
                <a:cs typeface="+mn-cs"/>
              </a:defRPr>
            </a:lvl9pPr>
          </a:lstStyle>
          <a:p>
            <a:r>
              <a:rPr lang="en-US">
                <a:solidFill>
                  <a:prstClr val="white"/>
                </a:solidFill>
              </a:rPr>
              <a:t>PiLog</a:t>
            </a:r>
            <a:endParaRPr lang="en-ZA" dirty="0">
              <a:solidFill>
                <a:prstClr val="white"/>
              </a:solidFill>
            </a:endParaRPr>
          </a:p>
        </p:txBody>
      </p:sp>
      <p:sp>
        <p:nvSpPr>
          <p:cNvPr id="16" name="Slide Number Placeholder 5">
            <a:extLst>
              <a:ext uri="{FF2B5EF4-FFF2-40B4-BE49-F238E27FC236}">
                <a16:creationId xmlns:a16="http://schemas.microsoft.com/office/drawing/2014/main" id="{F6863FBE-631E-784E-A353-230E258C7895}"/>
              </a:ext>
            </a:extLst>
          </p:cNvPr>
          <p:cNvSpPr>
            <a:spLocks noGrp="1"/>
          </p:cNvSpPr>
          <p:nvPr>
            <p:ph type="sldNum" sz="quarter" idx="12"/>
          </p:nvPr>
        </p:nvSpPr>
        <p:spPr>
          <a:xfrm>
            <a:off x="11782698" y="6637329"/>
            <a:ext cx="404504" cy="226715"/>
          </a:xfrm>
        </p:spPr>
        <p:txBody>
          <a:bodyPr/>
          <a:lstStyle/>
          <a:p>
            <a:fld id="{F79FC5F6-1581-D948-A184-FDB0977145C6}" type="slidenum">
              <a:rPr lang="en-ZA" smtClean="0"/>
              <a:pPr/>
              <a:t>11</a:t>
            </a:fld>
            <a:endParaRPr lang="en-ZA" dirty="0"/>
          </a:p>
        </p:txBody>
      </p:sp>
    </p:spTree>
    <p:extLst>
      <p:ext uri="{BB962C8B-B14F-4D97-AF65-F5344CB8AC3E}">
        <p14:creationId xmlns:p14="http://schemas.microsoft.com/office/powerpoint/2010/main" val="178561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P spid="31" grpId="0" animBg="1"/>
      <p:bldP spid="3" grpId="0" animBg="1"/>
      <p:bldP spid="32" grpId="0"/>
      <p:bldP spid="33" grpId="0" animBg="1"/>
      <p:bldP spid="34" grpId="0" animBg="1"/>
      <p:bldP spid="35" grpId="0" animBg="1"/>
      <p:bldP spid="36" grpId="0" animBg="1"/>
      <p:bldP spid="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ctangle 11"/>
          <p:cNvSpPr>
            <a:spLocks noGrp="1" noRot="1" noChangeAspect="1" noMove="1" noResize="1" noEditPoints="1" noAdjustHandles="1" noChangeArrowheads="1" noChangeShapeType="1" noTextEdit="1"/>
          </p:cNvSpPr>
          <p:nvPr/>
        </p:nvSpPr>
        <p:spPr>
          <a:xfrm>
            <a:off x="3048" y="1084747"/>
            <a:ext cx="12188952" cy="3294207"/>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 name="Picture 13"/>
          <p:cNvPicPr>
            <a:picLocks noGrp="1" noRot="1" noChangeAspect="1" noMove="1" noResize="1" noEditPoints="1" noAdjustHandles="1" noChangeArrowheads="1" noChangeShapeType="1" noCrop="1"/>
          </p:cNvPicPr>
          <p:nvPr/>
        </p:nvPicPr>
        <p:blipFill>
          <a:blip r:embed="rId2"/>
          <a:srcRect l="8235" r="8214" b="45501"/>
          <a:stretch>
            <a:fillRect/>
          </a:stretch>
        </p:blipFill>
        <p:spPr>
          <a:xfrm flipV="1">
            <a:off x="0" y="0"/>
            <a:ext cx="12191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2" name="Title 1"/>
          <p:cNvSpPr>
            <a:spLocks noGrp="1"/>
          </p:cNvSpPr>
          <p:nvPr>
            <p:ph type="title" idx="4294967295"/>
          </p:nvPr>
        </p:nvSpPr>
        <p:spPr>
          <a:xfrm>
            <a:off x="468631" y="2076450"/>
            <a:ext cx="11129466" cy="1345134"/>
          </a:xfrm>
          <a:prstGeom prst="rect">
            <a:avLst/>
          </a:prstGeom>
        </p:spPr>
        <p:txBody>
          <a:bodyPr vert="horz" lIns="91440" tIns="45720" rIns="91440" bIns="45720" rtlCol="0" anchor="ctr">
            <a:noAutofit/>
          </a:bodyPr>
          <a:lstStyle/>
          <a:p>
            <a:pPr algn="ctr" defTabSz="914400">
              <a:lnSpc>
                <a:spcPct val="90000"/>
              </a:lnSpc>
            </a:pPr>
            <a:r>
              <a:rPr lang="en-US" sz="3200" b="1" dirty="0">
                <a:solidFill>
                  <a:srgbClr val="FFFFFF"/>
                </a:solidFill>
                <a:latin typeface="Optima" panose="02000503060000020004" pitchFamily="2" charset="0"/>
              </a:rPr>
              <a:t>Scope of Services and key metrics</a:t>
            </a:r>
            <a:endParaRPr lang="en-US" sz="3200" b="1" dirty="0">
              <a:solidFill>
                <a:srgbClr val="FFFFFF"/>
              </a:solidFill>
              <a:latin typeface="Optima" pitchFamily="2" charset="0"/>
              <a:cs typeface="+mj-cs"/>
            </a:endParaRPr>
          </a:p>
        </p:txBody>
      </p:sp>
      <p:sp>
        <p:nvSpPr>
          <p:cNvPr id="7" name="Title 1"/>
          <p:cNvSpPr txBox="1"/>
          <p:nvPr/>
        </p:nvSpPr>
        <p:spPr>
          <a:xfrm>
            <a:off x="702469" y="4775893"/>
            <a:ext cx="10938084" cy="594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609600" rtl="0" eaLnBrk="1" latinLnBrk="0" hangingPunct="1">
              <a:spcBef>
                <a:spcPct val="0"/>
              </a:spcBef>
              <a:buNone/>
              <a:defRPr sz="3700" kern="1200">
                <a:solidFill>
                  <a:schemeClr val="accent1"/>
                </a:solidFill>
                <a:latin typeface="Futura"/>
                <a:ea typeface="+mj-ea"/>
                <a:cs typeface="Futura"/>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1" u="none" strike="noStrike" kern="1200" cap="none" spc="0" normalizeH="0" baseline="0" noProof="0" dirty="0">
                <a:ln>
                  <a:noFill/>
                </a:ln>
                <a:solidFill>
                  <a:srgbClr val="10479B"/>
                </a:solidFill>
                <a:effectLst/>
                <a:uLnTx/>
                <a:uFillTx/>
                <a:latin typeface="Optima"/>
                <a:ea typeface="+mj-ea"/>
                <a:cs typeface="Arial" panose="020B0604020202020204" pitchFamily="34" charset="0"/>
              </a:rPr>
              <a:t>PiLog’s </a:t>
            </a:r>
            <a:r>
              <a:rPr kumimoji="0" lang="en-US" sz="2400" b="1" i="1" u="none" strike="noStrike" kern="1200" cap="none" spc="0" normalizeH="0" baseline="0" noProof="0" dirty="0">
                <a:ln>
                  <a:noFill/>
                </a:ln>
                <a:solidFill>
                  <a:srgbClr val="FF0000"/>
                </a:solidFill>
                <a:effectLst/>
                <a:uLnTx/>
                <a:uFillTx/>
                <a:latin typeface="Optima"/>
                <a:ea typeface="+mj-ea"/>
                <a:cs typeface="Arial" panose="020B0604020202020204" pitchFamily="34" charset="0"/>
              </a:rPr>
              <a:t>understanding of scope of services </a:t>
            </a:r>
            <a:r>
              <a:rPr kumimoji="0" lang="en-US" sz="2400" b="1" i="1" u="none" strike="noStrike" kern="1200" cap="none" spc="0" normalizeH="0" baseline="0" noProof="0" dirty="0">
                <a:ln>
                  <a:noFill/>
                </a:ln>
                <a:solidFill>
                  <a:srgbClr val="10479B"/>
                </a:solidFill>
                <a:effectLst/>
                <a:uLnTx/>
                <a:uFillTx/>
                <a:latin typeface="Optima"/>
                <a:ea typeface="+mj-ea"/>
                <a:cs typeface="Arial" panose="020B0604020202020204" pitchFamily="34" charset="0"/>
              </a:rPr>
              <a:t>for </a:t>
            </a:r>
            <a:r>
              <a:rPr kumimoji="0" lang="en-US" sz="2400" b="1" i="1" u="none" strike="noStrike" kern="1200" cap="none" spc="0" normalizeH="0" baseline="0" noProof="0" dirty="0">
                <a:ln>
                  <a:noFill/>
                </a:ln>
                <a:solidFill>
                  <a:srgbClr val="FF0000"/>
                </a:solidFill>
                <a:effectLst/>
                <a:uLnTx/>
                <a:uFillTx/>
                <a:latin typeface="Optima"/>
                <a:ea typeface="+mj-ea"/>
                <a:cs typeface="Arial" panose="020B0604020202020204" pitchFamily="34" charset="0"/>
              </a:rPr>
              <a:t>Data Cataloguing/Codification using the best </a:t>
            </a:r>
            <a:r>
              <a:rPr kumimoji="0" lang="en-US" sz="2400" b="1" i="1" u="none" strike="noStrike" kern="1200" cap="none" spc="0" normalizeH="0" baseline="0" noProof="0" dirty="0" err="1">
                <a:ln>
                  <a:noFill/>
                </a:ln>
                <a:solidFill>
                  <a:srgbClr val="FF0000"/>
                </a:solidFill>
                <a:effectLst/>
                <a:uLnTx/>
                <a:uFillTx/>
                <a:latin typeface="Optima"/>
                <a:ea typeface="+mj-ea"/>
                <a:cs typeface="Arial" panose="020B0604020202020204" pitchFamily="34" charset="0"/>
              </a:rPr>
              <a:t>indutry</a:t>
            </a:r>
            <a:r>
              <a:rPr kumimoji="0" lang="en-US" sz="2400" b="1" i="1" u="none" strike="noStrike" kern="1200" cap="none" spc="0" normalizeH="0" baseline="0" noProof="0" dirty="0">
                <a:ln>
                  <a:noFill/>
                </a:ln>
                <a:solidFill>
                  <a:srgbClr val="FF0000"/>
                </a:solidFill>
                <a:effectLst/>
                <a:uLnTx/>
                <a:uFillTx/>
                <a:latin typeface="Optima"/>
                <a:ea typeface="+mj-ea"/>
                <a:cs typeface="Arial" panose="020B0604020202020204" pitchFamily="34" charset="0"/>
              </a:rPr>
              <a:t> practices</a:t>
            </a:r>
            <a:endParaRPr kumimoji="0" lang="en-US" sz="2400" b="1" i="1" u="none" strike="noStrike" kern="1200" cap="none" spc="0" normalizeH="0" baseline="0" noProof="0" dirty="0">
              <a:ln>
                <a:noFill/>
              </a:ln>
              <a:solidFill>
                <a:srgbClr val="10479B"/>
              </a:solidFill>
              <a:effectLst/>
              <a:uLnTx/>
              <a:uFillTx/>
              <a:latin typeface="Optima"/>
              <a:ea typeface="+mj-ea"/>
              <a:cs typeface="Arial" panose="020B0604020202020204" pitchFamily="34" charset="0"/>
            </a:endParaRPr>
          </a:p>
        </p:txBody>
      </p:sp>
      <p:pic>
        <p:nvPicPr>
          <p:cNvPr id="8" name="Picture 7">
            <a:extLst>
              <a:ext uri="{FF2B5EF4-FFF2-40B4-BE49-F238E27FC236}">
                <a16:creationId xmlns:a16="http://schemas.microsoft.com/office/drawing/2014/main" id="{F7E8878A-443A-496B-AEFA-4C03A47C6D50}"/>
              </a:ext>
            </a:extLst>
          </p:cNvPr>
          <p:cNvPicPr>
            <a:picLocks noChangeAspect="1"/>
          </p:cNvPicPr>
          <p:nvPr/>
        </p:nvPicPr>
        <p:blipFill>
          <a:blip r:embed="rId3"/>
          <a:stretch>
            <a:fillRect/>
          </a:stretch>
        </p:blipFill>
        <p:spPr>
          <a:xfrm>
            <a:off x="92762" y="6231876"/>
            <a:ext cx="1219414" cy="541962"/>
          </a:xfrm>
          <a:prstGeom prst="rect">
            <a:avLst/>
          </a:prstGeom>
        </p:spPr>
      </p:pic>
    </p:spTree>
    <p:extLst>
      <p:ext uri="{BB962C8B-B14F-4D97-AF65-F5344CB8AC3E}">
        <p14:creationId xmlns:p14="http://schemas.microsoft.com/office/powerpoint/2010/main" val="1841882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4" name="Rectangle 23"/>
          <p:cNvSpPr>
            <a:spLocks noGrp="1" noRot="1" noChangeAspect="1" noMove="1" noResize="1" noEditPoints="1" noAdjustHandles="1" noChangeArrowheads="1" noChangeShapeType="1" noTextEdit="1"/>
          </p:cNvSpPr>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Rectangle 25"/>
          <p:cNvSpPr>
            <a:spLocks noGrp="1" noRot="1" noChangeAspect="1" noMove="1" noResize="1" noEditPoints="1" noAdjustHandles="1" noChangeArrowheads="1" noChangeShapeType="1" noTextEdit="1"/>
          </p:cNvSpPr>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6" name="Picture 27"/>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10" name="Title 1"/>
          <p:cNvSpPr>
            <a:spLocks noGrp="1"/>
          </p:cNvSpPr>
          <p:nvPr>
            <p:ph type="title"/>
          </p:nvPr>
        </p:nvSpPr>
        <p:spPr>
          <a:xfrm>
            <a:off x="184896" y="2101102"/>
            <a:ext cx="4187519" cy="2390579"/>
          </a:xfrm>
        </p:spPr>
        <p:txBody>
          <a:bodyPr vert="horz" lIns="91440" tIns="45720" rIns="91440" bIns="45720" rtlCol="0" anchor="ctr">
            <a:normAutofit/>
          </a:bodyPr>
          <a:lstStyle/>
          <a:p>
            <a:pPr defTabSz="914400">
              <a:lnSpc>
                <a:spcPct val="90000"/>
              </a:lnSpc>
            </a:pPr>
            <a:r>
              <a:rPr lang="en-US" sz="2700" b="1" dirty="0">
                <a:solidFill>
                  <a:srgbClr val="FFFFFF"/>
                </a:solidFill>
                <a:latin typeface="Optima" panose="02000503060000020004" pitchFamily="2" charset="0"/>
                <a:cs typeface="+mj-cs"/>
              </a:rPr>
              <a:t>Scope of Services</a:t>
            </a:r>
            <a:br>
              <a:rPr lang="en-US" sz="2700" b="1" dirty="0">
                <a:solidFill>
                  <a:srgbClr val="FFFFFF"/>
                </a:solidFill>
                <a:latin typeface="Optima" panose="02000503060000020004" pitchFamily="2" charset="0"/>
                <a:cs typeface="+mj-cs"/>
              </a:rPr>
            </a:br>
            <a:br>
              <a:rPr lang="en-US" sz="2700" b="1" dirty="0">
                <a:solidFill>
                  <a:srgbClr val="FFFFFF"/>
                </a:solidFill>
                <a:latin typeface="Optima" panose="02000503060000020004" pitchFamily="2" charset="0"/>
                <a:cs typeface="+mj-cs"/>
              </a:rPr>
            </a:br>
            <a:br>
              <a:rPr lang="en-US" sz="2700" b="1" dirty="0">
                <a:solidFill>
                  <a:srgbClr val="FFFFFF"/>
                </a:solidFill>
                <a:latin typeface="Optima" panose="02000503060000020004" pitchFamily="2" charset="0"/>
                <a:cs typeface="+mj-cs"/>
              </a:rPr>
            </a:br>
            <a:br>
              <a:rPr lang="en-US" sz="2700" b="1" dirty="0">
                <a:solidFill>
                  <a:srgbClr val="FFFFFF"/>
                </a:solidFill>
                <a:latin typeface="Optima" panose="02000503060000020004" pitchFamily="2" charset="0"/>
                <a:cs typeface="+mj-cs"/>
              </a:rPr>
            </a:br>
            <a:br>
              <a:rPr lang="en-US" sz="1900" dirty="0">
                <a:solidFill>
                  <a:schemeClr val="bg1"/>
                </a:solidFill>
                <a:latin typeface="Optima" panose="02000503060000020004" pitchFamily="2" charset="0"/>
              </a:rPr>
            </a:br>
            <a:endParaRPr lang="en-US" sz="1900" b="1" kern="1200" dirty="0">
              <a:solidFill>
                <a:schemeClr val="bg1"/>
              </a:solidFill>
              <a:latin typeface="Optima" panose="02000503060000020004" pitchFamily="2" charset="0"/>
              <a:cs typeface="+mj-cs"/>
            </a:endParaRPr>
          </a:p>
        </p:txBody>
      </p:sp>
      <p:sp>
        <p:nvSpPr>
          <p:cNvPr id="6" name="Slide Number Placeholder 5"/>
          <p:cNvSpPr>
            <a:spLocks noGrp="1"/>
          </p:cNvSpPr>
          <p:nvPr>
            <p:ph type="sldNum" sz="quarter" idx="12"/>
          </p:nvPr>
        </p:nvSpPr>
        <p:spPr>
          <a:xfrm>
            <a:off x="10825930" y="6223702"/>
            <a:ext cx="570728" cy="314067"/>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defRPr/>
            </a:pPr>
            <a:fld id="{F79FC5F6-1581-D948-A184-FDB0977145C6}" type="slidenum">
              <a:rPr kumimoji="0" lang="en-US" sz="1000" b="0" i="0" u="none" strike="noStrike" kern="1200" cap="none" spc="0" normalizeH="0" baseline="0" noProof="0">
                <a:ln>
                  <a:noFill/>
                </a:ln>
                <a:solidFill>
                  <a:srgbClr val="898989"/>
                </a:solidFill>
                <a:effectLst/>
                <a:uLnTx/>
                <a:uFillTx/>
                <a:latin typeface="Optima" panose="02000503060000020004" pitchFamily="2" charset="0"/>
              </a:rPr>
              <a:t>13</a:t>
            </a:fld>
            <a:endParaRPr kumimoji="0" lang="en-US" sz="1000" b="0" i="0" u="none" strike="noStrike" kern="1200" cap="none" spc="0" normalizeH="0" baseline="0" noProof="0" dirty="0">
              <a:ln>
                <a:noFill/>
              </a:ln>
              <a:solidFill>
                <a:srgbClr val="898989"/>
              </a:solidFill>
              <a:effectLst/>
              <a:uLnTx/>
              <a:uFillTx/>
              <a:latin typeface="Optima" panose="02000503060000020004" pitchFamily="2" charset="0"/>
            </a:endParaRPr>
          </a:p>
        </p:txBody>
      </p:sp>
      <p:pic>
        <p:nvPicPr>
          <p:cNvPr id="9" name="Picture 8"/>
          <p:cNvPicPr>
            <a:picLocks noChangeAspect="1"/>
          </p:cNvPicPr>
          <p:nvPr/>
        </p:nvPicPr>
        <p:blipFill>
          <a:blip r:embed="rId4"/>
          <a:stretch>
            <a:fillRect/>
          </a:stretch>
        </p:blipFill>
        <p:spPr>
          <a:xfrm>
            <a:off x="10950005" y="6309430"/>
            <a:ext cx="1219414" cy="541962"/>
          </a:xfrm>
          <a:prstGeom prst="rect">
            <a:avLst/>
          </a:prstGeom>
        </p:spPr>
      </p:pic>
      <p:sp>
        <p:nvSpPr>
          <p:cNvPr id="16" name="TextBox 15">
            <a:extLst>
              <a:ext uri="{FF2B5EF4-FFF2-40B4-BE49-F238E27FC236}">
                <a16:creationId xmlns:a16="http://schemas.microsoft.com/office/drawing/2014/main" id="{249B40D4-2492-6445-9594-0121EC365027}"/>
              </a:ext>
            </a:extLst>
          </p:cNvPr>
          <p:cNvSpPr txBox="1"/>
          <p:nvPr/>
        </p:nvSpPr>
        <p:spPr>
          <a:xfrm>
            <a:off x="5337090" y="-90170"/>
            <a:ext cx="6421850" cy="2015936"/>
          </a:xfrm>
          <a:prstGeom prst="rect">
            <a:avLst/>
          </a:prstGeom>
          <a:noFill/>
        </p:spPr>
        <p:txBody>
          <a:bodyPr wrap="square" rtlCol="0">
            <a:spAutoFit/>
          </a:bodyPr>
          <a:lstStyle/>
          <a:p>
            <a:r>
              <a:rPr lang="en-US" sz="1650" b="1" dirty="0">
                <a:solidFill>
                  <a:schemeClr val="accent1"/>
                </a:solidFill>
                <a:effectLst/>
                <a:latin typeface="Optima" panose="02000503060000020004" pitchFamily="2" charset="0"/>
              </a:rPr>
              <a:t> </a:t>
            </a:r>
            <a:endParaRPr lang="en-US" sz="1650" dirty="0">
              <a:solidFill>
                <a:schemeClr val="accent1"/>
              </a:solidFill>
              <a:latin typeface="Optima" panose="02000503060000020004" pitchFamily="2" charset="0"/>
            </a:endParaRPr>
          </a:p>
          <a:p>
            <a:r>
              <a:rPr lang="en-US" b="1" dirty="0">
                <a:solidFill>
                  <a:schemeClr val="accent1"/>
                </a:solidFill>
                <a:effectLst/>
                <a:latin typeface="Optima" panose="02000503060000020004" pitchFamily="2" charset="0"/>
              </a:rPr>
              <a:t>The scope of this project is as below</a:t>
            </a:r>
          </a:p>
          <a:p>
            <a:pPr>
              <a:buFont typeface="Arial" panose="020B0604020202020204" pitchFamily="34" charset="0"/>
              <a:buChar char="•"/>
            </a:pPr>
            <a:endParaRPr lang="en-US" b="1" dirty="0">
              <a:solidFill>
                <a:schemeClr val="accent1"/>
              </a:solidFill>
              <a:latin typeface="Optima" panose="02000503060000020004" pitchFamily="2" charset="0"/>
            </a:endParaRPr>
          </a:p>
          <a:p>
            <a:endParaRPr lang="en-US" sz="1650" b="1" dirty="0">
              <a:solidFill>
                <a:schemeClr val="accent1"/>
              </a:solidFill>
              <a:latin typeface="Optima" panose="02000503060000020004" pitchFamily="2" charset="0"/>
            </a:endParaRPr>
          </a:p>
          <a:p>
            <a:pPr lvl="1"/>
            <a:endParaRPr lang="en-US" sz="1500" b="1" dirty="0">
              <a:solidFill>
                <a:schemeClr val="accent1"/>
              </a:solidFill>
              <a:effectLst/>
              <a:latin typeface="Optima" panose="02000503060000020004" pitchFamily="2" charset="0"/>
            </a:endParaRPr>
          </a:p>
          <a:p>
            <a:endParaRPr lang="en-IN" dirty="0">
              <a:solidFill>
                <a:srgbClr val="0F4499"/>
              </a:solidFill>
              <a:latin typeface="Optima" panose="02000503060000020004" pitchFamily="2" charset="0"/>
            </a:endParaRPr>
          </a:p>
          <a:p>
            <a:pPr>
              <a:spcBef>
                <a:spcPts val="600"/>
              </a:spcBef>
            </a:pPr>
            <a:endParaRPr lang="en-US" sz="1800" b="1" dirty="0">
              <a:solidFill>
                <a:schemeClr val="accent1"/>
              </a:solidFill>
              <a:latin typeface="Optima" panose="02000503060000020004" pitchFamily="2" charset="0"/>
            </a:endParaRPr>
          </a:p>
        </p:txBody>
      </p:sp>
      <p:sp>
        <p:nvSpPr>
          <p:cNvPr id="3" name="TextBox 2">
            <a:extLst>
              <a:ext uri="{FF2B5EF4-FFF2-40B4-BE49-F238E27FC236}">
                <a16:creationId xmlns:a16="http://schemas.microsoft.com/office/drawing/2014/main" id="{B4786D2B-7FDA-B067-C7C0-F18C3249C989}"/>
              </a:ext>
            </a:extLst>
          </p:cNvPr>
          <p:cNvSpPr txBox="1"/>
          <p:nvPr/>
        </p:nvSpPr>
        <p:spPr>
          <a:xfrm>
            <a:off x="5337091" y="534275"/>
            <a:ext cx="6196912" cy="6027163"/>
          </a:xfrm>
          <a:prstGeom prst="rect">
            <a:avLst/>
          </a:prstGeom>
          <a:noFill/>
        </p:spPr>
        <p:txBody>
          <a:bodyPr wrap="square">
            <a:spAutoFit/>
          </a:bodyPr>
          <a:lstStyle/>
          <a:p>
            <a:pPr marL="342900" marR="0" lvl="0" indent="-342900">
              <a:lnSpc>
                <a:spcPct val="115000"/>
              </a:lnSpc>
              <a:spcBef>
                <a:spcPts val="800"/>
              </a:spcBef>
              <a:spcAft>
                <a:spcPts val="600"/>
              </a:spcAft>
              <a:buFont typeface="+mj-lt"/>
              <a:buAutoNum type="arabicPeriod"/>
              <a:tabLst>
                <a:tab pos="866775" algn="l"/>
              </a:tabLst>
            </a:pPr>
            <a:r>
              <a:rPr lang="en-US" sz="1500" spc="-5" dirty="0">
                <a:solidFill>
                  <a:schemeClr val="accent1"/>
                </a:solidFill>
                <a:effectLst/>
                <a:latin typeface="Optima" panose="02000503060000020004" pitchFamily="2" charset="0"/>
                <a:ea typeface="Open Sans" panose="020B0606030504020204" pitchFamily="34" charset="0"/>
                <a:cs typeface="WTT"/>
              </a:rPr>
              <a:t>Site survey and data collection</a:t>
            </a:r>
            <a:endParaRPr lang="en-US" sz="1500" dirty="0">
              <a:solidFill>
                <a:schemeClr val="accent1"/>
              </a:solidFill>
              <a:effectLst/>
              <a:latin typeface="Optima" panose="02000503060000020004" pitchFamily="2" charset="0"/>
              <a:ea typeface="Open Sans" panose="020B0606030504020204" pitchFamily="34" charset="0"/>
              <a:cs typeface="WTT"/>
            </a:endParaRPr>
          </a:p>
          <a:p>
            <a:pPr marL="342900" marR="0" lvl="0" indent="-342900">
              <a:lnSpc>
                <a:spcPct val="115000"/>
              </a:lnSpc>
              <a:spcBef>
                <a:spcPts val="800"/>
              </a:spcBef>
              <a:spcAft>
                <a:spcPts val="600"/>
              </a:spcAft>
              <a:buFont typeface="+mj-lt"/>
              <a:buAutoNum type="alphaLcPeriod"/>
              <a:tabLst>
                <a:tab pos="866775" algn="l"/>
              </a:tabLst>
            </a:pPr>
            <a:r>
              <a:rPr lang="en-US" sz="1500" spc="-5" dirty="0">
                <a:solidFill>
                  <a:schemeClr val="accent1"/>
                </a:solidFill>
                <a:latin typeface="Optima" panose="02000503060000020004" pitchFamily="2" charset="0"/>
                <a:ea typeface="Open Sans" panose="020B0606030504020204" pitchFamily="34" charset="0"/>
              </a:rPr>
              <a:t>V</a:t>
            </a:r>
            <a:r>
              <a:rPr lang="en-US" sz="1500" spc="-5" dirty="0">
                <a:solidFill>
                  <a:schemeClr val="accent1"/>
                </a:solidFill>
                <a:effectLst/>
                <a:latin typeface="Optima" panose="02000503060000020004" pitchFamily="2" charset="0"/>
                <a:ea typeface="Open Sans" panose="020B0606030504020204" pitchFamily="34" charset="0"/>
              </a:rPr>
              <a:t>isit the site/s to understand the data and required documents</a:t>
            </a:r>
            <a:r>
              <a:rPr lang="en-US" sz="1500" spc="-5" dirty="0">
                <a:solidFill>
                  <a:schemeClr val="accent1"/>
                </a:solidFill>
                <a:latin typeface="Optima" panose="02000503060000020004" pitchFamily="2" charset="0"/>
                <a:ea typeface="Open Sans" panose="020B0606030504020204" pitchFamily="34" charset="0"/>
              </a:rPr>
              <a:t> </a:t>
            </a:r>
            <a:r>
              <a:rPr lang="en-US" sz="1500" spc="-5" dirty="0">
                <a:solidFill>
                  <a:schemeClr val="accent1"/>
                </a:solidFill>
                <a:effectLst/>
                <a:latin typeface="Optima" panose="02000503060000020004" pitchFamily="2" charset="0"/>
                <a:ea typeface="Open Sans" panose="020B0606030504020204" pitchFamily="34" charset="0"/>
              </a:rPr>
              <a:t>and create know how of the requirement.</a:t>
            </a:r>
            <a:endParaRPr lang="en-US" sz="1500" dirty="0">
              <a:solidFill>
                <a:schemeClr val="accent1"/>
              </a:solidFill>
              <a:effectLst/>
              <a:latin typeface="Optima" panose="02000503060000020004" pitchFamily="2" charset="0"/>
              <a:ea typeface="Open Sans" panose="020B0606030504020204" pitchFamily="34" charset="0"/>
            </a:endParaRPr>
          </a:p>
          <a:p>
            <a:pPr marL="342900" marR="0" lvl="0" indent="-342900">
              <a:lnSpc>
                <a:spcPct val="115000"/>
              </a:lnSpc>
              <a:spcBef>
                <a:spcPts val="800"/>
              </a:spcBef>
              <a:spcAft>
                <a:spcPts val="600"/>
              </a:spcAft>
              <a:buFont typeface="+mj-lt"/>
              <a:buAutoNum type="alphaLcPeriod"/>
              <a:tabLst>
                <a:tab pos="866775" algn="l"/>
              </a:tabLst>
            </a:pPr>
            <a:r>
              <a:rPr lang="en-US" sz="1500" spc="-5" dirty="0">
                <a:solidFill>
                  <a:schemeClr val="accent1"/>
                </a:solidFill>
                <a:effectLst/>
                <a:latin typeface="Optima" panose="02000503060000020004" pitchFamily="2" charset="0"/>
                <a:ea typeface="Open Sans" panose="020B0606030504020204" pitchFamily="34" charset="0"/>
              </a:rPr>
              <a:t>Collect all the document (drawings, O&amp;M manuals, data sheets, name plates, … </a:t>
            </a:r>
            <a:r>
              <a:rPr lang="en-US" sz="1500" spc="-5" dirty="0" err="1">
                <a:solidFill>
                  <a:schemeClr val="accent1"/>
                </a:solidFill>
                <a:effectLst/>
                <a:latin typeface="Optima" panose="02000503060000020004" pitchFamily="2" charset="0"/>
                <a:ea typeface="Open Sans" panose="020B0606030504020204" pitchFamily="34" charset="0"/>
              </a:rPr>
              <a:t>etc</a:t>
            </a:r>
            <a:r>
              <a:rPr lang="en-US" sz="1500" spc="-5" dirty="0">
                <a:solidFill>
                  <a:schemeClr val="accent1"/>
                </a:solidFill>
                <a:effectLst/>
                <a:latin typeface="Optima" panose="02000503060000020004" pitchFamily="2" charset="0"/>
                <a:ea typeface="Open Sans" panose="020B0606030504020204" pitchFamily="34" charset="0"/>
              </a:rPr>
              <a:t>) prior the starting. </a:t>
            </a:r>
            <a:endParaRPr lang="en-US" sz="1500" dirty="0">
              <a:solidFill>
                <a:schemeClr val="accent1"/>
              </a:solidFill>
              <a:effectLst/>
              <a:latin typeface="Optima" panose="02000503060000020004" pitchFamily="2" charset="0"/>
              <a:ea typeface="Open Sans" panose="020B0606030504020204" pitchFamily="34" charset="0"/>
            </a:endParaRPr>
          </a:p>
          <a:p>
            <a:pPr marL="342900" marR="0" lvl="0" indent="-342900">
              <a:lnSpc>
                <a:spcPct val="115000"/>
              </a:lnSpc>
              <a:spcBef>
                <a:spcPts val="800"/>
              </a:spcBef>
              <a:spcAft>
                <a:spcPts val="600"/>
              </a:spcAft>
              <a:buFont typeface="+mj-lt"/>
              <a:buAutoNum type="alphaLcPeriod"/>
              <a:tabLst>
                <a:tab pos="866775" algn="l"/>
              </a:tabLst>
            </a:pPr>
            <a:r>
              <a:rPr lang="en-US" sz="1500" spc="-5" dirty="0">
                <a:solidFill>
                  <a:schemeClr val="accent1"/>
                </a:solidFill>
                <a:effectLst/>
                <a:latin typeface="Optima" panose="02000503060000020004" pitchFamily="2" charset="0"/>
                <a:ea typeface="Open Sans" panose="020B0606030504020204" pitchFamily="34" charset="0"/>
              </a:rPr>
              <a:t>Conduct the workshops with the WTTCO team and set all project implementation plan.</a:t>
            </a:r>
            <a:endParaRPr lang="en-US" sz="1500" dirty="0">
              <a:solidFill>
                <a:schemeClr val="accent1"/>
              </a:solidFill>
              <a:effectLst/>
              <a:latin typeface="Optima" panose="02000503060000020004" pitchFamily="2" charset="0"/>
              <a:ea typeface="Open Sans" panose="020B0606030504020204" pitchFamily="34" charset="0"/>
            </a:endParaRPr>
          </a:p>
          <a:p>
            <a:pPr marR="0" lvl="0">
              <a:lnSpc>
                <a:spcPct val="115000"/>
              </a:lnSpc>
              <a:spcBef>
                <a:spcPts val="800"/>
              </a:spcBef>
              <a:spcAft>
                <a:spcPts val="600"/>
              </a:spcAft>
              <a:tabLst>
                <a:tab pos="866775" algn="l"/>
              </a:tabLst>
            </a:pPr>
            <a:r>
              <a:rPr lang="en-US" sz="1500" spc="-5" dirty="0">
                <a:solidFill>
                  <a:schemeClr val="accent1"/>
                </a:solidFill>
                <a:effectLst/>
                <a:latin typeface="Optima" panose="02000503060000020004" pitchFamily="2" charset="0"/>
                <a:ea typeface="Open Sans" panose="020B0606030504020204" pitchFamily="34" charset="0"/>
                <a:cs typeface="WTT"/>
              </a:rPr>
              <a:t>2.    Data cataloguing and cleansing.</a:t>
            </a:r>
            <a:endParaRPr lang="en-US" sz="1500" dirty="0">
              <a:solidFill>
                <a:schemeClr val="accent1"/>
              </a:solidFill>
              <a:effectLst/>
              <a:latin typeface="Optima" panose="02000503060000020004" pitchFamily="2" charset="0"/>
              <a:ea typeface="Open Sans" panose="020B0606030504020204" pitchFamily="34" charset="0"/>
              <a:cs typeface="WTT"/>
            </a:endParaRPr>
          </a:p>
          <a:p>
            <a:pPr marR="0" lvl="0">
              <a:lnSpc>
                <a:spcPct val="115000"/>
              </a:lnSpc>
              <a:spcBef>
                <a:spcPts val="800"/>
              </a:spcBef>
              <a:spcAft>
                <a:spcPts val="600"/>
              </a:spcAft>
              <a:tabLst>
                <a:tab pos="866775" algn="l"/>
              </a:tabLst>
            </a:pPr>
            <a:r>
              <a:rPr lang="en-US" sz="1500" spc="-5" dirty="0">
                <a:solidFill>
                  <a:schemeClr val="accent1"/>
                </a:solidFill>
                <a:effectLst/>
                <a:latin typeface="Optima" panose="02000503060000020004" pitchFamily="2" charset="0"/>
                <a:ea typeface="Open Sans" panose="020B0606030504020204" pitchFamily="34" charset="0"/>
                <a:cs typeface="WTT"/>
              </a:rPr>
              <a:t>3.    Cataloguing and standardize the data as per the requirements and proposed format.</a:t>
            </a:r>
            <a:endParaRPr lang="en-US" sz="1500" dirty="0">
              <a:solidFill>
                <a:schemeClr val="accent1"/>
              </a:solidFill>
              <a:effectLst/>
              <a:latin typeface="Optima" panose="02000503060000020004" pitchFamily="2" charset="0"/>
              <a:ea typeface="Open Sans" panose="020B0606030504020204" pitchFamily="34" charset="0"/>
              <a:cs typeface="WTT"/>
            </a:endParaRPr>
          </a:p>
          <a:p>
            <a:pPr marL="342900" marR="0" lvl="0" indent="-342900">
              <a:lnSpc>
                <a:spcPct val="115000"/>
              </a:lnSpc>
              <a:spcBef>
                <a:spcPts val="800"/>
              </a:spcBef>
              <a:spcAft>
                <a:spcPts val="600"/>
              </a:spcAft>
              <a:buFont typeface="+mj-lt"/>
              <a:buAutoNum type="alphaLcPeriod"/>
              <a:tabLst>
                <a:tab pos="866775" algn="l"/>
              </a:tabLst>
            </a:pPr>
            <a:r>
              <a:rPr lang="en-US" sz="1500" spc="-5" dirty="0">
                <a:solidFill>
                  <a:schemeClr val="accent1"/>
                </a:solidFill>
                <a:effectLst/>
                <a:latin typeface="Optima" panose="02000503060000020004" pitchFamily="2" charset="0"/>
                <a:ea typeface="Open Sans" panose="020B0606030504020204" pitchFamily="34" charset="0"/>
              </a:rPr>
              <a:t>comply with submitting forms for each department separately (mechanical, electrical, instrumentation and control) according to the attached Excel file. </a:t>
            </a:r>
            <a:r>
              <a:rPr lang="en-US" sz="1500" dirty="0">
                <a:solidFill>
                  <a:schemeClr val="accent1"/>
                </a:solidFill>
                <a:effectLst/>
                <a:latin typeface="Optima" panose="02000503060000020004" pitchFamily="2" charset="0"/>
                <a:ea typeface="Open Sans" panose="020B0606030504020204" pitchFamily="34" charset="0"/>
              </a:rPr>
              <a:t>(</a:t>
            </a:r>
            <a:r>
              <a:rPr lang="en-US" sz="1500" dirty="0" err="1">
                <a:solidFill>
                  <a:schemeClr val="accent1"/>
                </a:solidFill>
                <a:effectLst/>
                <a:latin typeface="Optima" panose="02000503060000020004" pitchFamily="2" charset="0"/>
                <a:ea typeface="Open Sans" panose="020B0606030504020204" pitchFamily="34" charset="0"/>
              </a:rPr>
              <a:t>approx</a:t>
            </a:r>
            <a:r>
              <a:rPr lang="en-US" sz="1500" dirty="0">
                <a:solidFill>
                  <a:schemeClr val="accent1"/>
                </a:solidFill>
                <a:effectLst/>
                <a:latin typeface="Optima" panose="02000503060000020004" pitchFamily="2" charset="0"/>
                <a:ea typeface="Open Sans" panose="020B0606030504020204" pitchFamily="34" charset="0"/>
              </a:rPr>
              <a:t> 9,500 item)</a:t>
            </a:r>
          </a:p>
          <a:p>
            <a:pPr marL="342900" marR="0" lvl="0" indent="-342900">
              <a:lnSpc>
                <a:spcPct val="115000"/>
              </a:lnSpc>
              <a:spcBef>
                <a:spcPts val="800"/>
              </a:spcBef>
              <a:spcAft>
                <a:spcPts val="600"/>
              </a:spcAft>
              <a:buFont typeface="+mj-lt"/>
              <a:buAutoNum type="alphaLcPeriod"/>
              <a:tabLst>
                <a:tab pos="866775" algn="l"/>
              </a:tabLst>
            </a:pPr>
            <a:r>
              <a:rPr lang="en-US" sz="1500" spc="-5" dirty="0">
                <a:solidFill>
                  <a:schemeClr val="accent1"/>
                </a:solidFill>
                <a:effectLst/>
                <a:latin typeface="Optima" panose="02000503060000020004" pitchFamily="2" charset="0"/>
                <a:ea typeface="Open Sans" panose="020B0606030504020204" pitchFamily="34" charset="0"/>
              </a:rPr>
              <a:t>reply to any clarification and editing required from supply chain management to upload the document smoothly.</a:t>
            </a:r>
            <a:endParaRPr lang="en-US" sz="1500" dirty="0">
              <a:solidFill>
                <a:schemeClr val="accent1"/>
              </a:solidFill>
              <a:effectLst/>
              <a:latin typeface="Optima" panose="02000503060000020004" pitchFamily="2" charset="0"/>
              <a:ea typeface="Open Sans" panose="020B0606030504020204" pitchFamily="34" charset="0"/>
            </a:endParaRPr>
          </a:p>
          <a:p>
            <a:pPr marR="0" lvl="0">
              <a:lnSpc>
                <a:spcPct val="115000"/>
              </a:lnSpc>
              <a:spcBef>
                <a:spcPts val="800"/>
              </a:spcBef>
              <a:spcAft>
                <a:spcPts val="600"/>
              </a:spcAft>
              <a:tabLst>
                <a:tab pos="866775" algn="l"/>
              </a:tabLst>
            </a:pPr>
            <a:r>
              <a:rPr lang="en-US" sz="1500" spc="-5" dirty="0">
                <a:solidFill>
                  <a:schemeClr val="accent1"/>
                </a:solidFill>
                <a:effectLst/>
                <a:latin typeface="Optima" panose="02000503060000020004" pitchFamily="2" charset="0"/>
                <a:ea typeface="Open Sans" panose="020B0606030504020204" pitchFamily="34" charset="0"/>
                <a:cs typeface="WTT"/>
              </a:rPr>
              <a:t>4. deploying the resources on-site to carry-out project coordination and support the on-going execution.</a:t>
            </a:r>
            <a:endParaRPr lang="en-US" sz="1500" dirty="0">
              <a:solidFill>
                <a:schemeClr val="accent1"/>
              </a:solidFill>
              <a:effectLst/>
              <a:latin typeface="Optima" panose="02000503060000020004" pitchFamily="2" charset="0"/>
              <a:ea typeface="Open Sans" panose="020B0606030504020204" pitchFamily="34" charset="0"/>
              <a:cs typeface="WTT"/>
            </a:endParaRPr>
          </a:p>
        </p:txBody>
      </p:sp>
      <p:sp>
        <p:nvSpPr>
          <p:cNvPr id="4" name="Rectangle 3">
            <a:extLst>
              <a:ext uri="{FF2B5EF4-FFF2-40B4-BE49-F238E27FC236}">
                <a16:creationId xmlns:a16="http://schemas.microsoft.com/office/drawing/2014/main" id="{04590237-12CE-0ED2-F95F-CD31615DE674}"/>
              </a:ext>
            </a:extLst>
          </p:cNvPr>
          <p:cNvSpPr/>
          <p:nvPr/>
        </p:nvSpPr>
        <p:spPr>
          <a:xfrm>
            <a:off x="187213" y="3278853"/>
            <a:ext cx="4636951" cy="1631216"/>
          </a:xfrm>
          <a:prstGeom prst="rect">
            <a:avLst/>
          </a:prstGeom>
        </p:spPr>
        <p:txBody>
          <a:bodyPr wrap="square">
            <a:spAutoFit/>
          </a:bodyPr>
          <a:lstStyle/>
          <a:p>
            <a:pPr algn="ctr">
              <a:spcBef>
                <a:spcPts val="600"/>
              </a:spcBef>
            </a:pPr>
            <a:r>
              <a:rPr lang="fr-FR" sz="2000" b="1" i="1" dirty="0">
                <a:solidFill>
                  <a:schemeClr val="accent6">
                    <a:lumMod val="60000"/>
                    <a:lumOff val="40000"/>
                  </a:schemeClr>
                </a:solidFill>
                <a:latin typeface="Optima" panose="02000503060000020004" pitchFamily="2" charset="0"/>
              </a:rPr>
              <a:t>PiLog has high level solution maps for seamless execution of program in due </a:t>
            </a:r>
            <a:r>
              <a:rPr lang="en-US" sz="2000" b="1" i="1" dirty="0">
                <a:solidFill>
                  <a:schemeClr val="accent6">
                    <a:lumMod val="60000"/>
                    <a:lumOff val="40000"/>
                  </a:schemeClr>
                </a:solidFill>
                <a:latin typeface="Optima" panose="02000503060000020004" pitchFamily="2" charset="0"/>
              </a:rPr>
              <a:t>consideration</a:t>
            </a:r>
            <a:r>
              <a:rPr lang="fr-FR" sz="2000" b="1" i="1" dirty="0">
                <a:solidFill>
                  <a:schemeClr val="accent6">
                    <a:lumMod val="60000"/>
                    <a:lumOff val="40000"/>
                  </a:schemeClr>
                </a:solidFill>
                <a:latin typeface="Optima" panose="02000503060000020004" pitchFamily="2" charset="0"/>
              </a:rPr>
              <a:t> of </a:t>
            </a:r>
            <a:r>
              <a:rPr lang="fr-FR" sz="2000" b="1" i="1" dirty="0" err="1">
                <a:solidFill>
                  <a:schemeClr val="accent6">
                    <a:lumMod val="60000"/>
                    <a:lumOff val="40000"/>
                  </a:schemeClr>
                </a:solidFill>
                <a:latin typeface="Optima" panose="02000503060000020004" pitchFamily="2" charset="0"/>
              </a:rPr>
              <a:t>WTTCO’s</a:t>
            </a:r>
            <a:r>
              <a:rPr lang="fr-FR" sz="2000" b="1" i="1" dirty="0">
                <a:solidFill>
                  <a:schemeClr val="accent6">
                    <a:lumMod val="60000"/>
                    <a:lumOff val="40000"/>
                  </a:schemeClr>
                </a:solidFill>
                <a:latin typeface="Optima" panose="02000503060000020004" pitchFamily="2" charset="0"/>
              </a:rPr>
              <a:t> Business Objectives, Challanges and </a:t>
            </a:r>
            <a:r>
              <a:rPr lang="fr-FR" sz="2000" b="1" i="1" dirty="0" err="1">
                <a:solidFill>
                  <a:schemeClr val="accent6">
                    <a:lumMod val="60000"/>
                    <a:lumOff val="40000"/>
                  </a:schemeClr>
                </a:solidFill>
                <a:latin typeface="Optima" panose="02000503060000020004" pitchFamily="2" charset="0"/>
              </a:rPr>
              <a:t>requirements</a:t>
            </a:r>
            <a:r>
              <a:rPr lang="fr-FR" sz="2000" b="1" i="1" dirty="0">
                <a:solidFill>
                  <a:schemeClr val="accent6">
                    <a:lumMod val="60000"/>
                    <a:lumOff val="40000"/>
                  </a:schemeClr>
                </a:solidFill>
                <a:latin typeface="Optima" panose="02000503060000020004" pitchFamily="2" charset="0"/>
              </a:rPr>
              <a:t> </a:t>
            </a:r>
          </a:p>
        </p:txBody>
      </p:sp>
    </p:spTree>
    <p:extLst>
      <p:ext uri="{BB962C8B-B14F-4D97-AF65-F5344CB8AC3E}">
        <p14:creationId xmlns:p14="http://schemas.microsoft.com/office/powerpoint/2010/main" val="1447005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5CBCE-625D-1B2D-11F5-4426C2CBD80F}"/>
            </a:ext>
          </a:extLst>
        </p:cNvPr>
        <p:cNvGrpSpPr/>
        <p:nvPr/>
      </p:nvGrpSpPr>
      <p:grpSpPr>
        <a:xfrm>
          <a:off x="0" y="0"/>
          <a:ext cx="0" cy="0"/>
          <a:chOff x="0" y="0"/>
          <a:chExt cx="0" cy="0"/>
        </a:xfrm>
      </p:grpSpPr>
      <p:sp>
        <p:nvSpPr>
          <p:cNvPr id="19" name="Rectangle 11">
            <a:extLst>
              <a:ext uri="{FF2B5EF4-FFF2-40B4-BE49-F238E27FC236}">
                <a16:creationId xmlns:a16="http://schemas.microsoft.com/office/drawing/2014/main" id="{C053AE66-72C6-9DCB-D855-814170AA46FC}"/>
              </a:ext>
            </a:extLst>
          </p:cNvPr>
          <p:cNvSpPr>
            <a:spLocks noGrp="1" noRot="1" noChangeAspect="1" noMove="1" noResize="1" noEditPoints="1" noAdjustHandles="1" noChangeArrowheads="1" noChangeShapeType="1" noTextEdit="1"/>
          </p:cNvSpPr>
          <p:nvPr/>
        </p:nvSpPr>
        <p:spPr>
          <a:xfrm>
            <a:off x="3048" y="1084747"/>
            <a:ext cx="12188952" cy="3294207"/>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Picture 13">
            <a:extLst>
              <a:ext uri="{FF2B5EF4-FFF2-40B4-BE49-F238E27FC236}">
                <a16:creationId xmlns:a16="http://schemas.microsoft.com/office/drawing/2014/main" id="{D9F73B96-9954-A0BC-671B-02151A48FAF7}"/>
              </a:ext>
            </a:extLst>
          </p:cNvPr>
          <p:cNvPicPr>
            <a:picLocks noGrp="1" noRot="1" noChangeAspect="1" noMove="1" noResize="1" noEditPoints="1" noAdjustHandles="1" noChangeArrowheads="1" noChangeShapeType="1" noCrop="1"/>
          </p:cNvPicPr>
          <p:nvPr/>
        </p:nvPicPr>
        <p:blipFill>
          <a:blip r:embed="rId2"/>
          <a:srcRect l="8235" r="8214" b="45501"/>
          <a:stretch>
            <a:fillRect/>
          </a:stretch>
        </p:blipFill>
        <p:spPr>
          <a:xfrm flipV="1">
            <a:off x="0" y="0"/>
            <a:ext cx="12191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2" name="Title 1">
            <a:extLst>
              <a:ext uri="{FF2B5EF4-FFF2-40B4-BE49-F238E27FC236}">
                <a16:creationId xmlns:a16="http://schemas.microsoft.com/office/drawing/2014/main" id="{72F71625-FC81-6E51-4329-79E2E70D8330}"/>
              </a:ext>
            </a:extLst>
          </p:cNvPr>
          <p:cNvSpPr>
            <a:spLocks noGrp="1"/>
          </p:cNvSpPr>
          <p:nvPr>
            <p:ph type="title" idx="4294967295"/>
          </p:nvPr>
        </p:nvSpPr>
        <p:spPr>
          <a:xfrm>
            <a:off x="468631" y="2076450"/>
            <a:ext cx="11129466" cy="1345134"/>
          </a:xfrm>
          <a:prstGeom prst="rect">
            <a:avLst/>
          </a:prstGeom>
        </p:spPr>
        <p:txBody>
          <a:bodyPr vert="horz" lIns="91440" tIns="45720" rIns="91440" bIns="45720" rtlCol="0" anchor="ctr">
            <a:noAutofit/>
          </a:bodyPr>
          <a:lstStyle/>
          <a:p>
            <a:pPr algn="ctr" defTabSz="914400">
              <a:lnSpc>
                <a:spcPct val="90000"/>
              </a:lnSpc>
            </a:pPr>
            <a:r>
              <a:rPr lang="en-US" sz="3200" b="1" dirty="0">
                <a:solidFill>
                  <a:srgbClr val="FFFFFF"/>
                </a:solidFill>
                <a:latin typeface="Optima" pitchFamily="2" charset="0"/>
                <a:cs typeface="+mj-cs"/>
              </a:rPr>
              <a:t>PiLog Recommended Solution &amp; Approach</a:t>
            </a:r>
          </a:p>
        </p:txBody>
      </p:sp>
      <p:sp>
        <p:nvSpPr>
          <p:cNvPr id="7" name="Title 1">
            <a:extLst>
              <a:ext uri="{FF2B5EF4-FFF2-40B4-BE49-F238E27FC236}">
                <a16:creationId xmlns:a16="http://schemas.microsoft.com/office/drawing/2014/main" id="{0EAFF09E-028E-22A9-0EEF-126A48C52C8C}"/>
              </a:ext>
            </a:extLst>
          </p:cNvPr>
          <p:cNvSpPr txBox="1"/>
          <p:nvPr/>
        </p:nvSpPr>
        <p:spPr>
          <a:xfrm>
            <a:off x="564322" y="4784867"/>
            <a:ext cx="10938084" cy="404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609600" rtl="0" eaLnBrk="1" latinLnBrk="0" hangingPunct="1">
              <a:spcBef>
                <a:spcPct val="0"/>
              </a:spcBef>
              <a:buNone/>
              <a:defRPr sz="3700" kern="1200">
                <a:solidFill>
                  <a:schemeClr val="accent1"/>
                </a:solidFill>
                <a:latin typeface="Futura"/>
                <a:ea typeface="+mj-ea"/>
                <a:cs typeface="Futura"/>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1" u="none" strike="noStrike" kern="1200" cap="none" spc="0" normalizeH="0" baseline="0" noProof="0" dirty="0">
                <a:ln>
                  <a:noFill/>
                </a:ln>
                <a:solidFill>
                  <a:srgbClr val="10479B"/>
                </a:solidFill>
                <a:effectLst/>
                <a:uLnTx/>
                <a:uFillTx/>
                <a:latin typeface="Optima"/>
                <a:ea typeface="+mj-ea"/>
                <a:cs typeface="Arial" panose="020B0604020202020204" pitchFamily="34" charset="0"/>
              </a:rPr>
              <a:t>PiLog’s </a:t>
            </a:r>
            <a:r>
              <a:rPr kumimoji="0" lang="en-US" sz="2400" b="1" i="1" u="none" strike="noStrike" kern="1200" cap="none" spc="0" normalizeH="0" baseline="0" noProof="0" dirty="0">
                <a:ln>
                  <a:noFill/>
                </a:ln>
                <a:solidFill>
                  <a:srgbClr val="FF0000"/>
                </a:solidFill>
                <a:effectLst/>
                <a:uLnTx/>
                <a:uFillTx/>
                <a:latin typeface="Optima"/>
                <a:ea typeface="+mj-ea"/>
                <a:cs typeface="Arial" panose="020B0604020202020204" pitchFamily="34" charset="0"/>
              </a:rPr>
              <a:t>optimized solution management </a:t>
            </a:r>
            <a:r>
              <a:rPr kumimoji="0" lang="en-US" sz="2400" b="1" i="1" u="none" strike="noStrike" kern="1200" cap="none" spc="0" normalizeH="0" baseline="0" noProof="0" dirty="0">
                <a:ln>
                  <a:noFill/>
                </a:ln>
                <a:solidFill>
                  <a:srgbClr val="10479B"/>
                </a:solidFill>
                <a:effectLst/>
                <a:uLnTx/>
                <a:uFillTx/>
                <a:latin typeface="Optima"/>
                <a:ea typeface="+mj-ea"/>
                <a:cs typeface="Arial" panose="020B0604020202020204" pitchFamily="34" charset="0"/>
              </a:rPr>
              <a:t>is aimed at </a:t>
            </a:r>
            <a:r>
              <a:rPr kumimoji="0" lang="en-US" sz="2400" b="1" i="1" u="none" strike="noStrike" kern="1200" cap="none" spc="0" normalizeH="0" baseline="0" noProof="0" dirty="0">
                <a:ln>
                  <a:noFill/>
                </a:ln>
                <a:solidFill>
                  <a:srgbClr val="FF0000"/>
                </a:solidFill>
                <a:effectLst/>
                <a:uLnTx/>
                <a:uFillTx/>
                <a:latin typeface="Optima"/>
                <a:ea typeface="+mj-ea"/>
                <a:cs typeface="Arial" panose="020B0604020202020204" pitchFamily="34" charset="0"/>
              </a:rPr>
              <a:t>Material Master Data  Standardization &amp; Enrichment </a:t>
            </a:r>
            <a:r>
              <a:rPr kumimoji="0" lang="en-US" sz="2400" b="1" i="1" u="none" strike="noStrike" kern="1200" cap="none" spc="0" normalizeH="0" baseline="0" noProof="0" dirty="0">
                <a:ln>
                  <a:noFill/>
                </a:ln>
                <a:solidFill>
                  <a:srgbClr val="10479B"/>
                </a:solidFill>
                <a:effectLst/>
                <a:uLnTx/>
                <a:uFillTx/>
                <a:latin typeface="Optima"/>
                <a:ea typeface="+mj-ea"/>
                <a:cs typeface="Arial" panose="020B0604020202020204" pitchFamily="34" charset="0"/>
              </a:rPr>
              <a:t>for </a:t>
            </a:r>
            <a:r>
              <a:rPr kumimoji="0" lang="en-US" sz="2400" b="1" i="1" u="none" strike="noStrike" kern="1200" cap="none" spc="0" normalizeH="0" baseline="0" noProof="0" dirty="0">
                <a:ln>
                  <a:noFill/>
                </a:ln>
                <a:solidFill>
                  <a:srgbClr val="FF0000"/>
                </a:solidFill>
                <a:effectLst/>
                <a:uLnTx/>
                <a:uFillTx/>
                <a:latin typeface="Optima"/>
                <a:ea typeface="+mj-ea"/>
                <a:cs typeface="Arial" panose="020B0604020202020204" pitchFamily="34" charset="0"/>
              </a:rPr>
              <a:t>improving overall organizational</a:t>
            </a:r>
            <a:r>
              <a:rPr kumimoji="0" lang="en-US" sz="2400" b="1" i="1" u="none" strike="noStrike" kern="1200" cap="none" spc="0" normalizeH="0" baseline="0" noProof="0" dirty="0">
                <a:ln>
                  <a:noFill/>
                </a:ln>
                <a:solidFill>
                  <a:srgbClr val="10479B"/>
                </a:solidFill>
                <a:effectLst/>
                <a:uLnTx/>
                <a:uFillTx/>
                <a:latin typeface="Optima"/>
                <a:ea typeface="+mj-ea"/>
                <a:cs typeface="Arial" panose="020B0604020202020204" pitchFamily="34" charset="0"/>
              </a:rPr>
              <a:t> </a:t>
            </a:r>
            <a:r>
              <a:rPr kumimoji="0" lang="en-US" sz="2400" b="1" i="1" u="none" strike="noStrike" kern="1200" cap="none" spc="0" normalizeH="0" baseline="0" noProof="0" dirty="0">
                <a:ln>
                  <a:noFill/>
                </a:ln>
                <a:solidFill>
                  <a:srgbClr val="FF0000"/>
                </a:solidFill>
                <a:effectLst/>
                <a:uLnTx/>
                <a:uFillTx/>
                <a:latin typeface="Optima"/>
                <a:ea typeface="+mj-ea"/>
                <a:cs typeface="Arial" panose="020B0604020202020204" pitchFamily="34" charset="0"/>
              </a:rPr>
              <a:t>effectiveness</a:t>
            </a:r>
            <a:r>
              <a:rPr kumimoji="0" lang="en-US" sz="2400" b="1" i="1" u="none" strike="noStrike" kern="1200" cap="none" spc="0" normalizeH="0" baseline="0" noProof="0" dirty="0">
                <a:ln>
                  <a:noFill/>
                </a:ln>
                <a:solidFill>
                  <a:srgbClr val="10479B"/>
                </a:solidFill>
                <a:effectLst/>
                <a:uLnTx/>
                <a:uFillTx/>
                <a:latin typeface="Optima"/>
                <a:ea typeface="+mj-ea"/>
                <a:cs typeface="Arial" panose="020B0604020202020204" pitchFamily="34" charset="0"/>
              </a:rPr>
              <a:t>!!!</a:t>
            </a:r>
          </a:p>
        </p:txBody>
      </p:sp>
      <p:pic>
        <p:nvPicPr>
          <p:cNvPr id="10" name="Picture 9">
            <a:extLst>
              <a:ext uri="{FF2B5EF4-FFF2-40B4-BE49-F238E27FC236}">
                <a16:creationId xmlns:a16="http://schemas.microsoft.com/office/drawing/2014/main" id="{8C0E3099-4EC5-CA98-0677-A70D5114960E}"/>
              </a:ext>
            </a:extLst>
          </p:cNvPr>
          <p:cNvPicPr>
            <a:picLocks noChangeAspect="1"/>
          </p:cNvPicPr>
          <p:nvPr/>
        </p:nvPicPr>
        <p:blipFill>
          <a:blip r:embed="rId3"/>
          <a:stretch>
            <a:fillRect/>
          </a:stretch>
        </p:blipFill>
        <p:spPr>
          <a:xfrm>
            <a:off x="3048" y="89381"/>
            <a:ext cx="1850338" cy="822373"/>
          </a:xfrm>
          <a:prstGeom prst="rect">
            <a:avLst/>
          </a:prstGeom>
        </p:spPr>
      </p:pic>
      <p:sp>
        <p:nvSpPr>
          <p:cNvPr id="3" name="Date Placeholder 3">
            <a:extLst>
              <a:ext uri="{FF2B5EF4-FFF2-40B4-BE49-F238E27FC236}">
                <a16:creationId xmlns:a16="http://schemas.microsoft.com/office/drawing/2014/main" id="{4706F01F-7A59-46AD-9C8E-A92D37ABF036}"/>
              </a:ext>
            </a:extLst>
          </p:cNvPr>
          <p:cNvSpPr>
            <a:spLocks noGrp="1"/>
          </p:cNvSpPr>
          <p:nvPr>
            <p:ph type="dt" sz="half" idx="10"/>
          </p:nvPr>
        </p:nvSpPr>
        <p:spPr>
          <a:xfrm>
            <a:off x="266880" y="6622089"/>
            <a:ext cx="2186760" cy="226715"/>
          </a:xfrm>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dirty="0" err="1">
                <a:ln>
                  <a:noFill/>
                </a:ln>
                <a:solidFill>
                  <a:prstClr val="white"/>
                </a:solidFill>
                <a:effectLst/>
                <a:uLnTx/>
                <a:uFillTx/>
                <a:latin typeface="Optima" panose="02000503060000020004" pitchFamily="2" charset="0"/>
                <a:ea typeface="+mn-ea"/>
                <a:cs typeface="Arial" panose="020B0604020202020204"/>
              </a:rPr>
              <a:t>PiLog</a:t>
            </a:r>
            <a:endParaRPr kumimoji="0" lang="en-ZA" sz="1600" b="0" i="0" u="none" strike="noStrike" kern="1200" cap="none" spc="0" normalizeH="0" baseline="0" noProof="0" dirty="0">
              <a:ln>
                <a:noFill/>
              </a:ln>
              <a:solidFill>
                <a:prstClr val="white"/>
              </a:solidFill>
              <a:effectLst/>
              <a:uLnTx/>
              <a:uFillTx/>
              <a:latin typeface="Optima" panose="02000503060000020004" pitchFamily="2" charset="0"/>
              <a:ea typeface="+mn-ea"/>
              <a:cs typeface="Arial" panose="020B0604020202020204"/>
            </a:endParaRPr>
          </a:p>
        </p:txBody>
      </p:sp>
    </p:spTree>
    <p:extLst>
      <p:ext uri="{BB962C8B-B14F-4D97-AF65-F5344CB8AC3E}">
        <p14:creationId xmlns:p14="http://schemas.microsoft.com/office/powerpoint/2010/main" val="1559587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78CA1-A45C-BB55-DF3F-E5C854184B3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FE2A524-276E-ED96-AE55-011612C98F9A}"/>
              </a:ext>
            </a:extLst>
          </p:cNvPr>
          <p:cNvSpPr txBox="1">
            <a:spLocks/>
          </p:cNvSpPr>
          <p:nvPr/>
        </p:nvSpPr>
        <p:spPr bwMode="auto">
          <a:xfrm>
            <a:off x="282120" y="139599"/>
            <a:ext cx="9543326"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spcBef>
                <a:spcPct val="0"/>
              </a:spcBef>
              <a:buNone/>
              <a:defRPr sz="2400" b="1" i="1">
                <a:solidFill>
                  <a:srgbClr val="002060"/>
                </a:solidFill>
                <a:latin typeface="Optima" panose="02000503060000020004"/>
                <a:cs typeface="Arial" panose="020B0604020202020204" pitchFamily="34" charset="0"/>
              </a:defRPr>
            </a:lvl1pPr>
          </a:lstStyle>
          <a:p>
            <a:pPr marL="0" marR="0" lvl="0" indent="0" algn="l" defTabSz="914264" rtl="0" eaLnBrk="1" fontAlgn="auto" latinLnBrk="0" hangingPunct="1">
              <a:lnSpc>
                <a:spcPct val="100000"/>
              </a:lnSpc>
              <a:spcBef>
                <a:spcPct val="0"/>
              </a:spcBef>
              <a:spcAft>
                <a:spcPts val="0"/>
              </a:spcAft>
              <a:buClrTx/>
              <a:buSzTx/>
              <a:buFontTx/>
              <a:buNone/>
              <a:tabLst/>
              <a:defRPr/>
            </a:pPr>
            <a:r>
              <a:rPr kumimoji="0" lang="en-US" sz="2300" b="1" i="0" u="none" strike="noStrike" kern="1200" cap="none" spc="0" normalizeH="0" baseline="0" noProof="0" dirty="0">
                <a:ln>
                  <a:noFill/>
                </a:ln>
                <a:solidFill>
                  <a:srgbClr val="10479B"/>
                </a:solidFill>
                <a:effectLst/>
                <a:uLnTx/>
                <a:uFillTx/>
                <a:latin typeface="Optima" charset="0"/>
                <a:ea typeface="+mn-ea"/>
                <a:cs typeface="Futura"/>
              </a:rPr>
              <a:t>Master Data Management – Organizational Strategy</a:t>
            </a:r>
            <a:endParaRPr kumimoji="0" lang="en-US" altLang="en-US" sz="2300" b="1" i="0" u="none" strike="noStrike" kern="1200" cap="none" spc="0" normalizeH="0" baseline="0" noProof="0" dirty="0">
              <a:ln>
                <a:noFill/>
              </a:ln>
              <a:solidFill>
                <a:srgbClr val="10479B"/>
              </a:solidFill>
              <a:effectLst/>
              <a:uLnTx/>
              <a:uFillTx/>
              <a:latin typeface="Optima" charset="0"/>
              <a:ea typeface="+mn-ea"/>
              <a:cs typeface="Futura"/>
            </a:endParaRPr>
          </a:p>
        </p:txBody>
      </p:sp>
      <p:grpSp>
        <p:nvGrpSpPr>
          <p:cNvPr id="60" name="Group 59">
            <a:extLst>
              <a:ext uri="{FF2B5EF4-FFF2-40B4-BE49-F238E27FC236}">
                <a16:creationId xmlns:a16="http://schemas.microsoft.com/office/drawing/2014/main" id="{FF06984B-63B6-9F34-2D15-A8DD2434D733}"/>
              </a:ext>
            </a:extLst>
          </p:cNvPr>
          <p:cNvGrpSpPr/>
          <p:nvPr/>
        </p:nvGrpSpPr>
        <p:grpSpPr>
          <a:xfrm>
            <a:off x="5745907" y="1000479"/>
            <a:ext cx="2161676" cy="3353509"/>
            <a:chOff x="3983933" y="2595771"/>
            <a:chExt cx="2161676" cy="3353509"/>
          </a:xfrm>
          <a:effectLst>
            <a:outerShdw blurRad="50800" dist="38100" dir="3600000" algn="t" rotWithShape="0">
              <a:prstClr val="black">
                <a:alpha val="40000"/>
              </a:prstClr>
            </a:outerShdw>
          </a:effectLst>
        </p:grpSpPr>
        <p:sp>
          <p:nvSpPr>
            <p:cNvPr id="61" name="Freeform 6">
              <a:extLst>
                <a:ext uri="{FF2B5EF4-FFF2-40B4-BE49-F238E27FC236}">
                  <a16:creationId xmlns:a16="http://schemas.microsoft.com/office/drawing/2014/main" id="{F1B1B018-2E62-9539-0444-CD556890C6C2}"/>
                </a:ext>
              </a:extLst>
            </p:cNvPr>
            <p:cNvSpPr>
              <a:spLocks/>
            </p:cNvSpPr>
            <p:nvPr/>
          </p:nvSpPr>
          <p:spPr bwMode="auto">
            <a:xfrm>
              <a:off x="5035861" y="25970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2A729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62" name="Freeform 8">
              <a:extLst>
                <a:ext uri="{FF2B5EF4-FFF2-40B4-BE49-F238E27FC236}">
                  <a16:creationId xmlns:a16="http://schemas.microsoft.com/office/drawing/2014/main" id="{417B1ACC-7E91-0639-2A1F-345C0111E852}"/>
                </a:ext>
              </a:extLst>
            </p:cNvPr>
            <p:cNvSpPr>
              <a:spLocks/>
            </p:cNvSpPr>
            <p:nvPr/>
          </p:nvSpPr>
          <p:spPr bwMode="auto">
            <a:xfrm>
              <a:off x="5035861" y="2595771"/>
              <a:ext cx="2571" cy="1286"/>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0"/>
                    <a:pt x="2" y="0"/>
                    <a:pt x="2" y="0"/>
                  </a:cubicBezTo>
                  <a:cubicBezTo>
                    <a:pt x="2" y="0"/>
                    <a:pt x="1" y="0"/>
                    <a:pt x="0" y="1"/>
                  </a:cubicBezTo>
                  <a:close/>
                </a:path>
              </a:pathLst>
            </a:custGeom>
            <a:solidFill>
              <a:srgbClr val="2A729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63" name="Freeform 62">
              <a:extLst>
                <a:ext uri="{FF2B5EF4-FFF2-40B4-BE49-F238E27FC236}">
                  <a16:creationId xmlns:a16="http://schemas.microsoft.com/office/drawing/2014/main" id="{D6B1D11D-7A49-3A21-851B-8FF42BFF5394}"/>
                </a:ext>
              </a:extLst>
            </p:cNvPr>
            <p:cNvSpPr>
              <a:spLocks/>
            </p:cNvSpPr>
            <p:nvPr/>
          </p:nvSpPr>
          <p:spPr bwMode="auto">
            <a:xfrm>
              <a:off x="3983933" y="3149614"/>
              <a:ext cx="1656919" cy="2799666"/>
            </a:xfrm>
            <a:custGeom>
              <a:avLst/>
              <a:gdLst>
                <a:gd name="T0" fmla="*/ 349 w 1214"/>
                <a:gd name="T1" fmla="*/ 1148 h 2058"/>
                <a:gd name="T2" fmla="*/ 349 w 1214"/>
                <a:gd name="T3" fmla="*/ 164 h 2058"/>
                <a:gd name="T4" fmla="*/ 71 w 1214"/>
                <a:gd name="T5" fmla="*/ 20 h 2058"/>
                <a:gd name="T6" fmla="*/ 0 w 1214"/>
                <a:gd name="T7" fmla="*/ 64 h 2058"/>
                <a:gd name="T8" fmla="*/ 0 w 1214"/>
                <a:gd name="T9" fmla="*/ 1365 h 2058"/>
                <a:gd name="T10" fmla="*/ 71 w 1214"/>
                <a:gd name="T11" fmla="*/ 1481 h 2058"/>
                <a:gd name="T12" fmla="*/ 1143 w 1214"/>
                <a:gd name="T13" fmla="*/ 2038 h 2058"/>
                <a:gd name="T14" fmla="*/ 1214 w 1214"/>
                <a:gd name="T15" fmla="*/ 1995 h 2058"/>
                <a:gd name="T16" fmla="*/ 1214 w 1214"/>
                <a:gd name="T17" fmla="*/ 1679 h 2058"/>
                <a:gd name="T18" fmla="*/ 421 w 1214"/>
                <a:gd name="T19" fmla="*/ 1267 h 2058"/>
                <a:gd name="T20" fmla="*/ 349 w 1214"/>
                <a:gd name="T21" fmla="*/ 1148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4" h="2058">
                  <a:moveTo>
                    <a:pt x="349" y="1148"/>
                  </a:moveTo>
                  <a:cubicBezTo>
                    <a:pt x="349" y="164"/>
                    <a:pt x="349" y="164"/>
                    <a:pt x="349" y="164"/>
                  </a:cubicBezTo>
                  <a:cubicBezTo>
                    <a:pt x="71" y="20"/>
                    <a:pt x="71" y="20"/>
                    <a:pt x="71" y="20"/>
                  </a:cubicBezTo>
                  <a:cubicBezTo>
                    <a:pt x="32" y="0"/>
                    <a:pt x="0" y="20"/>
                    <a:pt x="0" y="64"/>
                  </a:cubicBezTo>
                  <a:cubicBezTo>
                    <a:pt x="0" y="1365"/>
                    <a:pt x="0" y="1365"/>
                    <a:pt x="0" y="1365"/>
                  </a:cubicBezTo>
                  <a:cubicBezTo>
                    <a:pt x="0" y="1409"/>
                    <a:pt x="32" y="1461"/>
                    <a:pt x="71" y="1481"/>
                  </a:cubicBezTo>
                  <a:cubicBezTo>
                    <a:pt x="1143" y="2038"/>
                    <a:pt x="1143" y="2038"/>
                    <a:pt x="1143" y="2038"/>
                  </a:cubicBezTo>
                  <a:cubicBezTo>
                    <a:pt x="1182" y="2058"/>
                    <a:pt x="1214" y="2039"/>
                    <a:pt x="1214" y="1995"/>
                  </a:cubicBezTo>
                  <a:cubicBezTo>
                    <a:pt x="1214" y="1679"/>
                    <a:pt x="1214" y="1679"/>
                    <a:pt x="1214" y="1679"/>
                  </a:cubicBezTo>
                  <a:cubicBezTo>
                    <a:pt x="421" y="1267"/>
                    <a:pt x="421" y="1267"/>
                    <a:pt x="421" y="1267"/>
                  </a:cubicBezTo>
                  <a:cubicBezTo>
                    <a:pt x="381" y="1247"/>
                    <a:pt x="349" y="1193"/>
                    <a:pt x="349" y="1148"/>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64" name="Freeform 63">
              <a:extLst>
                <a:ext uri="{FF2B5EF4-FFF2-40B4-BE49-F238E27FC236}">
                  <a16:creationId xmlns:a16="http://schemas.microsoft.com/office/drawing/2014/main" id="{841BBC5B-D529-36BA-4C89-6C154D1A0D06}"/>
                </a:ext>
              </a:extLst>
            </p:cNvPr>
            <p:cNvSpPr>
              <a:spLocks/>
            </p:cNvSpPr>
            <p:nvPr/>
          </p:nvSpPr>
          <p:spPr bwMode="auto">
            <a:xfrm>
              <a:off x="4008356" y="31788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2A729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65" name="Freeform 64">
              <a:extLst>
                <a:ext uri="{FF2B5EF4-FFF2-40B4-BE49-F238E27FC236}">
                  <a16:creationId xmlns:a16="http://schemas.microsoft.com/office/drawing/2014/main" id="{D37A077C-30E9-67A0-C27D-B8EE62C58AE5}"/>
                </a:ext>
              </a:extLst>
            </p:cNvPr>
            <p:cNvSpPr>
              <a:spLocks/>
            </p:cNvSpPr>
            <p:nvPr/>
          </p:nvSpPr>
          <p:spPr bwMode="auto">
            <a:xfrm>
              <a:off x="4006654" y="2836012"/>
              <a:ext cx="2138955" cy="3087603"/>
            </a:xfrm>
            <a:custGeom>
              <a:avLst/>
              <a:gdLst>
                <a:gd name="T0" fmla="*/ 1494 w 1567"/>
                <a:gd name="T1" fmla="*/ 579 h 2270"/>
                <a:gd name="T2" fmla="*/ 401 w 1567"/>
                <a:gd name="T3" fmla="*/ 12 h 2270"/>
                <a:gd name="T4" fmla="*/ 346 w 1567"/>
                <a:gd name="T5" fmla="*/ 12 h 2270"/>
                <a:gd name="T6" fmla="*/ 0 w 1567"/>
                <a:gd name="T7" fmla="*/ 254 h 2270"/>
                <a:gd name="T8" fmla="*/ 51 w 1567"/>
                <a:gd name="T9" fmla="*/ 255 h 2270"/>
                <a:gd name="T10" fmla="*/ 1123 w 1567"/>
                <a:gd name="T11" fmla="*/ 812 h 2270"/>
                <a:gd name="T12" fmla="*/ 1194 w 1567"/>
                <a:gd name="T13" fmla="*/ 929 h 2270"/>
                <a:gd name="T14" fmla="*/ 1194 w 1567"/>
                <a:gd name="T15" fmla="*/ 1874 h 2270"/>
                <a:gd name="T16" fmla="*/ 1194 w 1567"/>
                <a:gd name="T17" fmla="*/ 2230 h 2270"/>
                <a:gd name="T18" fmla="*/ 1180 w 1567"/>
                <a:gd name="T19" fmla="*/ 2270 h 2270"/>
                <a:gd name="T20" fmla="*/ 1538 w 1567"/>
                <a:gd name="T21" fmla="*/ 2076 h 2270"/>
                <a:gd name="T22" fmla="*/ 1567 w 1567"/>
                <a:gd name="T23" fmla="*/ 2026 h 2270"/>
                <a:gd name="T24" fmla="*/ 1567 w 1567"/>
                <a:gd name="T25" fmla="*/ 699 h 2270"/>
                <a:gd name="T26" fmla="*/ 1494 w 1567"/>
                <a:gd name="T27" fmla="*/ 579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7" h="2270">
                  <a:moveTo>
                    <a:pt x="1494" y="579"/>
                  </a:moveTo>
                  <a:cubicBezTo>
                    <a:pt x="401" y="12"/>
                    <a:pt x="401" y="12"/>
                    <a:pt x="401" y="12"/>
                  </a:cubicBezTo>
                  <a:cubicBezTo>
                    <a:pt x="379" y="0"/>
                    <a:pt x="359" y="1"/>
                    <a:pt x="346" y="12"/>
                  </a:cubicBezTo>
                  <a:cubicBezTo>
                    <a:pt x="0" y="254"/>
                    <a:pt x="0" y="254"/>
                    <a:pt x="0" y="254"/>
                  </a:cubicBezTo>
                  <a:cubicBezTo>
                    <a:pt x="13" y="245"/>
                    <a:pt x="31" y="245"/>
                    <a:pt x="51" y="255"/>
                  </a:cubicBezTo>
                  <a:cubicBezTo>
                    <a:pt x="1123" y="812"/>
                    <a:pt x="1123" y="812"/>
                    <a:pt x="1123" y="812"/>
                  </a:cubicBezTo>
                  <a:cubicBezTo>
                    <a:pt x="1162" y="832"/>
                    <a:pt x="1194" y="885"/>
                    <a:pt x="1194" y="929"/>
                  </a:cubicBezTo>
                  <a:cubicBezTo>
                    <a:pt x="1194" y="1874"/>
                    <a:pt x="1194" y="1874"/>
                    <a:pt x="1194" y="1874"/>
                  </a:cubicBezTo>
                  <a:cubicBezTo>
                    <a:pt x="1194" y="2230"/>
                    <a:pt x="1194" y="2230"/>
                    <a:pt x="1194" y="2230"/>
                  </a:cubicBezTo>
                  <a:cubicBezTo>
                    <a:pt x="1194" y="2248"/>
                    <a:pt x="1189" y="2261"/>
                    <a:pt x="1180" y="2270"/>
                  </a:cubicBezTo>
                  <a:cubicBezTo>
                    <a:pt x="1538" y="2076"/>
                    <a:pt x="1538" y="2076"/>
                    <a:pt x="1538" y="2076"/>
                  </a:cubicBezTo>
                  <a:cubicBezTo>
                    <a:pt x="1555" y="2070"/>
                    <a:pt x="1567" y="2053"/>
                    <a:pt x="1567" y="2026"/>
                  </a:cubicBezTo>
                  <a:cubicBezTo>
                    <a:pt x="1567" y="699"/>
                    <a:pt x="1567" y="699"/>
                    <a:pt x="1567" y="699"/>
                  </a:cubicBezTo>
                  <a:cubicBezTo>
                    <a:pt x="1567" y="654"/>
                    <a:pt x="1534" y="600"/>
                    <a:pt x="1494" y="579"/>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72" name="Freeform 71">
              <a:extLst>
                <a:ext uri="{FF2B5EF4-FFF2-40B4-BE49-F238E27FC236}">
                  <a16:creationId xmlns:a16="http://schemas.microsoft.com/office/drawing/2014/main" id="{F5908FFB-3CD9-360D-CEFE-0215A9912D0E}"/>
                </a:ext>
              </a:extLst>
            </p:cNvPr>
            <p:cNvSpPr>
              <a:spLocks/>
            </p:cNvSpPr>
            <p:nvPr/>
          </p:nvSpPr>
          <p:spPr bwMode="auto">
            <a:xfrm>
              <a:off x="4008356" y="3177520"/>
              <a:ext cx="2571" cy="1286"/>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0"/>
                    <a:pt x="2" y="0"/>
                    <a:pt x="2" y="0"/>
                  </a:cubicBezTo>
                  <a:cubicBezTo>
                    <a:pt x="2" y="0"/>
                    <a:pt x="1" y="0"/>
                    <a:pt x="0" y="1"/>
                  </a:cubicBezTo>
                  <a:close/>
                </a:path>
              </a:pathLst>
            </a:custGeom>
            <a:solidFill>
              <a:srgbClr val="2A729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grpSp>
      <p:grpSp>
        <p:nvGrpSpPr>
          <p:cNvPr id="73" name="Group 72">
            <a:extLst>
              <a:ext uri="{FF2B5EF4-FFF2-40B4-BE49-F238E27FC236}">
                <a16:creationId xmlns:a16="http://schemas.microsoft.com/office/drawing/2014/main" id="{309A4D7D-1AED-2496-AE25-495D6F0E7F0B}"/>
              </a:ext>
            </a:extLst>
          </p:cNvPr>
          <p:cNvGrpSpPr/>
          <p:nvPr/>
        </p:nvGrpSpPr>
        <p:grpSpPr>
          <a:xfrm>
            <a:off x="4722896" y="1589229"/>
            <a:ext cx="2161676" cy="3353509"/>
            <a:chOff x="3983933" y="2595771"/>
            <a:chExt cx="2161676" cy="3353509"/>
          </a:xfrm>
          <a:effectLst>
            <a:outerShdw blurRad="50800" dist="38100" dir="3600000" algn="t" rotWithShape="0">
              <a:prstClr val="black">
                <a:alpha val="40000"/>
              </a:prstClr>
            </a:outerShdw>
          </a:effectLst>
        </p:grpSpPr>
        <p:sp>
          <p:nvSpPr>
            <p:cNvPr id="74" name="Freeform 6">
              <a:extLst>
                <a:ext uri="{FF2B5EF4-FFF2-40B4-BE49-F238E27FC236}">
                  <a16:creationId xmlns:a16="http://schemas.microsoft.com/office/drawing/2014/main" id="{8833C19F-FF5E-66C5-E47B-B37083BD7357}"/>
                </a:ext>
              </a:extLst>
            </p:cNvPr>
            <p:cNvSpPr>
              <a:spLocks/>
            </p:cNvSpPr>
            <p:nvPr/>
          </p:nvSpPr>
          <p:spPr bwMode="auto">
            <a:xfrm>
              <a:off x="5035861" y="25970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2A729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75" name="Freeform 8">
              <a:extLst>
                <a:ext uri="{FF2B5EF4-FFF2-40B4-BE49-F238E27FC236}">
                  <a16:creationId xmlns:a16="http://schemas.microsoft.com/office/drawing/2014/main" id="{6318CCBE-3E36-BCEB-DB14-9C04CAE49F17}"/>
                </a:ext>
              </a:extLst>
            </p:cNvPr>
            <p:cNvSpPr>
              <a:spLocks/>
            </p:cNvSpPr>
            <p:nvPr/>
          </p:nvSpPr>
          <p:spPr bwMode="auto">
            <a:xfrm>
              <a:off x="5035861" y="2595771"/>
              <a:ext cx="2571" cy="1286"/>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0"/>
                    <a:pt x="2" y="0"/>
                    <a:pt x="2" y="0"/>
                  </a:cubicBezTo>
                  <a:cubicBezTo>
                    <a:pt x="2" y="0"/>
                    <a:pt x="1" y="0"/>
                    <a:pt x="0" y="1"/>
                  </a:cubicBezTo>
                  <a:close/>
                </a:path>
              </a:pathLst>
            </a:custGeom>
            <a:solidFill>
              <a:srgbClr val="2A729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76" name="Freeform 75">
              <a:extLst>
                <a:ext uri="{FF2B5EF4-FFF2-40B4-BE49-F238E27FC236}">
                  <a16:creationId xmlns:a16="http://schemas.microsoft.com/office/drawing/2014/main" id="{736E32E6-60A4-6EDB-4945-3B51EE6EB52A}"/>
                </a:ext>
              </a:extLst>
            </p:cNvPr>
            <p:cNvSpPr>
              <a:spLocks/>
            </p:cNvSpPr>
            <p:nvPr/>
          </p:nvSpPr>
          <p:spPr bwMode="auto">
            <a:xfrm>
              <a:off x="3983933" y="3149614"/>
              <a:ext cx="1656919" cy="2799666"/>
            </a:xfrm>
            <a:custGeom>
              <a:avLst/>
              <a:gdLst>
                <a:gd name="T0" fmla="*/ 349 w 1214"/>
                <a:gd name="T1" fmla="*/ 1148 h 2058"/>
                <a:gd name="T2" fmla="*/ 349 w 1214"/>
                <a:gd name="T3" fmla="*/ 164 h 2058"/>
                <a:gd name="T4" fmla="*/ 71 w 1214"/>
                <a:gd name="T5" fmla="*/ 20 h 2058"/>
                <a:gd name="T6" fmla="*/ 0 w 1214"/>
                <a:gd name="T7" fmla="*/ 64 h 2058"/>
                <a:gd name="T8" fmla="*/ 0 w 1214"/>
                <a:gd name="T9" fmla="*/ 1365 h 2058"/>
                <a:gd name="T10" fmla="*/ 71 w 1214"/>
                <a:gd name="T11" fmla="*/ 1481 h 2058"/>
                <a:gd name="T12" fmla="*/ 1143 w 1214"/>
                <a:gd name="T13" fmla="*/ 2038 h 2058"/>
                <a:gd name="T14" fmla="*/ 1214 w 1214"/>
                <a:gd name="T15" fmla="*/ 1995 h 2058"/>
                <a:gd name="T16" fmla="*/ 1214 w 1214"/>
                <a:gd name="T17" fmla="*/ 1679 h 2058"/>
                <a:gd name="T18" fmla="*/ 421 w 1214"/>
                <a:gd name="T19" fmla="*/ 1267 h 2058"/>
                <a:gd name="T20" fmla="*/ 349 w 1214"/>
                <a:gd name="T21" fmla="*/ 1148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4" h="2058">
                  <a:moveTo>
                    <a:pt x="349" y="1148"/>
                  </a:moveTo>
                  <a:cubicBezTo>
                    <a:pt x="349" y="164"/>
                    <a:pt x="349" y="164"/>
                    <a:pt x="349" y="164"/>
                  </a:cubicBezTo>
                  <a:cubicBezTo>
                    <a:pt x="71" y="20"/>
                    <a:pt x="71" y="20"/>
                    <a:pt x="71" y="20"/>
                  </a:cubicBezTo>
                  <a:cubicBezTo>
                    <a:pt x="32" y="0"/>
                    <a:pt x="0" y="20"/>
                    <a:pt x="0" y="64"/>
                  </a:cubicBezTo>
                  <a:cubicBezTo>
                    <a:pt x="0" y="1365"/>
                    <a:pt x="0" y="1365"/>
                    <a:pt x="0" y="1365"/>
                  </a:cubicBezTo>
                  <a:cubicBezTo>
                    <a:pt x="0" y="1409"/>
                    <a:pt x="32" y="1461"/>
                    <a:pt x="71" y="1481"/>
                  </a:cubicBezTo>
                  <a:cubicBezTo>
                    <a:pt x="1143" y="2038"/>
                    <a:pt x="1143" y="2038"/>
                    <a:pt x="1143" y="2038"/>
                  </a:cubicBezTo>
                  <a:cubicBezTo>
                    <a:pt x="1182" y="2058"/>
                    <a:pt x="1214" y="2039"/>
                    <a:pt x="1214" y="1995"/>
                  </a:cubicBezTo>
                  <a:cubicBezTo>
                    <a:pt x="1214" y="1679"/>
                    <a:pt x="1214" y="1679"/>
                    <a:pt x="1214" y="1679"/>
                  </a:cubicBezTo>
                  <a:cubicBezTo>
                    <a:pt x="421" y="1267"/>
                    <a:pt x="421" y="1267"/>
                    <a:pt x="421" y="1267"/>
                  </a:cubicBezTo>
                  <a:cubicBezTo>
                    <a:pt x="381" y="1247"/>
                    <a:pt x="349" y="1193"/>
                    <a:pt x="349" y="1148"/>
                  </a:cubicBez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77" name="Freeform 76">
              <a:extLst>
                <a:ext uri="{FF2B5EF4-FFF2-40B4-BE49-F238E27FC236}">
                  <a16:creationId xmlns:a16="http://schemas.microsoft.com/office/drawing/2014/main" id="{91D02F27-7E8F-4F12-ECD3-4BCE2EF4D6A8}"/>
                </a:ext>
              </a:extLst>
            </p:cNvPr>
            <p:cNvSpPr>
              <a:spLocks/>
            </p:cNvSpPr>
            <p:nvPr/>
          </p:nvSpPr>
          <p:spPr bwMode="auto">
            <a:xfrm>
              <a:off x="4008356" y="31788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2A729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78" name="Freeform 77">
              <a:extLst>
                <a:ext uri="{FF2B5EF4-FFF2-40B4-BE49-F238E27FC236}">
                  <a16:creationId xmlns:a16="http://schemas.microsoft.com/office/drawing/2014/main" id="{9AC0E1AB-3AA7-698A-69F4-86A67892672C}"/>
                </a:ext>
              </a:extLst>
            </p:cNvPr>
            <p:cNvSpPr>
              <a:spLocks/>
            </p:cNvSpPr>
            <p:nvPr/>
          </p:nvSpPr>
          <p:spPr bwMode="auto">
            <a:xfrm>
              <a:off x="4006654" y="2836012"/>
              <a:ext cx="2138955" cy="3087603"/>
            </a:xfrm>
            <a:custGeom>
              <a:avLst/>
              <a:gdLst>
                <a:gd name="T0" fmla="*/ 1494 w 1567"/>
                <a:gd name="T1" fmla="*/ 579 h 2270"/>
                <a:gd name="T2" fmla="*/ 401 w 1567"/>
                <a:gd name="T3" fmla="*/ 12 h 2270"/>
                <a:gd name="T4" fmla="*/ 346 w 1567"/>
                <a:gd name="T5" fmla="*/ 12 h 2270"/>
                <a:gd name="T6" fmla="*/ 0 w 1567"/>
                <a:gd name="T7" fmla="*/ 254 h 2270"/>
                <a:gd name="T8" fmla="*/ 51 w 1567"/>
                <a:gd name="T9" fmla="*/ 255 h 2270"/>
                <a:gd name="T10" fmla="*/ 1123 w 1567"/>
                <a:gd name="T11" fmla="*/ 812 h 2270"/>
                <a:gd name="T12" fmla="*/ 1194 w 1567"/>
                <a:gd name="T13" fmla="*/ 929 h 2270"/>
                <a:gd name="T14" fmla="*/ 1194 w 1567"/>
                <a:gd name="T15" fmla="*/ 1874 h 2270"/>
                <a:gd name="T16" fmla="*/ 1194 w 1567"/>
                <a:gd name="T17" fmla="*/ 2230 h 2270"/>
                <a:gd name="T18" fmla="*/ 1180 w 1567"/>
                <a:gd name="T19" fmla="*/ 2270 h 2270"/>
                <a:gd name="T20" fmla="*/ 1538 w 1567"/>
                <a:gd name="T21" fmla="*/ 2076 h 2270"/>
                <a:gd name="T22" fmla="*/ 1567 w 1567"/>
                <a:gd name="T23" fmla="*/ 2026 h 2270"/>
                <a:gd name="T24" fmla="*/ 1567 w 1567"/>
                <a:gd name="T25" fmla="*/ 699 h 2270"/>
                <a:gd name="T26" fmla="*/ 1494 w 1567"/>
                <a:gd name="T27" fmla="*/ 579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7" h="2270">
                  <a:moveTo>
                    <a:pt x="1494" y="579"/>
                  </a:moveTo>
                  <a:cubicBezTo>
                    <a:pt x="401" y="12"/>
                    <a:pt x="401" y="12"/>
                    <a:pt x="401" y="12"/>
                  </a:cubicBezTo>
                  <a:cubicBezTo>
                    <a:pt x="379" y="0"/>
                    <a:pt x="359" y="1"/>
                    <a:pt x="346" y="12"/>
                  </a:cubicBezTo>
                  <a:cubicBezTo>
                    <a:pt x="0" y="254"/>
                    <a:pt x="0" y="254"/>
                    <a:pt x="0" y="254"/>
                  </a:cubicBezTo>
                  <a:cubicBezTo>
                    <a:pt x="13" y="245"/>
                    <a:pt x="31" y="245"/>
                    <a:pt x="51" y="255"/>
                  </a:cubicBezTo>
                  <a:cubicBezTo>
                    <a:pt x="1123" y="812"/>
                    <a:pt x="1123" y="812"/>
                    <a:pt x="1123" y="812"/>
                  </a:cubicBezTo>
                  <a:cubicBezTo>
                    <a:pt x="1162" y="832"/>
                    <a:pt x="1194" y="885"/>
                    <a:pt x="1194" y="929"/>
                  </a:cubicBezTo>
                  <a:cubicBezTo>
                    <a:pt x="1194" y="1874"/>
                    <a:pt x="1194" y="1874"/>
                    <a:pt x="1194" y="1874"/>
                  </a:cubicBezTo>
                  <a:cubicBezTo>
                    <a:pt x="1194" y="2230"/>
                    <a:pt x="1194" y="2230"/>
                    <a:pt x="1194" y="2230"/>
                  </a:cubicBezTo>
                  <a:cubicBezTo>
                    <a:pt x="1194" y="2248"/>
                    <a:pt x="1189" y="2261"/>
                    <a:pt x="1180" y="2270"/>
                  </a:cubicBezTo>
                  <a:cubicBezTo>
                    <a:pt x="1538" y="2076"/>
                    <a:pt x="1538" y="2076"/>
                    <a:pt x="1538" y="2076"/>
                  </a:cubicBezTo>
                  <a:cubicBezTo>
                    <a:pt x="1555" y="2070"/>
                    <a:pt x="1567" y="2053"/>
                    <a:pt x="1567" y="2026"/>
                  </a:cubicBezTo>
                  <a:cubicBezTo>
                    <a:pt x="1567" y="699"/>
                    <a:pt x="1567" y="699"/>
                    <a:pt x="1567" y="699"/>
                  </a:cubicBezTo>
                  <a:cubicBezTo>
                    <a:pt x="1567" y="654"/>
                    <a:pt x="1534" y="600"/>
                    <a:pt x="1494" y="579"/>
                  </a:cubicBez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79" name="Freeform 78">
              <a:extLst>
                <a:ext uri="{FF2B5EF4-FFF2-40B4-BE49-F238E27FC236}">
                  <a16:creationId xmlns:a16="http://schemas.microsoft.com/office/drawing/2014/main" id="{89B280F6-E342-B25C-609C-FEE81F0B9721}"/>
                </a:ext>
              </a:extLst>
            </p:cNvPr>
            <p:cNvSpPr>
              <a:spLocks/>
            </p:cNvSpPr>
            <p:nvPr/>
          </p:nvSpPr>
          <p:spPr bwMode="auto">
            <a:xfrm>
              <a:off x="4008356" y="3177520"/>
              <a:ext cx="2571" cy="1286"/>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0"/>
                    <a:pt x="2" y="0"/>
                    <a:pt x="2" y="0"/>
                  </a:cubicBezTo>
                  <a:cubicBezTo>
                    <a:pt x="2" y="0"/>
                    <a:pt x="1" y="0"/>
                    <a:pt x="0" y="1"/>
                  </a:cubicBezTo>
                  <a:close/>
                </a:path>
              </a:pathLst>
            </a:custGeom>
            <a:solidFill>
              <a:srgbClr val="2A729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grpSp>
      <p:grpSp>
        <p:nvGrpSpPr>
          <p:cNvPr id="80" name="Group 79">
            <a:extLst>
              <a:ext uri="{FF2B5EF4-FFF2-40B4-BE49-F238E27FC236}">
                <a16:creationId xmlns:a16="http://schemas.microsoft.com/office/drawing/2014/main" id="{08150E7F-8A3C-6317-3053-925518F5432A}"/>
              </a:ext>
            </a:extLst>
          </p:cNvPr>
          <p:cNvGrpSpPr/>
          <p:nvPr/>
        </p:nvGrpSpPr>
        <p:grpSpPr>
          <a:xfrm>
            <a:off x="3731954" y="2456688"/>
            <a:ext cx="2161676" cy="3113268"/>
            <a:chOff x="6038943" y="1672514"/>
            <a:chExt cx="2161676" cy="3113268"/>
          </a:xfrm>
          <a:effectLst>
            <a:outerShdw blurRad="50800" dist="38100" dir="3600000" algn="t" rotWithShape="0">
              <a:prstClr val="black">
                <a:alpha val="40000"/>
              </a:prstClr>
            </a:outerShdw>
          </a:effectLst>
        </p:grpSpPr>
        <p:sp>
          <p:nvSpPr>
            <p:cNvPr id="81" name="Freeform 5">
              <a:extLst>
                <a:ext uri="{FF2B5EF4-FFF2-40B4-BE49-F238E27FC236}">
                  <a16:creationId xmlns:a16="http://schemas.microsoft.com/office/drawing/2014/main" id="{62ED9F96-EEA9-7CC2-6E86-CCB191BD62CE}"/>
                </a:ext>
              </a:extLst>
            </p:cNvPr>
            <p:cNvSpPr>
              <a:spLocks/>
            </p:cNvSpPr>
            <p:nvPr/>
          </p:nvSpPr>
          <p:spPr bwMode="auto">
            <a:xfrm>
              <a:off x="6038943" y="1986116"/>
              <a:ext cx="1656919" cy="2799666"/>
            </a:xfrm>
            <a:custGeom>
              <a:avLst/>
              <a:gdLst>
                <a:gd name="T0" fmla="*/ 349 w 1214"/>
                <a:gd name="T1" fmla="*/ 1148 h 2058"/>
                <a:gd name="T2" fmla="*/ 349 w 1214"/>
                <a:gd name="T3" fmla="*/ 164 h 2058"/>
                <a:gd name="T4" fmla="*/ 71 w 1214"/>
                <a:gd name="T5" fmla="*/ 20 h 2058"/>
                <a:gd name="T6" fmla="*/ 0 w 1214"/>
                <a:gd name="T7" fmla="*/ 64 h 2058"/>
                <a:gd name="T8" fmla="*/ 0 w 1214"/>
                <a:gd name="T9" fmla="*/ 1365 h 2058"/>
                <a:gd name="T10" fmla="*/ 71 w 1214"/>
                <a:gd name="T11" fmla="*/ 1481 h 2058"/>
                <a:gd name="T12" fmla="*/ 1143 w 1214"/>
                <a:gd name="T13" fmla="*/ 2038 h 2058"/>
                <a:gd name="T14" fmla="*/ 1214 w 1214"/>
                <a:gd name="T15" fmla="*/ 1995 h 2058"/>
                <a:gd name="T16" fmla="*/ 1214 w 1214"/>
                <a:gd name="T17" fmla="*/ 1679 h 2058"/>
                <a:gd name="T18" fmla="*/ 421 w 1214"/>
                <a:gd name="T19" fmla="*/ 1267 h 2058"/>
                <a:gd name="T20" fmla="*/ 349 w 1214"/>
                <a:gd name="T21" fmla="*/ 1148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4" h="2058">
                  <a:moveTo>
                    <a:pt x="349" y="1148"/>
                  </a:moveTo>
                  <a:cubicBezTo>
                    <a:pt x="349" y="164"/>
                    <a:pt x="349" y="164"/>
                    <a:pt x="349" y="164"/>
                  </a:cubicBezTo>
                  <a:cubicBezTo>
                    <a:pt x="71" y="20"/>
                    <a:pt x="71" y="20"/>
                    <a:pt x="71" y="20"/>
                  </a:cubicBezTo>
                  <a:cubicBezTo>
                    <a:pt x="32" y="0"/>
                    <a:pt x="0" y="20"/>
                    <a:pt x="0" y="64"/>
                  </a:cubicBezTo>
                  <a:cubicBezTo>
                    <a:pt x="0" y="1365"/>
                    <a:pt x="0" y="1365"/>
                    <a:pt x="0" y="1365"/>
                  </a:cubicBezTo>
                  <a:cubicBezTo>
                    <a:pt x="0" y="1409"/>
                    <a:pt x="32" y="1461"/>
                    <a:pt x="71" y="1481"/>
                  </a:cubicBezTo>
                  <a:cubicBezTo>
                    <a:pt x="1143" y="2038"/>
                    <a:pt x="1143" y="2038"/>
                    <a:pt x="1143" y="2038"/>
                  </a:cubicBezTo>
                  <a:cubicBezTo>
                    <a:pt x="1182" y="2058"/>
                    <a:pt x="1214" y="2039"/>
                    <a:pt x="1214" y="1995"/>
                  </a:cubicBezTo>
                  <a:cubicBezTo>
                    <a:pt x="1214" y="1679"/>
                    <a:pt x="1214" y="1679"/>
                    <a:pt x="1214" y="1679"/>
                  </a:cubicBezTo>
                  <a:cubicBezTo>
                    <a:pt x="421" y="1267"/>
                    <a:pt x="421" y="1267"/>
                    <a:pt x="421" y="1267"/>
                  </a:cubicBezTo>
                  <a:cubicBezTo>
                    <a:pt x="381" y="1247"/>
                    <a:pt x="349" y="1193"/>
                    <a:pt x="349" y="1148"/>
                  </a:cubicBezTo>
                  <a:close/>
                </a:path>
              </a:pathLst>
            </a:custGeom>
            <a:solidFill>
              <a:srgbClr val="2A729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sp>
          <p:nvSpPr>
            <p:cNvPr id="82" name="Freeform 7">
              <a:extLst>
                <a:ext uri="{FF2B5EF4-FFF2-40B4-BE49-F238E27FC236}">
                  <a16:creationId xmlns:a16="http://schemas.microsoft.com/office/drawing/2014/main" id="{DBAA3086-78D5-970F-C56E-700B93916E41}"/>
                </a:ext>
              </a:extLst>
            </p:cNvPr>
            <p:cNvSpPr>
              <a:spLocks/>
            </p:cNvSpPr>
            <p:nvPr/>
          </p:nvSpPr>
          <p:spPr bwMode="auto">
            <a:xfrm>
              <a:off x="6061664" y="1672514"/>
              <a:ext cx="2138955" cy="3087603"/>
            </a:xfrm>
            <a:custGeom>
              <a:avLst/>
              <a:gdLst>
                <a:gd name="T0" fmla="*/ 1494 w 1567"/>
                <a:gd name="T1" fmla="*/ 579 h 2270"/>
                <a:gd name="T2" fmla="*/ 401 w 1567"/>
                <a:gd name="T3" fmla="*/ 12 h 2270"/>
                <a:gd name="T4" fmla="*/ 346 w 1567"/>
                <a:gd name="T5" fmla="*/ 12 h 2270"/>
                <a:gd name="T6" fmla="*/ 0 w 1567"/>
                <a:gd name="T7" fmla="*/ 254 h 2270"/>
                <a:gd name="T8" fmla="*/ 51 w 1567"/>
                <a:gd name="T9" fmla="*/ 255 h 2270"/>
                <a:gd name="T10" fmla="*/ 1123 w 1567"/>
                <a:gd name="T11" fmla="*/ 812 h 2270"/>
                <a:gd name="T12" fmla="*/ 1194 w 1567"/>
                <a:gd name="T13" fmla="*/ 929 h 2270"/>
                <a:gd name="T14" fmla="*/ 1194 w 1567"/>
                <a:gd name="T15" fmla="*/ 1874 h 2270"/>
                <a:gd name="T16" fmla="*/ 1194 w 1567"/>
                <a:gd name="T17" fmla="*/ 2230 h 2270"/>
                <a:gd name="T18" fmla="*/ 1180 w 1567"/>
                <a:gd name="T19" fmla="*/ 2270 h 2270"/>
                <a:gd name="T20" fmla="*/ 1538 w 1567"/>
                <a:gd name="T21" fmla="*/ 2076 h 2270"/>
                <a:gd name="T22" fmla="*/ 1567 w 1567"/>
                <a:gd name="T23" fmla="*/ 2026 h 2270"/>
                <a:gd name="T24" fmla="*/ 1567 w 1567"/>
                <a:gd name="T25" fmla="*/ 699 h 2270"/>
                <a:gd name="T26" fmla="*/ 1494 w 1567"/>
                <a:gd name="T27" fmla="*/ 579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7" h="2270">
                  <a:moveTo>
                    <a:pt x="1494" y="579"/>
                  </a:moveTo>
                  <a:cubicBezTo>
                    <a:pt x="401" y="12"/>
                    <a:pt x="401" y="12"/>
                    <a:pt x="401" y="12"/>
                  </a:cubicBezTo>
                  <a:cubicBezTo>
                    <a:pt x="379" y="0"/>
                    <a:pt x="359" y="1"/>
                    <a:pt x="346" y="12"/>
                  </a:cubicBezTo>
                  <a:cubicBezTo>
                    <a:pt x="0" y="254"/>
                    <a:pt x="0" y="254"/>
                    <a:pt x="0" y="254"/>
                  </a:cubicBezTo>
                  <a:cubicBezTo>
                    <a:pt x="13" y="245"/>
                    <a:pt x="31" y="245"/>
                    <a:pt x="51" y="255"/>
                  </a:cubicBezTo>
                  <a:cubicBezTo>
                    <a:pt x="1123" y="812"/>
                    <a:pt x="1123" y="812"/>
                    <a:pt x="1123" y="812"/>
                  </a:cubicBezTo>
                  <a:cubicBezTo>
                    <a:pt x="1162" y="832"/>
                    <a:pt x="1194" y="885"/>
                    <a:pt x="1194" y="929"/>
                  </a:cubicBezTo>
                  <a:cubicBezTo>
                    <a:pt x="1194" y="1874"/>
                    <a:pt x="1194" y="1874"/>
                    <a:pt x="1194" y="1874"/>
                  </a:cubicBezTo>
                  <a:cubicBezTo>
                    <a:pt x="1194" y="2230"/>
                    <a:pt x="1194" y="2230"/>
                    <a:pt x="1194" y="2230"/>
                  </a:cubicBezTo>
                  <a:cubicBezTo>
                    <a:pt x="1194" y="2248"/>
                    <a:pt x="1189" y="2261"/>
                    <a:pt x="1180" y="2270"/>
                  </a:cubicBezTo>
                  <a:cubicBezTo>
                    <a:pt x="1538" y="2076"/>
                    <a:pt x="1538" y="2076"/>
                    <a:pt x="1538" y="2076"/>
                  </a:cubicBezTo>
                  <a:cubicBezTo>
                    <a:pt x="1555" y="2070"/>
                    <a:pt x="1567" y="2053"/>
                    <a:pt x="1567" y="2026"/>
                  </a:cubicBezTo>
                  <a:cubicBezTo>
                    <a:pt x="1567" y="699"/>
                    <a:pt x="1567" y="699"/>
                    <a:pt x="1567" y="699"/>
                  </a:cubicBezTo>
                  <a:cubicBezTo>
                    <a:pt x="1567" y="654"/>
                    <a:pt x="1534" y="600"/>
                    <a:pt x="1494" y="579"/>
                  </a:cubicBezTo>
                  <a:close/>
                </a:path>
              </a:pathLst>
            </a:custGeom>
            <a:solidFill>
              <a:srgbClr val="ECF2F6">
                <a:lumMod val="7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Optima" panose="02000503060000020004" pitchFamily="2" charset="0"/>
                <a:ea typeface="+mn-ea"/>
                <a:cs typeface="+mn-cs"/>
              </a:endParaRPr>
            </a:p>
          </p:txBody>
        </p:sp>
      </p:grpSp>
      <p:grpSp>
        <p:nvGrpSpPr>
          <p:cNvPr id="83" name="Group 82">
            <a:extLst>
              <a:ext uri="{FF2B5EF4-FFF2-40B4-BE49-F238E27FC236}">
                <a16:creationId xmlns:a16="http://schemas.microsoft.com/office/drawing/2014/main" id="{EA155DF5-B14C-EADD-B6A8-558ECEE3016F}"/>
              </a:ext>
            </a:extLst>
          </p:cNvPr>
          <p:cNvGrpSpPr/>
          <p:nvPr/>
        </p:nvGrpSpPr>
        <p:grpSpPr>
          <a:xfrm>
            <a:off x="616738" y="1870146"/>
            <a:ext cx="2669216" cy="528069"/>
            <a:chOff x="1188386" y="1218246"/>
            <a:chExt cx="1822679" cy="360593"/>
          </a:xfrm>
        </p:grpSpPr>
        <p:sp>
          <p:nvSpPr>
            <p:cNvPr id="84" name="Freeform 83">
              <a:extLst>
                <a:ext uri="{FF2B5EF4-FFF2-40B4-BE49-F238E27FC236}">
                  <a16:creationId xmlns:a16="http://schemas.microsoft.com/office/drawing/2014/main" id="{BF29260E-C197-EFA6-E2AC-F6AB9F841366}"/>
                </a:ext>
              </a:extLst>
            </p:cNvPr>
            <p:cNvSpPr/>
            <p:nvPr/>
          </p:nvSpPr>
          <p:spPr bwMode="gray">
            <a:xfrm>
              <a:off x="1527210" y="1232351"/>
              <a:ext cx="1483855" cy="301911"/>
            </a:xfrm>
            <a:custGeom>
              <a:avLst/>
              <a:gdLst>
                <a:gd name="connsiteX0" fmla="*/ 0 w 1730384"/>
                <a:gd name="connsiteY0" fmla="*/ 0 h 301911"/>
                <a:gd name="connsiteX1" fmla="*/ 1691042 w 1730384"/>
                <a:gd name="connsiteY1" fmla="*/ 0 h 301911"/>
                <a:gd name="connsiteX2" fmla="*/ 1730384 w 1730384"/>
                <a:gd name="connsiteY2" fmla="*/ 39342 h 301911"/>
                <a:gd name="connsiteX3" fmla="*/ 1730384 w 1730384"/>
                <a:gd name="connsiteY3" fmla="*/ 262569 h 301911"/>
                <a:gd name="connsiteX4" fmla="*/ 1691042 w 1730384"/>
                <a:gd name="connsiteY4" fmla="*/ 301911 h 301911"/>
                <a:gd name="connsiteX5" fmla="*/ 22054 w 1730384"/>
                <a:gd name="connsiteY5" fmla="*/ 301911 h 301911"/>
                <a:gd name="connsiteX6" fmla="*/ 45832 w 1730384"/>
                <a:gd name="connsiteY6" fmla="*/ 285879 h 301911"/>
                <a:gd name="connsiteX7" fmla="*/ 98640 w 1730384"/>
                <a:gd name="connsiteY7" fmla="*/ 158390 h 301911"/>
                <a:gd name="connsiteX8" fmla="*/ 45832 w 1730384"/>
                <a:gd name="connsiteY8" fmla="*/ 30901 h 3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384" h="301911">
                  <a:moveTo>
                    <a:pt x="0" y="0"/>
                  </a:moveTo>
                  <a:lnTo>
                    <a:pt x="1691042" y="0"/>
                  </a:lnTo>
                  <a:cubicBezTo>
                    <a:pt x="1712770" y="0"/>
                    <a:pt x="1730384" y="17614"/>
                    <a:pt x="1730384" y="39342"/>
                  </a:cubicBezTo>
                  <a:lnTo>
                    <a:pt x="1730384" y="262569"/>
                  </a:lnTo>
                  <a:cubicBezTo>
                    <a:pt x="1730384" y="284297"/>
                    <a:pt x="1712770" y="301911"/>
                    <a:pt x="1691042" y="301911"/>
                  </a:cubicBezTo>
                  <a:lnTo>
                    <a:pt x="22054" y="301911"/>
                  </a:lnTo>
                  <a:lnTo>
                    <a:pt x="45832" y="285879"/>
                  </a:lnTo>
                  <a:cubicBezTo>
                    <a:pt x="78460" y="253252"/>
                    <a:pt x="98640" y="208178"/>
                    <a:pt x="98640" y="158390"/>
                  </a:cubicBezTo>
                  <a:cubicBezTo>
                    <a:pt x="98640" y="108603"/>
                    <a:pt x="78460" y="63528"/>
                    <a:pt x="45832" y="30901"/>
                  </a:cubicBezTo>
                  <a:close/>
                </a:path>
              </a:pathLst>
            </a:custGeom>
            <a:solidFill>
              <a:srgbClr val="FEFFFF"/>
            </a:solidFill>
            <a:ln w="9525" cap="rnd" cmpd="sng" algn="ctr">
              <a:solidFill>
                <a:srgbClr val="2A729F"/>
              </a:solidFill>
              <a:prstDash val="solid"/>
              <a:miter lim="800000"/>
              <a:headEnd/>
              <a:tailEnd/>
            </a:ln>
            <a:effectLst/>
          </p:spPr>
          <p:txBody>
            <a:bodyPr wrap="square" lIns="0" tIns="0" rIns="0" bIns="0" anchor="ctr">
              <a:noAutofit/>
            </a:bodyPr>
            <a:lstStyle/>
            <a:p>
              <a:pPr marL="0" marR="0" lvl="0" indent="0" algn="ctr" defTabSz="801688" rtl="0" eaLnBrk="0" fontAlgn="auto" latinLnBrk="0" hangingPunct="0">
                <a:lnSpc>
                  <a:spcPct val="100000"/>
                </a:lnSpc>
                <a:spcBef>
                  <a:spcPts val="0"/>
                </a:spcBef>
                <a:spcAft>
                  <a:spcPts val="1000"/>
                </a:spcAft>
                <a:buClrTx/>
                <a:buSzTx/>
                <a:buFontTx/>
                <a:buNone/>
                <a:tabLst/>
                <a:defRPr/>
              </a:pPr>
              <a:r>
                <a:rPr kumimoji="0" lang="en-US" sz="1400" b="1" i="0" u="none" strike="noStrike" kern="1200" cap="none" spc="0" normalizeH="0" baseline="0" noProof="0" dirty="0">
                  <a:ln>
                    <a:noFill/>
                  </a:ln>
                  <a:solidFill>
                    <a:srgbClr val="10479B"/>
                  </a:solidFill>
                  <a:effectLst/>
                  <a:uLnTx/>
                  <a:uFillTx/>
                  <a:latin typeface="Optima" charset="0"/>
                  <a:ea typeface="+mn-ea"/>
                  <a:cs typeface="+mn-cs"/>
                </a:rPr>
                <a:t>Consolidation</a:t>
              </a:r>
            </a:p>
          </p:txBody>
        </p:sp>
        <p:grpSp>
          <p:nvGrpSpPr>
            <p:cNvPr id="85" name="Group 84">
              <a:extLst>
                <a:ext uri="{FF2B5EF4-FFF2-40B4-BE49-F238E27FC236}">
                  <a16:creationId xmlns:a16="http://schemas.microsoft.com/office/drawing/2014/main" id="{B5E1CF2F-1FF3-E304-839D-CA7D39459E25}"/>
                </a:ext>
              </a:extLst>
            </p:cNvPr>
            <p:cNvGrpSpPr/>
            <p:nvPr/>
          </p:nvGrpSpPr>
          <p:grpSpPr>
            <a:xfrm>
              <a:off x="1188386" y="1218246"/>
              <a:ext cx="360593" cy="360593"/>
              <a:chOff x="1523394" y="1379788"/>
              <a:chExt cx="360593" cy="360593"/>
            </a:xfrm>
          </p:grpSpPr>
          <p:sp>
            <p:nvSpPr>
              <p:cNvPr id="86" name="Oval 85">
                <a:extLst>
                  <a:ext uri="{FF2B5EF4-FFF2-40B4-BE49-F238E27FC236}">
                    <a16:creationId xmlns:a16="http://schemas.microsoft.com/office/drawing/2014/main" id="{2624A391-6745-6013-BA19-0456FA9D626F}"/>
                  </a:ext>
                </a:extLst>
              </p:cNvPr>
              <p:cNvSpPr/>
              <p:nvPr/>
            </p:nvSpPr>
            <p:spPr>
              <a:xfrm>
                <a:off x="1523394" y="1379788"/>
                <a:ext cx="360593" cy="360593"/>
              </a:xfrm>
              <a:prstGeom prst="ellipse">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Optima" panose="02000503060000020004" pitchFamily="2" charset="0"/>
                  <a:ea typeface="+mn-ea"/>
                  <a:cs typeface="+mn-cs"/>
                </a:endParaRPr>
              </a:p>
            </p:txBody>
          </p:sp>
          <p:sp>
            <p:nvSpPr>
              <p:cNvPr id="87" name="TextBox 86">
                <a:extLst>
                  <a:ext uri="{FF2B5EF4-FFF2-40B4-BE49-F238E27FC236}">
                    <a16:creationId xmlns:a16="http://schemas.microsoft.com/office/drawing/2014/main" id="{FFCFB41D-BCD4-E419-FA19-2098C59A2B29}"/>
                  </a:ext>
                </a:extLst>
              </p:cNvPr>
              <p:cNvSpPr txBox="1"/>
              <p:nvPr/>
            </p:nvSpPr>
            <p:spPr>
              <a:xfrm>
                <a:off x="1543434" y="1455001"/>
                <a:ext cx="320511" cy="21016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Optima" panose="02000503060000020004" pitchFamily="2" charset="0"/>
                    <a:ea typeface="+mn-ea"/>
                    <a:cs typeface="+mn-cs"/>
                  </a:rPr>
                  <a:t>1</a:t>
                </a:r>
              </a:p>
            </p:txBody>
          </p:sp>
        </p:grpSp>
      </p:grpSp>
      <p:cxnSp>
        <p:nvCxnSpPr>
          <p:cNvPr id="88" name="Connector: Elbow 38">
            <a:extLst>
              <a:ext uri="{FF2B5EF4-FFF2-40B4-BE49-F238E27FC236}">
                <a16:creationId xmlns:a16="http://schemas.microsoft.com/office/drawing/2014/main" id="{6FE994F4-FC50-2926-0163-AEA8C10C7C27}"/>
              </a:ext>
            </a:extLst>
          </p:cNvPr>
          <p:cNvCxnSpPr>
            <a:cxnSpLocks/>
          </p:cNvCxnSpPr>
          <p:nvPr/>
        </p:nvCxnSpPr>
        <p:spPr>
          <a:xfrm rot="10800000">
            <a:off x="3285956" y="2111872"/>
            <a:ext cx="720608" cy="534664"/>
          </a:xfrm>
          <a:prstGeom prst="bentConnector3">
            <a:avLst>
              <a:gd name="adj1" fmla="val -384"/>
            </a:avLst>
          </a:prstGeom>
          <a:noFill/>
          <a:ln w="6350" cap="rnd" cmpd="sng" algn="ctr">
            <a:solidFill>
              <a:srgbClr val="2A729F"/>
            </a:solidFill>
            <a:prstDash val="solid"/>
            <a:miter lim="800000"/>
            <a:headEnd type="oval"/>
            <a:tailEnd type="oval"/>
          </a:ln>
          <a:effectLst/>
        </p:spPr>
      </p:cxnSp>
      <p:sp>
        <p:nvSpPr>
          <p:cNvPr id="89" name="TextBox 88">
            <a:extLst>
              <a:ext uri="{FF2B5EF4-FFF2-40B4-BE49-F238E27FC236}">
                <a16:creationId xmlns:a16="http://schemas.microsoft.com/office/drawing/2014/main" id="{6E5562D4-9550-030A-E73B-78D89BBD97E6}"/>
              </a:ext>
            </a:extLst>
          </p:cNvPr>
          <p:cNvSpPr txBox="1"/>
          <p:nvPr/>
        </p:nvSpPr>
        <p:spPr>
          <a:xfrm>
            <a:off x="1103134" y="2418871"/>
            <a:ext cx="2271785" cy="2971263"/>
          </a:xfrm>
          <a:prstGeom prst="rect">
            <a:avLst/>
          </a:prstGeom>
          <a:noFill/>
        </p:spPr>
        <p:txBody>
          <a:bodyPr wrap="square" rtlCol="0">
            <a:spAutoFit/>
          </a:bodyPr>
          <a:lstStyle/>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200" b="1" i="0" u="none" strike="noStrike" kern="1200" cap="none" spc="0" normalizeH="0" baseline="0" noProof="0" dirty="0">
                <a:ln>
                  <a:noFill/>
                </a:ln>
                <a:solidFill>
                  <a:srgbClr val="10479B"/>
                </a:solidFill>
                <a:effectLst/>
                <a:uLnTx/>
                <a:uFillTx/>
                <a:latin typeface="Optima" charset="0"/>
                <a:ea typeface="+mn-ea"/>
                <a:cs typeface="+mn-cs"/>
              </a:rPr>
              <a:t>Acquire/Collect the data from various sources/systems/landscapes</a:t>
            </a:r>
          </a:p>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200" b="1" i="0" u="none" strike="noStrike" kern="1200" cap="none" spc="0" normalizeH="0" baseline="0" noProof="0" dirty="0">
                <a:ln>
                  <a:noFill/>
                </a:ln>
                <a:solidFill>
                  <a:srgbClr val="10479B"/>
                </a:solidFill>
                <a:effectLst/>
                <a:uLnTx/>
                <a:uFillTx/>
                <a:latin typeface="Optima" charset="0"/>
                <a:ea typeface="+mn-ea"/>
                <a:cs typeface="+mn-cs"/>
              </a:rPr>
              <a:t>Standardize / Harmonize &amp; enrich  the datasets using Industry-specific standards &amp; taxonomies</a:t>
            </a:r>
          </a:p>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200" b="1" i="0" u="none" strike="noStrike" kern="1200" cap="none" spc="0" normalizeH="0" baseline="0" noProof="0" dirty="0">
                <a:ln>
                  <a:noFill/>
                </a:ln>
                <a:solidFill>
                  <a:srgbClr val="10479B"/>
                </a:solidFill>
                <a:effectLst/>
                <a:uLnTx/>
                <a:uFillTx/>
                <a:latin typeface="Optima" charset="0"/>
                <a:ea typeface="+mn-ea"/>
                <a:cs typeface="+mn-cs"/>
              </a:rPr>
              <a:t>Perform Physical Stock Verification where required</a:t>
            </a:r>
          </a:p>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200" b="1" i="0" u="none" strike="noStrike" kern="1200" cap="none" spc="0" normalizeH="0" baseline="0" noProof="0" dirty="0">
                <a:ln>
                  <a:noFill/>
                </a:ln>
                <a:solidFill>
                  <a:srgbClr val="10479B"/>
                </a:solidFill>
                <a:effectLst/>
                <a:uLnTx/>
                <a:uFillTx/>
                <a:latin typeface="Optima" charset="0"/>
                <a:ea typeface="+mn-ea"/>
                <a:cs typeface="+mn-cs"/>
              </a:rPr>
              <a:t>Establish the Single version of truth</a:t>
            </a:r>
          </a:p>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200" b="1" i="0" u="none" strike="noStrike" kern="1200" cap="none" spc="0" normalizeH="0" baseline="0" noProof="0" dirty="0">
                <a:ln>
                  <a:noFill/>
                </a:ln>
                <a:solidFill>
                  <a:srgbClr val="10479B"/>
                </a:solidFill>
                <a:effectLst/>
                <a:uLnTx/>
                <a:uFillTx/>
                <a:latin typeface="Optima" charset="0"/>
                <a:ea typeface="+mn-ea"/>
                <a:cs typeface="+mn-cs"/>
              </a:rPr>
              <a:t>Design &amp; Establish the intelligent processes to address the newly available data</a:t>
            </a:r>
          </a:p>
        </p:txBody>
      </p:sp>
      <p:cxnSp>
        <p:nvCxnSpPr>
          <p:cNvPr id="90" name="Connector: Elbow 38">
            <a:extLst>
              <a:ext uri="{FF2B5EF4-FFF2-40B4-BE49-F238E27FC236}">
                <a16:creationId xmlns:a16="http://schemas.microsoft.com/office/drawing/2014/main" id="{A55C1E9B-9335-153C-4427-F308563CCF48}"/>
              </a:ext>
            </a:extLst>
          </p:cNvPr>
          <p:cNvCxnSpPr>
            <a:cxnSpLocks/>
            <a:stCxn id="102" idx="1"/>
          </p:cNvCxnSpPr>
          <p:nvPr/>
        </p:nvCxnSpPr>
        <p:spPr>
          <a:xfrm rot="10800000" flipV="1">
            <a:off x="6736850" y="4018976"/>
            <a:ext cx="2222004" cy="639274"/>
          </a:xfrm>
          <a:prstGeom prst="bentConnector3">
            <a:avLst>
              <a:gd name="adj1" fmla="val 16715"/>
            </a:avLst>
          </a:prstGeom>
          <a:noFill/>
          <a:ln w="6350" cap="rnd" cmpd="sng" algn="ctr">
            <a:solidFill>
              <a:srgbClr val="D4D4D4">
                <a:lumMod val="75000"/>
              </a:srgbClr>
            </a:solidFill>
            <a:prstDash val="solid"/>
            <a:miter lim="800000"/>
            <a:headEnd type="oval"/>
            <a:tailEnd type="oval"/>
          </a:ln>
          <a:effectLst/>
        </p:spPr>
      </p:cxnSp>
      <p:grpSp>
        <p:nvGrpSpPr>
          <p:cNvPr id="91" name="Group 90">
            <a:extLst>
              <a:ext uri="{FF2B5EF4-FFF2-40B4-BE49-F238E27FC236}">
                <a16:creationId xmlns:a16="http://schemas.microsoft.com/office/drawing/2014/main" id="{D12F6090-EB4A-3800-659B-127C1071D616}"/>
              </a:ext>
            </a:extLst>
          </p:cNvPr>
          <p:cNvGrpSpPr/>
          <p:nvPr/>
        </p:nvGrpSpPr>
        <p:grpSpPr>
          <a:xfrm>
            <a:off x="8280351" y="1347194"/>
            <a:ext cx="2669216" cy="528069"/>
            <a:chOff x="1188386" y="1218246"/>
            <a:chExt cx="1822679" cy="360593"/>
          </a:xfrm>
        </p:grpSpPr>
        <p:sp>
          <p:nvSpPr>
            <p:cNvPr id="92" name="Freeform 91">
              <a:extLst>
                <a:ext uri="{FF2B5EF4-FFF2-40B4-BE49-F238E27FC236}">
                  <a16:creationId xmlns:a16="http://schemas.microsoft.com/office/drawing/2014/main" id="{6D4EB18E-D24D-A171-302B-660A896A4633}"/>
                </a:ext>
              </a:extLst>
            </p:cNvPr>
            <p:cNvSpPr/>
            <p:nvPr/>
          </p:nvSpPr>
          <p:spPr bwMode="gray">
            <a:xfrm>
              <a:off x="1527210" y="1232351"/>
              <a:ext cx="1483855" cy="301911"/>
            </a:xfrm>
            <a:custGeom>
              <a:avLst/>
              <a:gdLst>
                <a:gd name="connsiteX0" fmla="*/ 0 w 1730384"/>
                <a:gd name="connsiteY0" fmla="*/ 0 h 301911"/>
                <a:gd name="connsiteX1" fmla="*/ 1691042 w 1730384"/>
                <a:gd name="connsiteY1" fmla="*/ 0 h 301911"/>
                <a:gd name="connsiteX2" fmla="*/ 1730384 w 1730384"/>
                <a:gd name="connsiteY2" fmla="*/ 39342 h 301911"/>
                <a:gd name="connsiteX3" fmla="*/ 1730384 w 1730384"/>
                <a:gd name="connsiteY3" fmla="*/ 262569 h 301911"/>
                <a:gd name="connsiteX4" fmla="*/ 1691042 w 1730384"/>
                <a:gd name="connsiteY4" fmla="*/ 301911 h 301911"/>
                <a:gd name="connsiteX5" fmla="*/ 22054 w 1730384"/>
                <a:gd name="connsiteY5" fmla="*/ 301911 h 301911"/>
                <a:gd name="connsiteX6" fmla="*/ 45832 w 1730384"/>
                <a:gd name="connsiteY6" fmla="*/ 285879 h 301911"/>
                <a:gd name="connsiteX7" fmla="*/ 98640 w 1730384"/>
                <a:gd name="connsiteY7" fmla="*/ 158390 h 301911"/>
                <a:gd name="connsiteX8" fmla="*/ 45832 w 1730384"/>
                <a:gd name="connsiteY8" fmla="*/ 30901 h 3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384" h="301911">
                  <a:moveTo>
                    <a:pt x="0" y="0"/>
                  </a:moveTo>
                  <a:lnTo>
                    <a:pt x="1691042" y="0"/>
                  </a:lnTo>
                  <a:cubicBezTo>
                    <a:pt x="1712770" y="0"/>
                    <a:pt x="1730384" y="17614"/>
                    <a:pt x="1730384" y="39342"/>
                  </a:cubicBezTo>
                  <a:lnTo>
                    <a:pt x="1730384" y="262569"/>
                  </a:lnTo>
                  <a:cubicBezTo>
                    <a:pt x="1730384" y="284297"/>
                    <a:pt x="1712770" y="301911"/>
                    <a:pt x="1691042" y="301911"/>
                  </a:cubicBezTo>
                  <a:lnTo>
                    <a:pt x="22054" y="301911"/>
                  </a:lnTo>
                  <a:lnTo>
                    <a:pt x="45832" y="285879"/>
                  </a:lnTo>
                  <a:cubicBezTo>
                    <a:pt x="78460" y="253252"/>
                    <a:pt x="98640" y="208178"/>
                    <a:pt x="98640" y="158390"/>
                  </a:cubicBezTo>
                  <a:cubicBezTo>
                    <a:pt x="98640" y="108603"/>
                    <a:pt x="78460" y="63528"/>
                    <a:pt x="45832" y="30901"/>
                  </a:cubicBezTo>
                  <a:close/>
                </a:path>
              </a:pathLst>
            </a:custGeom>
            <a:solidFill>
              <a:srgbClr val="FEFFFF"/>
            </a:solidFill>
            <a:ln w="9525" cap="rnd" cmpd="sng" algn="ctr">
              <a:solidFill>
                <a:srgbClr val="EAEAEA">
                  <a:lumMod val="75000"/>
                </a:srgbClr>
              </a:solidFill>
              <a:prstDash val="solid"/>
              <a:miter lim="800000"/>
              <a:headEnd/>
              <a:tailEnd/>
            </a:ln>
            <a:effectLst/>
          </p:spPr>
          <p:txBody>
            <a:bodyPr wrap="square" lIns="0" tIns="0" rIns="0" bIns="0" anchor="ctr">
              <a:noAutofit/>
            </a:bodyPr>
            <a:lstStyle/>
            <a:p>
              <a:pPr marL="0" marR="0" lvl="0" indent="0" algn="ctr" defTabSz="801688" rtl="0" eaLnBrk="0" fontAlgn="auto" latinLnBrk="0" hangingPunct="0">
                <a:lnSpc>
                  <a:spcPct val="100000"/>
                </a:lnSpc>
                <a:spcBef>
                  <a:spcPts val="0"/>
                </a:spcBef>
                <a:spcAft>
                  <a:spcPts val="1000"/>
                </a:spcAft>
                <a:buClrTx/>
                <a:buSzTx/>
                <a:buFontTx/>
                <a:buNone/>
                <a:tabLst/>
                <a:defRPr/>
              </a:pPr>
              <a:r>
                <a:rPr kumimoji="0" lang="en-US" sz="1400" b="1" i="0" u="none" strike="noStrike" kern="0" cap="none" spc="0" normalizeH="0" baseline="0" noProof="0" dirty="0">
                  <a:ln>
                    <a:noFill/>
                  </a:ln>
                  <a:solidFill>
                    <a:srgbClr val="10479B"/>
                  </a:solidFill>
                  <a:effectLst/>
                  <a:uLnTx/>
                  <a:uFillTx/>
                  <a:latin typeface="Optima" panose="02000503060000020004" pitchFamily="2" charset="0"/>
                  <a:ea typeface="+mn-ea"/>
                  <a:cs typeface="Arial" charset="0"/>
                </a:rPr>
                <a:t>Business Performance</a:t>
              </a:r>
            </a:p>
          </p:txBody>
        </p:sp>
        <p:grpSp>
          <p:nvGrpSpPr>
            <p:cNvPr id="93" name="Group 92">
              <a:extLst>
                <a:ext uri="{FF2B5EF4-FFF2-40B4-BE49-F238E27FC236}">
                  <a16:creationId xmlns:a16="http://schemas.microsoft.com/office/drawing/2014/main" id="{6CC77A37-F634-1732-5D01-62EC64972C16}"/>
                </a:ext>
              </a:extLst>
            </p:cNvPr>
            <p:cNvGrpSpPr/>
            <p:nvPr/>
          </p:nvGrpSpPr>
          <p:grpSpPr>
            <a:xfrm>
              <a:off x="1188386" y="1218246"/>
              <a:ext cx="360593" cy="360593"/>
              <a:chOff x="1523394" y="1379788"/>
              <a:chExt cx="360593" cy="360593"/>
            </a:xfrm>
          </p:grpSpPr>
          <p:sp>
            <p:nvSpPr>
              <p:cNvPr id="94" name="Oval 93">
                <a:extLst>
                  <a:ext uri="{FF2B5EF4-FFF2-40B4-BE49-F238E27FC236}">
                    <a16:creationId xmlns:a16="http://schemas.microsoft.com/office/drawing/2014/main" id="{B1522E08-F2BD-7A4C-EB6A-535FC8237C84}"/>
                  </a:ext>
                </a:extLst>
              </p:cNvPr>
              <p:cNvSpPr/>
              <p:nvPr/>
            </p:nvSpPr>
            <p:spPr>
              <a:xfrm>
                <a:off x="1523394" y="1379788"/>
                <a:ext cx="360593" cy="360593"/>
              </a:xfrm>
              <a:prstGeom prst="ellipse">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Optima" panose="02000503060000020004" pitchFamily="2" charset="0"/>
                  <a:ea typeface="+mn-ea"/>
                  <a:cs typeface="+mn-cs"/>
                </a:endParaRPr>
              </a:p>
            </p:txBody>
          </p:sp>
          <p:sp>
            <p:nvSpPr>
              <p:cNvPr id="95" name="TextBox 94">
                <a:extLst>
                  <a:ext uri="{FF2B5EF4-FFF2-40B4-BE49-F238E27FC236}">
                    <a16:creationId xmlns:a16="http://schemas.microsoft.com/office/drawing/2014/main" id="{97B979BB-A4E6-BC9D-7776-258244F55519}"/>
                  </a:ext>
                </a:extLst>
              </p:cNvPr>
              <p:cNvSpPr txBox="1"/>
              <p:nvPr/>
            </p:nvSpPr>
            <p:spPr>
              <a:xfrm>
                <a:off x="1543434" y="1455001"/>
                <a:ext cx="320511" cy="21016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Optima" panose="02000503060000020004" pitchFamily="2" charset="0"/>
                    <a:ea typeface="+mn-ea"/>
                    <a:cs typeface="+mn-cs"/>
                  </a:rPr>
                  <a:t>3</a:t>
                </a:r>
              </a:p>
            </p:txBody>
          </p:sp>
        </p:grpSp>
      </p:grpSp>
      <p:sp>
        <p:nvSpPr>
          <p:cNvPr id="96" name="TextBox 95">
            <a:extLst>
              <a:ext uri="{FF2B5EF4-FFF2-40B4-BE49-F238E27FC236}">
                <a16:creationId xmlns:a16="http://schemas.microsoft.com/office/drawing/2014/main" id="{ADBD5AD2-D12A-F091-FF77-DAB05B6EE246}"/>
              </a:ext>
            </a:extLst>
          </p:cNvPr>
          <p:cNvSpPr txBox="1"/>
          <p:nvPr/>
        </p:nvSpPr>
        <p:spPr>
          <a:xfrm>
            <a:off x="8766748" y="1895919"/>
            <a:ext cx="2645439" cy="1817101"/>
          </a:xfrm>
          <a:prstGeom prst="rect">
            <a:avLst/>
          </a:prstGeom>
          <a:noFill/>
        </p:spPr>
        <p:txBody>
          <a:bodyPr wrap="square" rtlCol="0">
            <a:spAutoFit/>
          </a:bodyPr>
          <a:lstStyle/>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2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Establish the Digital Analytics platform</a:t>
            </a:r>
          </a:p>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2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Design &amp; Build the InfoGraphics for CXOs</a:t>
            </a:r>
          </a:p>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2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Evaluate the performance of organization based on data insights (KPIs, SLAs etc)</a:t>
            </a:r>
          </a:p>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2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Evaluate the benefits &amp; establish the numbers</a:t>
            </a:r>
          </a:p>
        </p:txBody>
      </p:sp>
      <p:cxnSp>
        <p:nvCxnSpPr>
          <p:cNvPr id="97" name="Straight Connector 96">
            <a:extLst>
              <a:ext uri="{FF2B5EF4-FFF2-40B4-BE49-F238E27FC236}">
                <a16:creationId xmlns:a16="http://schemas.microsoft.com/office/drawing/2014/main" id="{5ABB9511-9461-5971-9E57-3EEDF990B6A5}"/>
              </a:ext>
            </a:extLst>
          </p:cNvPr>
          <p:cNvCxnSpPr>
            <a:cxnSpLocks/>
            <a:endCxn id="94" idx="2"/>
          </p:cNvCxnSpPr>
          <p:nvPr/>
        </p:nvCxnSpPr>
        <p:spPr>
          <a:xfrm>
            <a:off x="7007405" y="1611229"/>
            <a:ext cx="1272946" cy="0"/>
          </a:xfrm>
          <a:prstGeom prst="line">
            <a:avLst/>
          </a:prstGeom>
          <a:noFill/>
          <a:ln w="6350" cap="flat" cmpd="sng" algn="ctr">
            <a:solidFill>
              <a:srgbClr val="FFFFFF">
                <a:lumMod val="65000"/>
              </a:srgbClr>
            </a:solidFill>
            <a:prstDash val="solid"/>
            <a:miter lim="800000"/>
            <a:headEnd type="oval"/>
            <a:tailEnd type="oval"/>
          </a:ln>
          <a:effectLst/>
        </p:spPr>
      </p:cxnSp>
      <p:grpSp>
        <p:nvGrpSpPr>
          <p:cNvPr id="98" name="Group 97">
            <a:extLst>
              <a:ext uri="{FF2B5EF4-FFF2-40B4-BE49-F238E27FC236}">
                <a16:creationId xmlns:a16="http://schemas.microsoft.com/office/drawing/2014/main" id="{96A86F73-262B-4CEC-B1BE-95A3A4BF7F3F}"/>
              </a:ext>
            </a:extLst>
          </p:cNvPr>
          <p:cNvGrpSpPr/>
          <p:nvPr/>
        </p:nvGrpSpPr>
        <p:grpSpPr>
          <a:xfrm>
            <a:off x="8929507" y="3754942"/>
            <a:ext cx="2669216" cy="528069"/>
            <a:chOff x="1188386" y="1218246"/>
            <a:chExt cx="1822679" cy="360593"/>
          </a:xfrm>
        </p:grpSpPr>
        <p:sp>
          <p:nvSpPr>
            <p:cNvPr id="99" name="Freeform 98">
              <a:extLst>
                <a:ext uri="{FF2B5EF4-FFF2-40B4-BE49-F238E27FC236}">
                  <a16:creationId xmlns:a16="http://schemas.microsoft.com/office/drawing/2014/main" id="{FE3CC62C-B0EE-ECB4-378F-7CB322757602}"/>
                </a:ext>
              </a:extLst>
            </p:cNvPr>
            <p:cNvSpPr/>
            <p:nvPr/>
          </p:nvSpPr>
          <p:spPr bwMode="gray">
            <a:xfrm>
              <a:off x="1527210" y="1232351"/>
              <a:ext cx="1483855" cy="301911"/>
            </a:xfrm>
            <a:custGeom>
              <a:avLst/>
              <a:gdLst>
                <a:gd name="connsiteX0" fmla="*/ 0 w 1730384"/>
                <a:gd name="connsiteY0" fmla="*/ 0 h 301911"/>
                <a:gd name="connsiteX1" fmla="*/ 1691042 w 1730384"/>
                <a:gd name="connsiteY1" fmla="*/ 0 h 301911"/>
                <a:gd name="connsiteX2" fmla="*/ 1730384 w 1730384"/>
                <a:gd name="connsiteY2" fmla="*/ 39342 h 301911"/>
                <a:gd name="connsiteX3" fmla="*/ 1730384 w 1730384"/>
                <a:gd name="connsiteY3" fmla="*/ 262569 h 301911"/>
                <a:gd name="connsiteX4" fmla="*/ 1691042 w 1730384"/>
                <a:gd name="connsiteY4" fmla="*/ 301911 h 301911"/>
                <a:gd name="connsiteX5" fmla="*/ 22054 w 1730384"/>
                <a:gd name="connsiteY5" fmla="*/ 301911 h 301911"/>
                <a:gd name="connsiteX6" fmla="*/ 45832 w 1730384"/>
                <a:gd name="connsiteY6" fmla="*/ 285879 h 301911"/>
                <a:gd name="connsiteX7" fmla="*/ 98640 w 1730384"/>
                <a:gd name="connsiteY7" fmla="*/ 158390 h 301911"/>
                <a:gd name="connsiteX8" fmla="*/ 45832 w 1730384"/>
                <a:gd name="connsiteY8" fmla="*/ 30901 h 3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384" h="301911">
                  <a:moveTo>
                    <a:pt x="0" y="0"/>
                  </a:moveTo>
                  <a:lnTo>
                    <a:pt x="1691042" y="0"/>
                  </a:lnTo>
                  <a:cubicBezTo>
                    <a:pt x="1712770" y="0"/>
                    <a:pt x="1730384" y="17614"/>
                    <a:pt x="1730384" y="39342"/>
                  </a:cubicBezTo>
                  <a:lnTo>
                    <a:pt x="1730384" y="262569"/>
                  </a:lnTo>
                  <a:cubicBezTo>
                    <a:pt x="1730384" y="284297"/>
                    <a:pt x="1712770" y="301911"/>
                    <a:pt x="1691042" y="301911"/>
                  </a:cubicBezTo>
                  <a:lnTo>
                    <a:pt x="22054" y="301911"/>
                  </a:lnTo>
                  <a:lnTo>
                    <a:pt x="45832" y="285879"/>
                  </a:lnTo>
                  <a:cubicBezTo>
                    <a:pt x="78460" y="253252"/>
                    <a:pt x="98640" y="208178"/>
                    <a:pt x="98640" y="158390"/>
                  </a:cubicBezTo>
                  <a:cubicBezTo>
                    <a:pt x="98640" y="108603"/>
                    <a:pt x="78460" y="63528"/>
                    <a:pt x="45832" y="30901"/>
                  </a:cubicBezTo>
                  <a:close/>
                </a:path>
              </a:pathLst>
            </a:custGeom>
            <a:solidFill>
              <a:srgbClr val="FEFFFF"/>
            </a:solidFill>
            <a:ln w="9525" cap="rnd" cmpd="sng" algn="ctr">
              <a:solidFill>
                <a:srgbClr val="EAEAEA">
                  <a:lumMod val="75000"/>
                </a:srgbClr>
              </a:solidFill>
              <a:prstDash val="solid"/>
              <a:miter lim="800000"/>
              <a:headEnd/>
              <a:tailEnd/>
            </a:ln>
            <a:effectLst/>
          </p:spPr>
          <p:txBody>
            <a:bodyPr wrap="square" lIns="0" tIns="0" rIns="0" bIns="0" anchor="ctr">
              <a:noAutofit/>
            </a:bodyPr>
            <a:lstStyle/>
            <a:p>
              <a:pPr marL="0" marR="0" lvl="0" indent="0" algn="ctr" defTabSz="801688" rtl="0" eaLnBrk="0" fontAlgn="auto" latinLnBrk="0" hangingPunct="0">
                <a:lnSpc>
                  <a:spcPct val="100000"/>
                </a:lnSpc>
                <a:spcBef>
                  <a:spcPts val="0"/>
                </a:spcBef>
                <a:spcAft>
                  <a:spcPts val="1000"/>
                </a:spcAft>
                <a:buClrTx/>
                <a:buSzTx/>
                <a:buFontTx/>
                <a:buNone/>
                <a:tabLst/>
                <a:defRPr/>
              </a:pPr>
              <a:r>
                <a:rPr kumimoji="0" lang="en-US" sz="1400" b="1" i="0" u="none" strike="noStrike" kern="0" cap="none" spc="0" normalizeH="0" baseline="0" noProof="0" dirty="0">
                  <a:ln>
                    <a:noFill/>
                  </a:ln>
                  <a:solidFill>
                    <a:srgbClr val="10479B"/>
                  </a:solidFill>
                  <a:effectLst/>
                  <a:uLnTx/>
                  <a:uFillTx/>
                  <a:latin typeface="Optima" panose="02000503060000020004" pitchFamily="2" charset="0"/>
                  <a:ea typeface="+mn-ea"/>
                  <a:cs typeface="Arial" charset="0"/>
                </a:rPr>
                <a:t>Governance</a:t>
              </a:r>
            </a:p>
          </p:txBody>
        </p:sp>
        <p:grpSp>
          <p:nvGrpSpPr>
            <p:cNvPr id="100" name="Group 99">
              <a:extLst>
                <a:ext uri="{FF2B5EF4-FFF2-40B4-BE49-F238E27FC236}">
                  <a16:creationId xmlns:a16="http://schemas.microsoft.com/office/drawing/2014/main" id="{1A7389A8-83DC-CAFF-F8DE-89747D95BCDD}"/>
                </a:ext>
              </a:extLst>
            </p:cNvPr>
            <p:cNvGrpSpPr/>
            <p:nvPr/>
          </p:nvGrpSpPr>
          <p:grpSpPr>
            <a:xfrm>
              <a:off x="1188386" y="1218246"/>
              <a:ext cx="360593" cy="360593"/>
              <a:chOff x="1523394" y="1379788"/>
              <a:chExt cx="360593" cy="360593"/>
            </a:xfrm>
          </p:grpSpPr>
          <p:sp>
            <p:nvSpPr>
              <p:cNvPr id="101" name="Oval 100">
                <a:extLst>
                  <a:ext uri="{FF2B5EF4-FFF2-40B4-BE49-F238E27FC236}">
                    <a16:creationId xmlns:a16="http://schemas.microsoft.com/office/drawing/2014/main" id="{04DBFBC2-6749-2DE6-197B-1B9BF71249B5}"/>
                  </a:ext>
                </a:extLst>
              </p:cNvPr>
              <p:cNvSpPr/>
              <p:nvPr/>
            </p:nvSpPr>
            <p:spPr>
              <a:xfrm>
                <a:off x="1523394" y="1379788"/>
                <a:ext cx="360593" cy="360593"/>
              </a:xfrm>
              <a:prstGeom prst="ellipse">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Optima" panose="02000503060000020004" pitchFamily="2" charset="0"/>
                  <a:ea typeface="+mn-ea"/>
                  <a:cs typeface="+mn-cs"/>
                </a:endParaRPr>
              </a:p>
            </p:txBody>
          </p:sp>
          <p:sp>
            <p:nvSpPr>
              <p:cNvPr id="102" name="TextBox 101">
                <a:extLst>
                  <a:ext uri="{FF2B5EF4-FFF2-40B4-BE49-F238E27FC236}">
                    <a16:creationId xmlns:a16="http://schemas.microsoft.com/office/drawing/2014/main" id="{A830AF8C-BB59-51BC-A622-5629AF32430D}"/>
                  </a:ext>
                </a:extLst>
              </p:cNvPr>
              <p:cNvSpPr txBox="1"/>
              <p:nvPr/>
            </p:nvSpPr>
            <p:spPr>
              <a:xfrm>
                <a:off x="1543434" y="1455001"/>
                <a:ext cx="320511" cy="21016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Optima" panose="02000503060000020004" pitchFamily="2" charset="0"/>
                    <a:ea typeface="+mn-ea"/>
                    <a:cs typeface="+mn-cs"/>
                  </a:rPr>
                  <a:t>2</a:t>
                </a:r>
              </a:p>
            </p:txBody>
          </p:sp>
        </p:grpSp>
      </p:grpSp>
      <p:sp>
        <p:nvSpPr>
          <p:cNvPr id="103" name="TextBox 102">
            <a:extLst>
              <a:ext uri="{FF2B5EF4-FFF2-40B4-BE49-F238E27FC236}">
                <a16:creationId xmlns:a16="http://schemas.microsoft.com/office/drawing/2014/main" id="{1293C876-D978-7892-A51B-ABCF3E9EF74D}"/>
              </a:ext>
            </a:extLst>
          </p:cNvPr>
          <p:cNvSpPr txBox="1"/>
          <p:nvPr/>
        </p:nvSpPr>
        <p:spPr>
          <a:xfrm>
            <a:off x="9415904" y="4303667"/>
            <a:ext cx="2138955" cy="2394182"/>
          </a:xfrm>
          <a:prstGeom prst="rect">
            <a:avLst/>
          </a:prstGeom>
          <a:noFill/>
        </p:spPr>
        <p:txBody>
          <a:bodyPr wrap="square" rtlCol="0">
            <a:spAutoFit/>
          </a:bodyPr>
          <a:lstStyle/>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2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Transform the processes to adapt the systematic data flow</a:t>
            </a:r>
          </a:p>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2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Assess, Monitor &amp; Improve the Data quality</a:t>
            </a:r>
          </a:p>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2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Establish centralized teams with strategic objectives for various process</a:t>
            </a:r>
          </a:p>
          <a:p>
            <a:pPr marL="171450" marR="0" lvl="0" indent="-171450" algn="l" defTabSz="914400" rtl="0" eaLnBrk="1" fontAlgn="auto" latinLnBrk="0" hangingPunct="1">
              <a:lnSpc>
                <a:spcPts val="1500"/>
              </a:lnSpc>
              <a:spcBef>
                <a:spcPts val="0"/>
              </a:spcBef>
              <a:spcAft>
                <a:spcPts val="0"/>
              </a:spcAft>
              <a:buClrTx/>
              <a:buSzTx/>
              <a:buFont typeface="Wingdings" pitchFamily="2" charset="2"/>
              <a:buChar char="v"/>
              <a:tabLst/>
              <a:defRPr/>
            </a:pPr>
            <a:r>
              <a:rPr kumimoji="0" lang="en-US" sz="12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Enforce the governance principles across the organization</a:t>
            </a:r>
          </a:p>
        </p:txBody>
      </p:sp>
      <p:sp>
        <p:nvSpPr>
          <p:cNvPr id="42" name="Date Placeholder 3">
            <a:extLst>
              <a:ext uri="{FF2B5EF4-FFF2-40B4-BE49-F238E27FC236}">
                <a16:creationId xmlns:a16="http://schemas.microsoft.com/office/drawing/2014/main" id="{247EF80A-3D9A-952D-B899-A10038148B26}"/>
              </a:ext>
            </a:extLst>
          </p:cNvPr>
          <p:cNvSpPr>
            <a:spLocks noGrp="1"/>
          </p:cNvSpPr>
          <p:nvPr>
            <p:ph type="dt" sz="half" idx="10"/>
          </p:nvPr>
        </p:nvSpPr>
        <p:spPr>
          <a:xfrm>
            <a:off x="282120" y="6591609"/>
            <a:ext cx="2186760" cy="226715"/>
          </a:xfrm>
        </p:spPr>
        <p:txBody>
          <a:bodyPr/>
          <a:lstStyle/>
          <a:p>
            <a:pPr marL="0" marR="0" lvl="0" indent="0" algn="l" defTabSz="609491"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dirty="0" err="1">
                <a:ln>
                  <a:noFill/>
                </a:ln>
                <a:solidFill>
                  <a:prstClr val="white"/>
                </a:solidFill>
                <a:effectLst/>
                <a:uLnTx/>
                <a:uFillTx/>
                <a:latin typeface="Optima" panose="02000503060000020004" pitchFamily="2" charset="0"/>
                <a:ea typeface="+mn-ea"/>
                <a:cs typeface="Arial"/>
              </a:rPr>
              <a:t>PiLog</a:t>
            </a:r>
            <a:endParaRPr kumimoji="0" lang="en-ZA" sz="1600" b="0" i="0" u="none" strike="noStrike" kern="1200" cap="none" spc="0" normalizeH="0" baseline="0" noProof="0" dirty="0">
              <a:ln>
                <a:noFill/>
              </a:ln>
              <a:solidFill>
                <a:prstClr val="white"/>
              </a:solidFill>
              <a:effectLst/>
              <a:uLnTx/>
              <a:uFillTx/>
              <a:latin typeface="Optima" panose="02000503060000020004" pitchFamily="2" charset="0"/>
              <a:ea typeface="+mn-ea"/>
              <a:cs typeface="Arial"/>
            </a:endParaRPr>
          </a:p>
        </p:txBody>
      </p:sp>
      <p:sp>
        <p:nvSpPr>
          <p:cNvPr id="43" name="Slide Number Placeholder 5">
            <a:extLst>
              <a:ext uri="{FF2B5EF4-FFF2-40B4-BE49-F238E27FC236}">
                <a16:creationId xmlns:a16="http://schemas.microsoft.com/office/drawing/2014/main" id="{E5F5FE5D-A71F-C111-5CB0-3CA77A5BA5DD}"/>
              </a:ext>
            </a:extLst>
          </p:cNvPr>
          <p:cNvSpPr>
            <a:spLocks noGrp="1"/>
          </p:cNvSpPr>
          <p:nvPr>
            <p:ph type="sldNum" sz="quarter" idx="12"/>
          </p:nvPr>
        </p:nvSpPr>
        <p:spPr>
          <a:xfrm>
            <a:off x="9342400" y="6622089"/>
            <a:ext cx="2844800" cy="226715"/>
          </a:xfrm>
        </p:spPr>
        <p:txBody>
          <a:bodyPr/>
          <a:lstStyle/>
          <a:p>
            <a:pPr marL="0" marR="0" lvl="0" indent="0" algn="r" defTabSz="609491"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200" b="1" i="0" u="none" strike="noStrike" kern="1200" cap="none" spc="0" normalizeH="0" baseline="0" noProof="0" smtClean="0">
                <a:ln>
                  <a:noFill/>
                </a:ln>
                <a:solidFill>
                  <a:srgbClr val="FFFFFF"/>
                </a:solidFill>
                <a:effectLst/>
                <a:uLnTx/>
                <a:uFillTx/>
                <a:latin typeface="Calibri"/>
                <a:ea typeface="+mn-ea"/>
                <a:cs typeface="+mn-cs"/>
              </a:rPr>
              <a:pPr marL="0" marR="0" lvl="0" indent="0" algn="r" defTabSz="609491" rtl="0" eaLnBrk="1" fontAlgn="auto" latinLnBrk="0" hangingPunct="1">
                <a:lnSpc>
                  <a:spcPct val="100000"/>
                </a:lnSpc>
                <a:spcBef>
                  <a:spcPts val="0"/>
                </a:spcBef>
                <a:spcAft>
                  <a:spcPts val="0"/>
                </a:spcAft>
                <a:buClrTx/>
                <a:buSzTx/>
                <a:buFontTx/>
                <a:buNone/>
                <a:tabLst/>
                <a:defRPr/>
              </a:pPr>
              <a:t>15</a:t>
            </a:fld>
            <a:endParaRPr kumimoji="0" lang="en-ZA" sz="1200" b="1"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92949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2000"/>
                                        <p:tgtEl>
                                          <p:spTgt spid="80"/>
                                        </p:tgtEl>
                                      </p:cBhvr>
                                    </p:animEffect>
                                  </p:childTnLst>
                                </p:cTn>
                              </p:par>
                              <p:par>
                                <p:cTn id="8" presetID="12" presetClass="entr" presetSubtype="4" fill="hold" nodeType="withEffect">
                                  <p:stCondLst>
                                    <p:cond delay="0"/>
                                  </p:stCondLst>
                                  <p:childTnLst>
                                    <p:set>
                                      <p:cBhvr>
                                        <p:cTn id="9" dur="1" fill="hold">
                                          <p:stCondLst>
                                            <p:cond delay="0"/>
                                          </p:stCondLst>
                                        </p:cTn>
                                        <p:tgtEl>
                                          <p:spTgt spid="88"/>
                                        </p:tgtEl>
                                        <p:attrNameLst>
                                          <p:attrName>style.visibility</p:attrName>
                                        </p:attrNameLst>
                                      </p:cBhvr>
                                      <p:to>
                                        <p:strVal val="visible"/>
                                      </p:to>
                                    </p:set>
                                    <p:anim calcmode="lin" valueType="num">
                                      <p:cBhvr additive="base">
                                        <p:cTn id="10" dur="1000"/>
                                        <p:tgtEl>
                                          <p:spTgt spid="88"/>
                                        </p:tgtEl>
                                        <p:attrNameLst>
                                          <p:attrName>ppt_y</p:attrName>
                                        </p:attrNameLst>
                                      </p:cBhvr>
                                      <p:tavLst>
                                        <p:tav tm="0">
                                          <p:val>
                                            <p:strVal val="#ppt_y+#ppt_h*1.125000"/>
                                          </p:val>
                                        </p:tav>
                                        <p:tav tm="100000">
                                          <p:val>
                                            <p:strVal val="#ppt_y"/>
                                          </p:val>
                                        </p:tav>
                                      </p:tavLst>
                                    </p:anim>
                                    <p:animEffect transition="in" filter="wipe(up)">
                                      <p:cBhvr>
                                        <p:cTn id="11" dur="1000"/>
                                        <p:tgtEl>
                                          <p:spTgt spid="88"/>
                                        </p:tgtEl>
                                      </p:cBhvr>
                                    </p:animEffect>
                                  </p:childTnLst>
                                </p:cTn>
                              </p:par>
                              <p:par>
                                <p:cTn id="12" presetID="12" presetClass="entr" presetSubtype="4" fill="hold" nodeType="withEffect">
                                  <p:stCondLst>
                                    <p:cond delay="0"/>
                                  </p:stCondLst>
                                  <p:childTnLst>
                                    <p:set>
                                      <p:cBhvr>
                                        <p:cTn id="13" dur="1" fill="hold">
                                          <p:stCondLst>
                                            <p:cond delay="0"/>
                                          </p:stCondLst>
                                        </p:cTn>
                                        <p:tgtEl>
                                          <p:spTgt spid="83"/>
                                        </p:tgtEl>
                                        <p:attrNameLst>
                                          <p:attrName>style.visibility</p:attrName>
                                        </p:attrNameLst>
                                      </p:cBhvr>
                                      <p:to>
                                        <p:strVal val="visible"/>
                                      </p:to>
                                    </p:set>
                                    <p:anim calcmode="lin" valueType="num">
                                      <p:cBhvr additive="base">
                                        <p:cTn id="14" dur="1000"/>
                                        <p:tgtEl>
                                          <p:spTgt spid="83"/>
                                        </p:tgtEl>
                                        <p:attrNameLst>
                                          <p:attrName>ppt_y</p:attrName>
                                        </p:attrNameLst>
                                      </p:cBhvr>
                                      <p:tavLst>
                                        <p:tav tm="0">
                                          <p:val>
                                            <p:strVal val="#ppt_y+#ppt_h*1.125000"/>
                                          </p:val>
                                        </p:tav>
                                        <p:tav tm="100000">
                                          <p:val>
                                            <p:strVal val="#ppt_y"/>
                                          </p:val>
                                        </p:tav>
                                      </p:tavLst>
                                    </p:anim>
                                    <p:animEffect transition="in" filter="wipe(up)">
                                      <p:cBhvr>
                                        <p:cTn id="15" dur="1000"/>
                                        <p:tgtEl>
                                          <p:spTgt spid="83"/>
                                        </p:tgtEl>
                                      </p:cBhvr>
                                    </p:animEffect>
                                  </p:childTnLst>
                                </p:cTn>
                              </p:par>
                              <p:par>
                                <p:cTn id="16" presetID="12" presetClass="entr" presetSubtype="8" fill="hold" grpId="0" nodeType="withEffect">
                                  <p:stCondLst>
                                    <p:cond delay="1000"/>
                                  </p:stCondLst>
                                  <p:childTnLst>
                                    <p:set>
                                      <p:cBhvr>
                                        <p:cTn id="17" dur="1" fill="hold">
                                          <p:stCondLst>
                                            <p:cond delay="0"/>
                                          </p:stCondLst>
                                        </p:cTn>
                                        <p:tgtEl>
                                          <p:spTgt spid="89"/>
                                        </p:tgtEl>
                                        <p:attrNameLst>
                                          <p:attrName>style.visibility</p:attrName>
                                        </p:attrNameLst>
                                      </p:cBhvr>
                                      <p:to>
                                        <p:strVal val="visible"/>
                                      </p:to>
                                    </p:set>
                                    <p:anim calcmode="lin" valueType="num">
                                      <p:cBhvr additive="base">
                                        <p:cTn id="18" dur="1000"/>
                                        <p:tgtEl>
                                          <p:spTgt spid="89"/>
                                        </p:tgtEl>
                                        <p:attrNameLst>
                                          <p:attrName>ppt_x</p:attrName>
                                        </p:attrNameLst>
                                      </p:cBhvr>
                                      <p:tavLst>
                                        <p:tav tm="0">
                                          <p:val>
                                            <p:strVal val="#ppt_x-#ppt_w*1.125000"/>
                                          </p:val>
                                        </p:tav>
                                        <p:tav tm="100000">
                                          <p:val>
                                            <p:strVal val="#ppt_x"/>
                                          </p:val>
                                        </p:tav>
                                      </p:tavLst>
                                    </p:anim>
                                    <p:animEffect transition="in" filter="wipe(right)">
                                      <p:cBhvr>
                                        <p:cTn id="19" dur="1000"/>
                                        <p:tgtEl>
                                          <p:spTgt spid="8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000"/>
                                        <p:tgtEl>
                                          <p:spTgt spid="73"/>
                                        </p:tgtEl>
                                      </p:cBhvr>
                                    </p:animEffect>
                                  </p:childTnLst>
                                </p:cTn>
                              </p:par>
                              <p:par>
                                <p:cTn id="24" presetID="0" presetClass="path" presetSubtype="0" accel="50000" decel="50000" fill="hold" nodeType="withEffect">
                                  <p:stCondLst>
                                    <p:cond delay="0"/>
                                  </p:stCondLst>
                                  <p:childTnLst>
                                    <p:animMotion origin="layout" path="M -0.08685 0.0875 L -1.66667E-6 2.96296E-6 " pathEditMode="relative" rAng="0" ptsTypes="AA">
                                      <p:cBhvr>
                                        <p:cTn id="25" dur="2000" fill="hold"/>
                                        <p:tgtEl>
                                          <p:spTgt spid="73"/>
                                        </p:tgtEl>
                                        <p:attrNameLst>
                                          <p:attrName>ppt_x</p:attrName>
                                          <p:attrName>ppt_y</p:attrName>
                                        </p:attrNameLst>
                                      </p:cBhvr>
                                      <p:rCtr x="4336" y="-4375"/>
                                    </p:animMotion>
                                  </p:childTnLst>
                                </p:cTn>
                              </p:par>
                              <p:par>
                                <p:cTn id="26" presetID="12" presetClass="entr" presetSubtype="8" fill="hold" nodeType="withEffect">
                                  <p:stCondLst>
                                    <p:cond delay="0"/>
                                  </p:stCondLst>
                                  <p:childTnLst>
                                    <p:set>
                                      <p:cBhvr>
                                        <p:cTn id="27" dur="1" fill="hold">
                                          <p:stCondLst>
                                            <p:cond delay="0"/>
                                          </p:stCondLst>
                                        </p:cTn>
                                        <p:tgtEl>
                                          <p:spTgt spid="90"/>
                                        </p:tgtEl>
                                        <p:attrNameLst>
                                          <p:attrName>style.visibility</p:attrName>
                                        </p:attrNameLst>
                                      </p:cBhvr>
                                      <p:to>
                                        <p:strVal val="visible"/>
                                      </p:to>
                                    </p:set>
                                    <p:anim calcmode="lin" valueType="num">
                                      <p:cBhvr additive="base">
                                        <p:cTn id="28" dur="1000"/>
                                        <p:tgtEl>
                                          <p:spTgt spid="90"/>
                                        </p:tgtEl>
                                        <p:attrNameLst>
                                          <p:attrName>ppt_x</p:attrName>
                                        </p:attrNameLst>
                                      </p:cBhvr>
                                      <p:tavLst>
                                        <p:tav tm="0">
                                          <p:val>
                                            <p:strVal val="#ppt_x-#ppt_w*1.125000"/>
                                          </p:val>
                                        </p:tav>
                                        <p:tav tm="100000">
                                          <p:val>
                                            <p:strVal val="#ppt_x"/>
                                          </p:val>
                                        </p:tav>
                                      </p:tavLst>
                                    </p:anim>
                                    <p:animEffect transition="in" filter="wipe(right)">
                                      <p:cBhvr>
                                        <p:cTn id="29" dur="1000"/>
                                        <p:tgtEl>
                                          <p:spTgt spid="90"/>
                                        </p:tgtEl>
                                      </p:cBhvr>
                                    </p:animEffect>
                                  </p:childTnLst>
                                </p:cTn>
                              </p:par>
                              <p:par>
                                <p:cTn id="30" presetID="12" presetClass="entr" presetSubtype="8" fill="hold" nodeType="withEffect">
                                  <p:stCondLst>
                                    <p:cond delay="0"/>
                                  </p:stCondLst>
                                  <p:childTnLst>
                                    <p:set>
                                      <p:cBhvr>
                                        <p:cTn id="31" dur="1" fill="hold">
                                          <p:stCondLst>
                                            <p:cond delay="0"/>
                                          </p:stCondLst>
                                        </p:cTn>
                                        <p:tgtEl>
                                          <p:spTgt spid="98"/>
                                        </p:tgtEl>
                                        <p:attrNameLst>
                                          <p:attrName>style.visibility</p:attrName>
                                        </p:attrNameLst>
                                      </p:cBhvr>
                                      <p:to>
                                        <p:strVal val="visible"/>
                                      </p:to>
                                    </p:set>
                                    <p:anim calcmode="lin" valueType="num">
                                      <p:cBhvr additive="base">
                                        <p:cTn id="32" dur="1000"/>
                                        <p:tgtEl>
                                          <p:spTgt spid="98"/>
                                        </p:tgtEl>
                                        <p:attrNameLst>
                                          <p:attrName>ppt_x</p:attrName>
                                        </p:attrNameLst>
                                      </p:cBhvr>
                                      <p:tavLst>
                                        <p:tav tm="0">
                                          <p:val>
                                            <p:strVal val="#ppt_x-#ppt_w*1.125000"/>
                                          </p:val>
                                        </p:tav>
                                        <p:tav tm="100000">
                                          <p:val>
                                            <p:strVal val="#ppt_x"/>
                                          </p:val>
                                        </p:tav>
                                      </p:tavLst>
                                    </p:anim>
                                    <p:animEffect transition="in" filter="wipe(right)">
                                      <p:cBhvr>
                                        <p:cTn id="33" dur="1000"/>
                                        <p:tgtEl>
                                          <p:spTgt spid="98"/>
                                        </p:tgtEl>
                                      </p:cBhvr>
                                    </p:animEffect>
                                  </p:childTnLst>
                                </p:cTn>
                              </p:par>
                              <p:par>
                                <p:cTn id="34" presetID="12" presetClass="entr" presetSubtype="8" fill="hold" grpId="0" nodeType="withEffect">
                                  <p:stCondLst>
                                    <p:cond delay="1000"/>
                                  </p:stCondLst>
                                  <p:childTnLst>
                                    <p:set>
                                      <p:cBhvr>
                                        <p:cTn id="35" dur="1" fill="hold">
                                          <p:stCondLst>
                                            <p:cond delay="0"/>
                                          </p:stCondLst>
                                        </p:cTn>
                                        <p:tgtEl>
                                          <p:spTgt spid="103"/>
                                        </p:tgtEl>
                                        <p:attrNameLst>
                                          <p:attrName>style.visibility</p:attrName>
                                        </p:attrNameLst>
                                      </p:cBhvr>
                                      <p:to>
                                        <p:strVal val="visible"/>
                                      </p:to>
                                    </p:set>
                                    <p:anim calcmode="lin" valueType="num">
                                      <p:cBhvr additive="base">
                                        <p:cTn id="36" dur="1000"/>
                                        <p:tgtEl>
                                          <p:spTgt spid="103"/>
                                        </p:tgtEl>
                                        <p:attrNameLst>
                                          <p:attrName>ppt_x</p:attrName>
                                        </p:attrNameLst>
                                      </p:cBhvr>
                                      <p:tavLst>
                                        <p:tav tm="0">
                                          <p:val>
                                            <p:strVal val="#ppt_x-#ppt_w*1.125000"/>
                                          </p:val>
                                        </p:tav>
                                        <p:tav tm="100000">
                                          <p:val>
                                            <p:strVal val="#ppt_x"/>
                                          </p:val>
                                        </p:tav>
                                      </p:tavLst>
                                    </p:anim>
                                    <p:animEffect transition="in" filter="wipe(right)">
                                      <p:cBhvr>
                                        <p:cTn id="37" dur="1000"/>
                                        <p:tgtEl>
                                          <p:spTgt spid="103"/>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fade">
                                      <p:cBhvr>
                                        <p:cTn id="41" dur="2000"/>
                                        <p:tgtEl>
                                          <p:spTgt spid="60"/>
                                        </p:tgtEl>
                                      </p:cBhvr>
                                    </p:animEffect>
                                  </p:childTnLst>
                                </p:cTn>
                              </p:par>
                              <p:par>
                                <p:cTn id="42" presetID="0" presetClass="path" presetSubtype="0" accel="50000" decel="50000" fill="hold" nodeType="withEffect">
                                  <p:stCondLst>
                                    <p:cond delay="0"/>
                                  </p:stCondLst>
                                  <p:childTnLst>
                                    <p:animMotion origin="layout" path="M -0.08386 0.08565 L 4.16667E-6 2.59259E-6 " pathEditMode="relative" rAng="0" ptsTypes="AA">
                                      <p:cBhvr>
                                        <p:cTn id="43" dur="2000" fill="hold"/>
                                        <p:tgtEl>
                                          <p:spTgt spid="60"/>
                                        </p:tgtEl>
                                        <p:attrNameLst>
                                          <p:attrName>ppt_x</p:attrName>
                                          <p:attrName>ppt_y</p:attrName>
                                        </p:attrNameLst>
                                      </p:cBhvr>
                                      <p:rCtr x="4193" y="-4282"/>
                                    </p:animMotion>
                                  </p:childTnLst>
                                </p:cTn>
                              </p:par>
                              <p:par>
                                <p:cTn id="44" presetID="12" presetClass="entr" presetSubtype="8" fill="hold" nodeType="withEffect">
                                  <p:stCondLst>
                                    <p:cond delay="0"/>
                                  </p:stCondLst>
                                  <p:childTnLst>
                                    <p:set>
                                      <p:cBhvr>
                                        <p:cTn id="45" dur="1" fill="hold">
                                          <p:stCondLst>
                                            <p:cond delay="0"/>
                                          </p:stCondLst>
                                        </p:cTn>
                                        <p:tgtEl>
                                          <p:spTgt spid="97"/>
                                        </p:tgtEl>
                                        <p:attrNameLst>
                                          <p:attrName>style.visibility</p:attrName>
                                        </p:attrNameLst>
                                      </p:cBhvr>
                                      <p:to>
                                        <p:strVal val="visible"/>
                                      </p:to>
                                    </p:set>
                                    <p:anim calcmode="lin" valueType="num">
                                      <p:cBhvr additive="base">
                                        <p:cTn id="46" dur="1000"/>
                                        <p:tgtEl>
                                          <p:spTgt spid="97"/>
                                        </p:tgtEl>
                                        <p:attrNameLst>
                                          <p:attrName>ppt_x</p:attrName>
                                        </p:attrNameLst>
                                      </p:cBhvr>
                                      <p:tavLst>
                                        <p:tav tm="0">
                                          <p:val>
                                            <p:strVal val="#ppt_x-#ppt_w*1.125000"/>
                                          </p:val>
                                        </p:tav>
                                        <p:tav tm="100000">
                                          <p:val>
                                            <p:strVal val="#ppt_x"/>
                                          </p:val>
                                        </p:tav>
                                      </p:tavLst>
                                    </p:anim>
                                    <p:animEffect transition="in" filter="wipe(right)">
                                      <p:cBhvr>
                                        <p:cTn id="47" dur="1000"/>
                                        <p:tgtEl>
                                          <p:spTgt spid="97"/>
                                        </p:tgtEl>
                                      </p:cBhvr>
                                    </p:animEffect>
                                  </p:childTnLst>
                                </p:cTn>
                              </p:par>
                              <p:par>
                                <p:cTn id="48" presetID="12" presetClass="entr" presetSubtype="8" fill="hold" nodeType="withEffect">
                                  <p:stCondLst>
                                    <p:cond delay="0"/>
                                  </p:stCondLst>
                                  <p:childTnLst>
                                    <p:set>
                                      <p:cBhvr>
                                        <p:cTn id="49" dur="1" fill="hold">
                                          <p:stCondLst>
                                            <p:cond delay="0"/>
                                          </p:stCondLst>
                                        </p:cTn>
                                        <p:tgtEl>
                                          <p:spTgt spid="91"/>
                                        </p:tgtEl>
                                        <p:attrNameLst>
                                          <p:attrName>style.visibility</p:attrName>
                                        </p:attrNameLst>
                                      </p:cBhvr>
                                      <p:to>
                                        <p:strVal val="visible"/>
                                      </p:to>
                                    </p:set>
                                    <p:anim calcmode="lin" valueType="num">
                                      <p:cBhvr additive="base">
                                        <p:cTn id="50" dur="1000"/>
                                        <p:tgtEl>
                                          <p:spTgt spid="91"/>
                                        </p:tgtEl>
                                        <p:attrNameLst>
                                          <p:attrName>ppt_x</p:attrName>
                                        </p:attrNameLst>
                                      </p:cBhvr>
                                      <p:tavLst>
                                        <p:tav tm="0">
                                          <p:val>
                                            <p:strVal val="#ppt_x-#ppt_w*1.125000"/>
                                          </p:val>
                                        </p:tav>
                                        <p:tav tm="100000">
                                          <p:val>
                                            <p:strVal val="#ppt_x"/>
                                          </p:val>
                                        </p:tav>
                                      </p:tavLst>
                                    </p:anim>
                                    <p:animEffect transition="in" filter="wipe(right)">
                                      <p:cBhvr>
                                        <p:cTn id="51" dur="1000"/>
                                        <p:tgtEl>
                                          <p:spTgt spid="91"/>
                                        </p:tgtEl>
                                      </p:cBhvr>
                                    </p:animEffect>
                                  </p:childTnLst>
                                </p:cTn>
                              </p:par>
                              <p:par>
                                <p:cTn id="52" presetID="12" presetClass="entr" presetSubtype="8" fill="hold" grpId="0" nodeType="withEffect">
                                  <p:stCondLst>
                                    <p:cond delay="1000"/>
                                  </p:stCondLst>
                                  <p:childTnLst>
                                    <p:set>
                                      <p:cBhvr>
                                        <p:cTn id="53" dur="1" fill="hold">
                                          <p:stCondLst>
                                            <p:cond delay="0"/>
                                          </p:stCondLst>
                                        </p:cTn>
                                        <p:tgtEl>
                                          <p:spTgt spid="96"/>
                                        </p:tgtEl>
                                        <p:attrNameLst>
                                          <p:attrName>style.visibility</p:attrName>
                                        </p:attrNameLst>
                                      </p:cBhvr>
                                      <p:to>
                                        <p:strVal val="visible"/>
                                      </p:to>
                                    </p:set>
                                    <p:anim calcmode="lin" valueType="num">
                                      <p:cBhvr additive="base">
                                        <p:cTn id="54" dur="1000"/>
                                        <p:tgtEl>
                                          <p:spTgt spid="96"/>
                                        </p:tgtEl>
                                        <p:attrNameLst>
                                          <p:attrName>ppt_x</p:attrName>
                                        </p:attrNameLst>
                                      </p:cBhvr>
                                      <p:tavLst>
                                        <p:tav tm="0">
                                          <p:val>
                                            <p:strVal val="#ppt_x-#ppt_w*1.125000"/>
                                          </p:val>
                                        </p:tav>
                                        <p:tav tm="100000">
                                          <p:val>
                                            <p:strVal val="#ppt_x"/>
                                          </p:val>
                                        </p:tav>
                                      </p:tavLst>
                                    </p:anim>
                                    <p:animEffect transition="in" filter="wipe(right)">
                                      <p:cBhvr>
                                        <p:cTn id="55"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6" grpId="0"/>
      <p:bldP spid="10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0CBAD-7644-C78A-24EE-0367645EE68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014C282-1DBA-D64A-0E9D-D9584FC1F537}"/>
              </a:ext>
            </a:extLst>
          </p:cNvPr>
          <p:cNvSpPr>
            <a:spLocks noGrp="1"/>
          </p:cNvSpPr>
          <p:nvPr>
            <p:ph type="dt" sz="half" idx="10"/>
          </p:nvPr>
        </p:nvSpPr>
        <p:spPr>
          <a:xfrm>
            <a:off x="188081" y="6564161"/>
            <a:ext cx="2090671" cy="226715"/>
          </a:xfrm>
        </p:spPr>
        <p:txBody>
          <a:bodyPr/>
          <a:lstStyle/>
          <a:p>
            <a:pPr marL="0" marR="0" lvl="0" indent="0" algn="l" defTabSz="609491"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dirty="0">
                <a:ln>
                  <a:noFill/>
                </a:ln>
                <a:solidFill>
                  <a:prstClr val="white"/>
                </a:solidFill>
                <a:effectLst/>
                <a:uLnTx/>
                <a:uFillTx/>
                <a:latin typeface="Optima" charset="0"/>
                <a:ea typeface="Optima" charset="0"/>
                <a:cs typeface="Optima" charset="0"/>
              </a:rPr>
              <a:t>PiLog</a:t>
            </a:r>
          </a:p>
        </p:txBody>
      </p:sp>
      <p:sp>
        <p:nvSpPr>
          <p:cNvPr id="13" name="Footer Placeholder 4">
            <a:extLst>
              <a:ext uri="{FF2B5EF4-FFF2-40B4-BE49-F238E27FC236}">
                <a16:creationId xmlns:a16="http://schemas.microsoft.com/office/drawing/2014/main" id="{BE356BE6-8D55-D1AA-DF01-59EE45F275A2}"/>
              </a:ext>
            </a:extLst>
          </p:cNvPr>
          <p:cNvSpPr>
            <a:spLocks noGrp="1"/>
          </p:cNvSpPr>
          <p:nvPr>
            <p:ph type="ftr" sz="quarter" idx="11"/>
          </p:nvPr>
        </p:nvSpPr>
        <p:spPr>
          <a:xfrm>
            <a:off x="4165600" y="6622089"/>
            <a:ext cx="3860800" cy="226715"/>
          </a:xfrm>
        </p:spPr>
        <p:txBody>
          <a:bodyPr/>
          <a:lstStyle/>
          <a:p>
            <a:pPr marL="0" marR="0" lvl="0" indent="0" algn="ctr" defTabSz="609491" rtl="0" eaLnBrk="1" fontAlgn="auto" latinLnBrk="0" hangingPunct="1">
              <a:lnSpc>
                <a:spcPct val="100000"/>
              </a:lnSpc>
              <a:spcBef>
                <a:spcPts val="0"/>
              </a:spcBef>
              <a:spcAft>
                <a:spcPts val="0"/>
              </a:spcAft>
              <a:buClrTx/>
              <a:buSzTx/>
              <a:buFontTx/>
              <a:buNone/>
              <a:tabLst/>
              <a:defRPr/>
            </a:pPr>
            <a:r>
              <a:rPr kumimoji="0" lang="en-ZA" sz="1300" b="0" i="0" u="none" strike="noStrike" kern="1200" cap="none" spc="0" normalizeH="0" baseline="0" noProof="0" dirty="0">
                <a:ln>
                  <a:noFill/>
                </a:ln>
                <a:solidFill>
                  <a:srgbClr val="1F497D"/>
                </a:solidFill>
                <a:effectLst/>
                <a:uLnTx/>
                <a:uFillTx/>
                <a:latin typeface="Futura"/>
                <a:ea typeface="+mn-ea"/>
                <a:cs typeface="Futura"/>
              </a:rPr>
              <a:t>www.piloggroup.com</a:t>
            </a:r>
          </a:p>
        </p:txBody>
      </p:sp>
      <p:sp>
        <p:nvSpPr>
          <p:cNvPr id="7" name="Title 1">
            <a:extLst>
              <a:ext uri="{FF2B5EF4-FFF2-40B4-BE49-F238E27FC236}">
                <a16:creationId xmlns:a16="http://schemas.microsoft.com/office/drawing/2014/main" id="{9C3320FD-C7E8-B058-1756-89C1DC65E195}"/>
              </a:ext>
            </a:extLst>
          </p:cNvPr>
          <p:cNvSpPr txBox="1">
            <a:spLocks/>
          </p:cNvSpPr>
          <p:nvPr/>
        </p:nvSpPr>
        <p:spPr bwMode="auto">
          <a:xfrm>
            <a:off x="266880" y="88900"/>
            <a:ext cx="9726206"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rmAutofit/>
          </a:bodyPr>
          <a:lstStyle>
            <a:lvl1pPr>
              <a:spcBef>
                <a:spcPct val="0"/>
              </a:spcBef>
              <a:buNone/>
              <a:defRPr sz="2400" b="1" i="1">
                <a:solidFill>
                  <a:srgbClr val="002060"/>
                </a:solidFill>
                <a:latin typeface="Optima" panose="02000503060000020004"/>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2400" b="1" i="0" u="none" strike="noStrike" kern="1200" cap="none" spc="0" normalizeH="0" baseline="0" noProof="0" dirty="0">
                <a:ln>
                  <a:noFill/>
                </a:ln>
                <a:solidFill>
                  <a:srgbClr val="10479B"/>
                </a:solidFill>
                <a:effectLst/>
                <a:uLnTx/>
                <a:uFillTx/>
                <a:latin typeface="Optima" panose="02000503060000020004"/>
                <a:ea typeface="+mn-ea"/>
                <a:cs typeface="Arial" panose="020B0604020202020204" pitchFamily="34" charset="0"/>
              </a:rPr>
              <a:t> </a:t>
            </a:r>
            <a:r>
              <a:rPr kumimoji="0" lang="en-US" sz="2400" b="1" i="0" u="none" strike="noStrike" kern="1200" cap="none" spc="0" normalizeH="0" baseline="0" noProof="0" dirty="0">
                <a:ln>
                  <a:noFill/>
                </a:ln>
                <a:solidFill>
                  <a:srgbClr val="10479B"/>
                </a:solidFill>
                <a:effectLst/>
                <a:uLnTx/>
                <a:uFillTx/>
                <a:latin typeface="Optima" panose="02000503060000020004"/>
                <a:ea typeface="+mn-ea"/>
                <a:cs typeface="Arial" panose="020B0604020202020204" pitchFamily="34" charset="0"/>
              </a:rPr>
              <a:t>Data Quality Standards for Material Master…</a:t>
            </a:r>
            <a:endParaRPr kumimoji="0" lang="en-US" altLang="en-US" sz="2400" b="1" i="0" u="none" strike="noStrike" kern="1200" cap="none" spc="0" normalizeH="0" baseline="0" noProof="0" dirty="0">
              <a:ln>
                <a:noFill/>
              </a:ln>
              <a:solidFill>
                <a:srgbClr val="10479B"/>
              </a:solidFill>
              <a:effectLst/>
              <a:uLnTx/>
              <a:uFillTx/>
              <a:latin typeface="Optima" panose="02000503060000020004"/>
              <a:ea typeface="+mn-ea"/>
              <a:cs typeface="Arial" panose="020B0604020202020204" pitchFamily="34" charset="0"/>
            </a:endParaRPr>
          </a:p>
        </p:txBody>
      </p:sp>
      <p:graphicFrame>
        <p:nvGraphicFramePr>
          <p:cNvPr id="88" name="Diagram 87">
            <a:extLst>
              <a:ext uri="{FF2B5EF4-FFF2-40B4-BE49-F238E27FC236}">
                <a16:creationId xmlns:a16="http://schemas.microsoft.com/office/drawing/2014/main" id="{8AF9B1BE-EE3A-8E6C-859F-0FE0E0E31BFE}"/>
              </a:ext>
            </a:extLst>
          </p:cNvPr>
          <p:cNvGraphicFramePr/>
          <p:nvPr/>
        </p:nvGraphicFramePr>
        <p:xfrm>
          <a:off x="2768856" y="1088978"/>
          <a:ext cx="8467179" cy="47160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9" name="TextBox 88">
            <a:extLst>
              <a:ext uri="{FF2B5EF4-FFF2-40B4-BE49-F238E27FC236}">
                <a16:creationId xmlns:a16="http://schemas.microsoft.com/office/drawing/2014/main" id="{AAB6F059-9BE8-3387-DCAD-A77D8818FE86}"/>
              </a:ext>
            </a:extLst>
          </p:cNvPr>
          <p:cNvSpPr txBox="1"/>
          <p:nvPr/>
        </p:nvSpPr>
        <p:spPr>
          <a:xfrm>
            <a:off x="555805" y="1781046"/>
            <a:ext cx="1674487" cy="680956"/>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75" b="1" i="0" u="none" strike="noStrike" kern="1200" cap="none" spc="0" normalizeH="0" baseline="0" noProof="0" dirty="0">
                <a:ln>
                  <a:noFill/>
                </a:ln>
                <a:solidFill>
                  <a:prstClr val="white"/>
                </a:solidFill>
                <a:effectLst/>
                <a:uLnTx/>
                <a:uFillTx/>
                <a:latin typeface="Optima" charset="0"/>
                <a:ea typeface="Optima" charset="0"/>
                <a:cs typeface="Optima" charset="0"/>
              </a:rPr>
              <a:t>ISO 8000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75" b="1" i="0" u="none" strike="noStrike" kern="1200" cap="none" spc="0" normalizeH="0" baseline="0" noProof="0" dirty="0">
                <a:ln>
                  <a:noFill/>
                </a:ln>
                <a:solidFill>
                  <a:prstClr val="white"/>
                </a:solidFill>
                <a:effectLst/>
                <a:uLnTx/>
                <a:uFillTx/>
                <a:latin typeface="Optima" charset="0"/>
                <a:ea typeface="Optima" charset="0"/>
                <a:cs typeface="Optima" charset="0"/>
              </a:rPr>
              <a:t>Master Data Quality</a:t>
            </a:r>
          </a:p>
        </p:txBody>
      </p:sp>
      <p:sp>
        <p:nvSpPr>
          <p:cNvPr id="90" name="TextBox 89">
            <a:extLst>
              <a:ext uri="{FF2B5EF4-FFF2-40B4-BE49-F238E27FC236}">
                <a16:creationId xmlns:a16="http://schemas.microsoft.com/office/drawing/2014/main" id="{3D90A39A-DFB6-1A44-1A54-0D2488BEAD2C}"/>
              </a:ext>
            </a:extLst>
          </p:cNvPr>
          <p:cNvSpPr txBox="1"/>
          <p:nvPr/>
        </p:nvSpPr>
        <p:spPr>
          <a:xfrm>
            <a:off x="266880" y="3017437"/>
            <a:ext cx="2252339" cy="680956"/>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75" b="1" i="0" u="none" strike="noStrike" kern="1200" cap="none" spc="0" normalizeH="0" baseline="0" noProof="0" dirty="0">
                <a:ln>
                  <a:noFill/>
                </a:ln>
                <a:solidFill>
                  <a:prstClr val="white"/>
                </a:solidFill>
                <a:effectLst/>
                <a:uLnTx/>
                <a:uFillTx/>
                <a:latin typeface="Optima" charset="0"/>
                <a:ea typeface="Optima" charset="0"/>
                <a:cs typeface="Optima" charset="0"/>
              </a:rPr>
              <a:t>ISO 22745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75" b="1" i="0" u="none" strike="noStrike" kern="1200" cap="none" spc="0" normalizeH="0" baseline="0" noProof="0" dirty="0">
                <a:ln>
                  <a:noFill/>
                </a:ln>
                <a:solidFill>
                  <a:prstClr val="white"/>
                </a:solidFill>
                <a:effectLst/>
                <a:uLnTx/>
                <a:uFillTx/>
                <a:latin typeface="Optima" charset="0"/>
                <a:ea typeface="Optima" charset="0"/>
                <a:cs typeface="Optima" charset="0"/>
              </a:rPr>
              <a:t>Open Technical Dictionaries</a:t>
            </a:r>
          </a:p>
        </p:txBody>
      </p:sp>
      <p:sp>
        <p:nvSpPr>
          <p:cNvPr id="91" name="TextBox 90">
            <a:extLst>
              <a:ext uri="{FF2B5EF4-FFF2-40B4-BE49-F238E27FC236}">
                <a16:creationId xmlns:a16="http://schemas.microsoft.com/office/drawing/2014/main" id="{F3AC4739-40CE-1C24-88E8-6F2765A55CFA}"/>
              </a:ext>
            </a:extLst>
          </p:cNvPr>
          <p:cNvSpPr txBox="1"/>
          <p:nvPr/>
        </p:nvSpPr>
        <p:spPr>
          <a:xfrm>
            <a:off x="173504" y="4585700"/>
            <a:ext cx="2491145" cy="680956"/>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75" b="1" i="0" u="none" strike="noStrike" kern="1200" cap="none" spc="0" normalizeH="0" baseline="0" noProof="0" dirty="0">
                <a:ln>
                  <a:noFill/>
                </a:ln>
                <a:solidFill>
                  <a:prstClr val="white"/>
                </a:solidFill>
                <a:effectLst/>
                <a:uLnTx/>
                <a:uFillTx/>
                <a:latin typeface="Optima" charset="0"/>
                <a:ea typeface="Optima" charset="0"/>
                <a:cs typeface="Optima" charset="0"/>
              </a:rPr>
              <a:t>ISO 29002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75" b="1" i="0" u="none" strike="noStrike" kern="1200" cap="none" spc="0" normalizeH="0" baseline="0" noProof="0" dirty="0">
                <a:ln>
                  <a:noFill/>
                </a:ln>
                <a:solidFill>
                  <a:prstClr val="white"/>
                </a:solidFill>
                <a:effectLst/>
                <a:uLnTx/>
                <a:uFillTx/>
                <a:latin typeface="Optima" charset="0"/>
                <a:ea typeface="Optima" charset="0"/>
                <a:cs typeface="Optima" charset="0"/>
              </a:rPr>
              <a:t>Exchange of Characteristics data</a:t>
            </a:r>
          </a:p>
        </p:txBody>
      </p:sp>
      <p:sp>
        <p:nvSpPr>
          <p:cNvPr id="10" name="Slide Number Placeholder 5">
            <a:extLst>
              <a:ext uri="{FF2B5EF4-FFF2-40B4-BE49-F238E27FC236}">
                <a16:creationId xmlns:a16="http://schemas.microsoft.com/office/drawing/2014/main" id="{96717547-037B-5485-F687-2DBF33DD0152}"/>
              </a:ext>
            </a:extLst>
          </p:cNvPr>
          <p:cNvSpPr>
            <a:spLocks noGrp="1"/>
          </p:cNvSpPr>
          <p:nvPr>
            <p:ph type="sldNum" sz="quarter" idx="12"/>
          </p:nvPr>
        </p:nvSpPr>
        <p:spPr>
          <a:xfrm>
            <a:off x="10034954" y="6648288"/>
            <a:ext cx="2133600" cy="170036"/>
          </a:xfrm>
        </p:spPr>
        <p:txBody>
          <a:bodyPr/>
          <a:lstStyle/>
          <a:p>
            <a:pPr marL="0" marR="0" lvl="0" indent="0" algn="r" defTabSz="609491"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6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609491" rtl="0" eaLnBrk="1" fontAlgn="auto" latinLnBrk="0" hangingPunct="1">
                <a:lnSpc>
                  <a:spcPct val="100000"/>
                </a:lnSpc>
                <a:spcBef>
                  <a:spcPts val="0"/>
                </a:spcBef>
                <a:spcAft>
                  <a:spcPts val="0"/>
                </a:spcAft>
                <a:buClrTx/>
                <a:buSzTx/>
                <a:buFontTx/>
                <a:buNone/>
                <a:tabLst/>
                <a:defRPr/>
              </a:pPr>
              <a:t>16</a:t>
            </a:fld>
            <a:endParaRPr kumimoji="0" lang="en-ZA" sz="16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128222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9F736-81B8-1B08-8127-D6E896145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7E53C9-C5E3-768B-D4C9-00DB577DEBBC}"/>
              </a:ext>
            </a:extLst>
          </p:cNvPr>
          <p:cNvSpPr>
            <a:spLocks noGrp="1"/>
          </p:cNvSpPr>
          <p:nvPr>
            <p:ph type="title"/>
          </p:nvPr>
        </p:nvSpPr>
        <p:spPr>
          <a:xfrm>
            <a:off x="241926" y="1"/>
            <a:ext cx="10141372" cy="826603"/>
          </a:xfrm>
        </p:spPr>
        <p:txBody>
          <a:bodyPr>
            <a:noAutofit/>
          </a:bodyPr>
          <a:lstStyle/>
          <a:p>
            <a:r>
              <a:rPr lang="en-US" sz="2400" b="1" dirty="0">
                <a:solidFill>
                  <a:srgbClr val="10479B"/>
                </a:solidFill>
                <a:latin typeface="Optima" panose="02000503060000020004"/>
              </a:rPr>
              <a:t>PiLog Preferred Ontology PPO (Taxonomy Standard) &amp; Business Benefits…</a:t>
            </a:r>
          </a:p>
        </p:txBody>
      </p:sp>
      <p:sp>
        <p:nvSpPr>
          <p:cNvPr id="5" name="Footer Placeholder 4">
            <a:extLst>
              <a:ext uri="{FF2B5EF4-FFF2-40B4-BE49-F238E27FC236}">
                <a16:creationId xmlns:a16="http://schemas.microsoft.com/office/drawing/2014/main" id="{0DA82865-DA4D-CE15-CD5F-F9BD5274711F}"/>
              </a:ext>
            </a:extLst>
          </p:cNvPr>
          <p:cNvSpPr>
            <a:spLocks noGrp="1"/>
          </p:cNvSpPr>
          <p:nvPr>
            <p:ph type="ftr" sz="quarter" idx="11"/>
          </p:nvPr>
        </p:nvSpPr>
        <p:spPr/>
        <p:txBody>
          <a:bodyPr/>
          <a:lstStyle/>
          <a:p>
            <a:pPr marL="0" marR="0" lvl="0" indent="0" algn="ctr" defTabSz="609491" rtl="0" eaLnBrk="1" fontAlgn="auto" latinLnBrk="0" hangingPunct="1">
              <a:lnSpc>
                <a:spcPct val="100000"/>
              </a:lnSpc>
              <a:spcBef>
                <a:spcPts val="0"/>
              </a:spcBef>
              <a:spcAft>
                <a:spcPts val="0"/>
              </a:spcAft>
              <a:buClrTx/>
              <a:buSzTx/>
              <a:buFontTx/>
              <a:buNone/>
              <a:tabLst/>
              <a:defRPr/>
            </a:pPr>
            <a:r>
              <a:rPr kumimoji="0" lang="en-ZA" sz="1300" b="0" i="0" u="none" strike="noStrike" kern="1200" cap="none" spc="0" normalizeH="0" baseline="0" noProof="0" dirty="0">
                <a:ln>
                  <a:noFill/>
                </a:ln>
                <a:solidFill>
                  <a:srgbClr val="10479B">
                    <a:lumMod val="50000"/>
                  </a:srgbClr>
                </a:solidFill>
                <a:effectLst/>
                <a:uLnTx/>
                <a:uFillTx/>
                <a:latin typeface="Optima" panose="02000503060000020004" pitchFamily="2" charset="0"/>
                <a:ea typeface="+mn-ea"/>
                <a:cs typeface="Futura"/>
              </a:rPr>
              <a:t>www.piloggroup.com</a:t>
            </a:r>
          </a:p>
        </p:txBody>
      </p:sp>
      <p:sp>
        <p:nvSpPr>
          <p:cNvPr id="36" name="Rectangle 35">
            <a:extLst>
              <a:ext uri="{FF2B5EF4-FFF2-40B4-BE49-F238E27FC236}">
                <a16:creationId xmlns:a16="http://schemas.microsoft.com/office/drawing/2014/main" id="{EB8C54E9-286E-8283-6F2A-54E51921C52C}"/>
              </a:ext>
            </a:extLst>
          </p:cNvPr>
          <p:cNvSpPr/>
          <p:nvPr/>
        </p:nvSpPr>
        <p:spPr>
          <a:xfrm>
            <a:off x="241301" y="840400"/>
            <a:ext cx="11673495" cy="2392643"/>
          </a:xfrm>
          <a:prstGeom prst="rect">
            <a:avLst/>
          </a:prstGeom>
        </p:spPr>
        <p:txBody>
          <a:bodyPr wrap="square">
            <a:spAutoFit/>
          </a:bodyPr>
          <a:lstStyle/>
          <a:p>
            <a:pPr marL="0" marR="0" lvl="0" indent="0" algn="just" defTabSz="914400" rtl="0" eaLnBrk="1" fontAlgn="auto" latinLnBrk="0" hangingPunct="1">
              <a:lnSpc>
                <a:spcPct val="115000"/>
              </a:lnSpc>
              <a:spcBef>
                <a:spcPts val="1333"/>
              </a:spcBef>
              <a:spcAft>
                <a:spcPts val="1333"/>
              </a:spcAft>
              <a:buClrTx/>
              <a:buSzTx/>
              <a:buFontTx/>
              <a:buNone/>
              <a:tabLst/>
              <a:defRPr/>
            </a:pPr>
            <a:r>
              <a:rPr kumimoji="0" lang="en-US" sz="1600" b="0" i="0" u="none" strike="noStrike" kern="1200" cap="none" spc="0" normalizeH="0" baseline="0" noProof="0" dirty="0">
                <a:ln>
                  <a:noFill/>
                </a:ln>
                <a:solidFill>
                  <a:srgbClr val="10479B"/>
                </a:solidFill>
                <a:effectLst/>
                <a:uLnTx/>
                <a:uFillTx/>
                <a:latin typeface="Optima" panose="02000503060000020004"/>
                <a:ea typeface="+mn-ea"/>
                <a:cs typeface="Arial"/>
              </a:rPr>
              <a:t>PiLog through out the 25 years of experience in master data solutions across different industries have developed PiLog Preferred Ontology (PPO) which is a Technical Dictionary that complies with the ISO 8000 standard. The PPO is a best defined industry specific dictionary covering all industry verticals such as Petrochemical, Iron &amp; Steel, Oil &amp; Gas, Cement, Transport, Utilities, Retail etc.</a:t>
            </a:r>
          </a:p>
          <a:p>
            <a:pPr marL="0" marR="0" lvl="0" indent="0" algn="just" defTabSz="914400" rtl="0" eaLnBrk="1" fontAlgn="auto" latinLnBrk="0" hangingPunct="1">
              <a:lnSpc>
                <a:spcPct val="115000"/>
              </a:lnSpc>
              <a:spcBef>
                <a:spcPts val="1333"/>
              </a:spcBef>
              <a:spcAft>
                <a:spcPts val="1333"/>
              </a:spcAft>
              <a:buClrTx/>
              <a:buSzTx/>
              <a:buFontTx/>
              <a:buNone/>
              <a:tabLst/>
              <a:defRPr/>
            </a:pPr>
            <a:r>
              <a:rPr kumimoji="0" lang="en-US" sz="1600" b="0" i="0" u="none" strike="noStrike" kern="1200" cap="none" spc="0" normalizeH="0" baseline="0" noProof="0" dirty="0">
                <a:ln>
                  <a:noFill/>
                </a:ln>
                <a:solidFill>
                  <a:srgbClr val="10479B"/>
                </a:solidFill>
                <a:effectLst/>
                <a:uLnTx/>
                <a:uFillTx/>
                <a:latin typeface="Optima" panose="02000503060000020004"/>
                <a:ea typeface="+mn-ea"/>
                <a:cs typeface="Arial"/>
              </a:rPr>
              <a:t>Each PPO class is a combination of object-qualifier or noun-modifier, which in turn is linked to either a material group or UNSPSC code depending on the customer requirement for the spend analysis. Each class in the PPO dictionary will have a set of properties/attributes with definition, abbreviation, mandatory flag and property sequence.</a:t>
            </a:r>
          </a:p>
        </p:txBody>
      </p:sp>
      <p:grpSp>
        <p:nvGrpSpPr>
          <p:cNvPr id="37" name="Group 36">
            <a:extLst>
              <a:ext uri="{FF2B5EF4-FFF2-40B4-BE49-F238E27FC236}">
                <a16:creationId xmlns:a16="http://schemas.microsoft.com/office/drawing/2014/main" id="{FEC93809-AD37-07F3-C944-2EE1A17BC5DF}"/>
              </a:ext>
            </a:extLst>
          </p:cNvPr>
          <p:cNvGrpSpPr/>
          <p:nvPr/>
        </p:nvGrpSpPr>
        <p:grpSpPr>
          <a:xfrm>
            <a:off x="7377989" y="3074745"/>
            <a:ext cx="3928823" cy="3346376"/>
            <a:chOff x="1752600" y="914400"/>
            <a:chExt cx="5943600" cy="5410200"/>
          </a:xfrm>
        </p:grpSpPr>
        <p:sp>
          <p:nvSpPr>
            <p:cNvPr id="38" name="Oval 37">
              <a:extLst>
                <a:ext uri="{FF2B5EF4-FFF2-40B4-BE49-F238E27FC236}">
                  <a16:creationId xmlns:a16="http://schemas.microsoft.com/office/drawing/2014/main" id="{79A4494C-1B34-F6B5-FA6C-B05F3D4BA29A}"/>
                </a:ext>
              </a:extLst>
            </p:cNvPr>
            <p:cNvSpPr/>
            <p:nvPr/>
          </p:nvSpPr>
          <p:spPr>
            <a:xfrm>
              <a:off x="1752600" y="914400"/>
              <a:ext cx="5867400" cy="5410200"/>
            </a:xfrm>
            <a:prstGeom prst="ellipse">
              <a:avLst/>
            </a:prstGeom>
            <a:solidFill>
              <a:srgbClr val="F79646">
                <a:lumMod val="20000"/>
                <a:lumOff val="80000"/>
              </a:srgbClr>
            </a:solidFill>
            <a:ln w="28575" cap="flat" cmpd="sng" algn="ctr">
              <a:solidFill>
                <a:srgbClr val="F79646">
                  <a:lumMod val="50000"/>
                </a:srgbClr>
              </a:solidFill>
              <a:prstDash val="solid"/>
            </a:ln>
            <a:effectLst>
              <a:outerShdw blurRad="50800" dist="38100" dir="5400000" rotWithShape="0">
                <a:srgbClr val="000000">
                  <a:alpha val="35000"/>
                </a:srgbClr>
              </a:outerShdw>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sysClr val="window" lastClr="FFFFFF"/>
                </a:solidFill>
                <a:effectLst/>
                <a:uLnTx/>
                <a:uFillTx/>
                <a:latin typeface="Optima" charset="0"/>
                <a:ea typeface="Optima" charset="0"/>
                <a:cs typeface="Optima" charset="0"/>
              </a:endParaRPr>
            </a:p>
          </p:txBody>
        </p:sp>
        <p:sp>
          <p:nvSpPr>
            <p:cNvPr id="39" name="Oval 38">
              <a:extLst>
                <a:ext uri="{FF2B5EF4-FFF2-40B4-BE49-F238E27FC236}">
                  <a16:creationId xmlns:a16="http://schemas.microsoft.com/office/drawing/2014/main" id="{6E10E293-4CC5-6087-F639-E115B4CCE5B1}"/>
                </a:ext>
              </a:extLst>
            </p:cNvPr>
            <p:cNvSpPr/>
            <p:nvPr/>
          </p:nvSpPr>
          <p:spPr>
            <a:xfrm>
              <a:off x="1752600" y="1676400"/>
              <a:ext cx="4267200" cy="4038600"/>
            </a:xfrm>
            <a:prstGeom prst="ellipse">
              <a:avLst/>
            </a:prstGeom>
            <a:solidFill>
              <a:srgbClr val="4F81BD">
                <a:lumMod val="20000"/>
                <a:lumOff val="80000"/>
              </a:srgbClr>
            </a:solidFill>
            <a:ln w="28575" cap="flat" cmpd="sng" algn="ctr">
              <a:solidFill>
                <a:srgbClr val="0000FE"/>
              </a:solidFill>
              <a:prstDash val="solid"/>
            </a:ln>
            <a:effectLst>
              <a:outerShdw blurRad="50800" dist="38100" dir="5400000" rotWithShape="0">
                <a:srgbClr val="000000">
                  <a:alpha val="35000"/>
                </a:srgbClr>
              </a:outerShdw>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sysClr val="window" lastClr="FFFFFF"/>
                </a:solidFill>
                <a:effectLst/>
                <a:uLnTx/>
                <a:uFillTx/>
                <a:latin typeface="Optima" charset="0"/>
                <a:ea typeface="Optima" charset="0"/>
                <a:cs typeface="Optima" charset="0"/>
              </a:endParaRPr>
            </a:p>
          </p:txBody>
        </p:sp>
        <p:sp>
          <p:nvSpPr>
            <p:cNvPr id="40" name="Oval 39">
              <a:extLst>
                <a:ext uri="{FF2B5EF4-FFF2-40B4-BE49-F238E27FC236}">
                  <a16:creationId xmlns:a16="http://schemas.microsoft.com/office/drawing/2014/main" id="{E25A389C-5509-1BDD-6108-B7040B98C46E}"/>
                </a:ext>
              </a:extLst>
            </p:cNvPr>
            <p:cNvSpPr/>
            <p:nvPr/>
          </p:nvSpPr>
          <p:spPr>
            <a:xfrm>
              <a:off x="1752600" y="2362200"/>
              <a:ext cx="2819400" cy="2819400"/>
            </a:xfrm>
            <a:prstGeom prst="ellipse">
              <a:avLst/>
            </a:prstGeom>
            <a:solidFill>
              <a:srgbClr val="9BBB59">
                <a:lumMod val="20000"/>
                <a:lumOff val="80000"/>
              </a:srgbClr>
            </a:solidFill>
            <a:ln w="28575" cap="flat" cmpd="sng" algn="ctr">
              <a:solidFill>
                <a:srgbClr val="9BBB59">
                  <a:lumMod val="50000"/>
                </a:srgbClr>
              </a:solidFill>
              <a:prstDash val="solid"/>
            </a:ln>
            <a:effectLst>
              <a:outerShdw blurRad="50800" dist="38100" dir="5400000" rotWithShape="0">
                <a:srgbClr val="000000">
                  <a:alpha val="35000"/>
                </a:srgbClr>
              </a:outerShdw>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sysClr val="window" lastClr="FFFFFF"/>
                </a:solidFill>
                <a:effectLst/>
                <a:uLnTx/>
                <a:uFillTx/>
                <a:latin typeface="Optima" charset="0"/>
                <a:ea typeface="Optima" charset="0"/>
                <a:cs typeface="Optima" charset="0"/>
              </a:endParaRPr>
            </a:p>
          </p:txBody>
        </p:sp>
        <p:sp>
          <p:nvSpPr>
            <p:cNvPr id="41" name="TextBox 40">
              <a:extLst>
                <a:ext uri="{FF2B5EF4-FFF2-40B4-BE49-F238E27FC236}">
                  <a16:creationId xmlns:a16="http://schemas.microsoft.com/office/drawing/2014/main" id="{6A0CA588-AEA4-2363-6977-E1E9F0C4F80E}"/>
                </a:ext>
              </a:extLst>
            </p:cNvPr>
            <p:cNvSpPr txBox="1"/>
            <p:nvPr/>
          </p:nvSpPr>
          <p:spPr>
            <a:xfrm>
              <a:off x="6019799" y="2895602"/>
              <a:ext cx="1676401" cy="200768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dirty="0">
                  <a:ln>
                    <a:noFill/>
                  </a:ln>
                  <a:solidFill>
                    <a:srgbClr val="0000FF"/>
                  </a:solidFill>
                  <a:effectLst/>
                  <a:uLnTx/>
                  <a:uFillTx/>
                  <a:latin typeface="Optima" charset="0"/>
                  <a:ea typeface="Optima" charset="0"/>
                  <a:cs typeface="Optima" charset="0"/>
                </a:rPr>
                <a:t>OTD Registry</a:t>
              </a:r>
            </a:p>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dirty="0">
                  <a:ln>
                    <a:noFill/>
                  </a:ln>
                  <a:solidFill>
                    <a:srgbClr val="0000FF"/>
                  </a:solidFill>
                  <a:effectLst/>
                  <a:uLnTx/>
                  <a:uFillTx/>
                  <a:latin typeface="Optima" charset="0"/>
                  <a:ea typeface="Optima" charset="0"/>
                  <a:cs typeface="Optima" charset="0"/>
                </a:rPr>
                <a:t>(Over 1.4 </a:t>
              </a:r>
            </a:p>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dirty="0">
                  <a:ln>
                    <a:noFill/>
                  </a:ln>
                  <a:solidFill>
                    <a:srgbClr val="0000FF"/>
                  </a:solidFill>
                  <a:effectLst/>
                  <a:uLnTx/>
                  <a:uFillTx/>
                  <a:latin typeface="Optima" charset="0"/>
                  <a:ea typeface="Optima" charset="0"/>
                  <a:cs typeface="Optima" charset="0"/>
                </a:rPr>
                <a:t>million concepts)</a:t>
              </a:r>
            </a:p>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dirty="0">
                  <a:ln>
                    <a:noFill/>
                  </a:ln>
                  <a:solidFill>
                    <a:srgbClr val="0000FF"/>
                  </a:solidFill>
                  <a:effectLst/>
                  <a:uLnTx/>
                  <a:uFillTx/>
                  <a:latin typeface="Optima" charset="0"/>
                  <a:ea typeface="Optima" charset="0"/>
                  <a:cs typeface="Optima" charset="0"/>
                </a:rPr>
                <a:t>OTD: Open Technical Dictionary</a:t>
              </a:r>
            </a:p>
          </p:txBody>
        </p:sp>
        <p:sp>
          <p:nvSpPr>
            <p:cNvPr id="42" name="Oval 41">
              <a:extLst>
                <a:ext uri="{FF2B5EF4-FFF2-40B4-BE49-F238E27FC236}">
                  <a16:creationId xmlns:a16="http://schemas.microsoft.com/office/drawing/2014/main" id="{C37CCA46-4722-A2BB-8EFC-95773F03D498}"/>
                </a:ext>
              </a:extLst>
            </p:cNvPr>
            <p:cNvSpPr/>
            <p:nvPr/>
          </p:nvSpPr>
          <p:spPr>
            <a:xfrm>
              <a:off x="2362200" y="3505200"/>
              <a:ext cx="2362200" cy="2133600"/>
            </a:xfrm>
            <a:prstGeom prst="ellipse">
              <a:avLst/>
            </a:prstGeom>
            <a:solidFill>
              <a:srgbClr val="8064A2">
                <a:lumMod val="20000"/>
                <a:lumOff val="80000"/>
              </a:srgbClr>
            </a:solidFill>
            <a:ln w="28575" cap="flat" cmpd="sng" algn="ctr">
              <a:solidFill>
                <a:srgbClr val="8064A2">
                  <a:lumMod val="50000"/>
                </a:srgbClr>
              </a:solidFill>
              <a:prstDash val="solid"/>
            </a:ln>
            <a:effectLst>
              <a:outerShdw blurRad="50800" dist="38100" dir="5400000" rotWithShape="0">
                <a:srgbClr val="000000">
                  <a:alpha val="35000"/>
                </a:srgbClr>
              </a:outerShdw>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sysClr val="window" lastClr="FFFFFF"/>
                </a:solidFill>
                <a:effectLst/>
                <a:uLnTx/>
                <a:uFillTx/>
                <a:latin typeface="Optima" charset="0"/>
                <a:ea typeface="Optima" charset="0"/>
                <a:cs typeface="Optima" charset="0"/>
              </a:endParaRPr>
            </a:p>
          </p:txBody>
        </p:sp>
        <p:sp>
          <p:nvSpPr>
            <p:cNvPr id="43" name="TextBox 42">
              <a:extLst>
                <a:ext uri="{FF2B5EF4-FFF2-40B4-BE49-F238E27FC236}">
                  <a16:creationId xmlns:a16="http://schemas.microsoft.com/office/drawing/2014/main" id="{0F33ABAF-6B57-4CE8-576B-E1121119F8C6}"/>
                </a:ext>
              </a:extLst>
            </p:cNvPr>
            <p:cNvSpPr txBox="1"/>
            <p:nvPr/>
          </p:nvSpPr>
          <p:spPr>
            <a:xfrm>
              <a:off x="4495800" y="2895602"/>
              <a:ext cx="1371601" cy="121122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dirty="0">
                  <a:ln>
                    <a:noFill/>
                  </a:ln>
                  <a:solidFill>
                    <a:srgbClr val="0000FF"/>
                  </a:solidFill>
                  <a:effectLst/>
                  <a:uLnTx/>
                  <a:uFillTx/>
                  <a:latin typeface="Optima" charset="0"/>
                  <a:ea typeface="Optima" charset="0"/>
                  <a:cs typeface="Optima" charset="0"/>
                </a:rPr>
                <a:t>PRO </a:t>
              </a:r>
            </a:p>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dirty="0">
                  <a:ln>
                    <a:noFill/>
                  </a:ln>
                  <a:solidFill>
                    <a:srgbClr val="0000FF"/>
                  </a:solidFill>
                  <a:effectLst/>
                  <a:uLnTx/>
                  <a:uFillTx/>
                  <a:latin typeface="Optima" charset="0"/>
                  <a:ea typeface="Optima" charset="0"/>
                  <a:cs typeface="Optima" charset="0"/>
                </a:rPr>
                <a:t>(Ontology of all PiLog Clients)</a:t>
              </a:r>
            </a:p>
          </p:txBody>
        </p:sp>
        <p:sp>
          <p:nvSpPr>
            <p:cNvPr id="44" name="TextBox 43">
              <a:extLst>
                <a:ext uri="{FF2B5EF4-FFF2-40B4-BE49-F238E27FC236}">
                  <a16:creationId xmlns:a16="http://schemas.microsoft.com/office/drawing/2014/main" id="{82A1A10B-639E-66CC-3FC4-3B2F46861297}"/>
                </a:ext>
              </a:extLst>
            </p:cNvPr>
            <p:cNvSpPr txBox="1"/>
            <p:nvPr/>
          </p:nvSpPr>
          <p:spPr>
            <a:xfrm>
              <a:off x="1828801" y="2675639"/>
              <a:ext cx="2438400" cy="94573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dirty="0">
                  <a:ln>
                    <a:noFill/>
                  </a:ln>
                  <a:solidFill>
                    <a:srgbClr val="0000FF"/>
                  </a:solidFill>
                  <a:effectLst/>
                  <a:uLnTx/>
                  <a:uFillTx/>
                  <a:latin typeface="Optima" charset="0"/>
                  <a:ea typeface="Optima" charset="0"/>
                  <a:cs typeface="Optima" charset="0"/>
                </a:rPr>
                <a:t>PPO</a:t>
              </a:r>
            </a:p>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dirty="0">
                  <a:ln>
                    <a:noFill/>
                  </a:ln>
                  <a:solidFill>
                    <a:srgbClr val="0000FF"/>
                  </a:solidFill>
                  <a:effectLst/>
                  <a:uLnTx/>
                  <a:uFillTx/>
                  <a:latin typeface="Optima" charset="0"/>
                  <a:ea typeface="Optima" charset="0"/>
                  <a:cs typeface="Optima" charset="0"/>
                </a:rPr>
                <a:t>(PiLog Preferred Ontology)</a:t>
              </a:r>
            </a:p>
          </p:txBody>
        </p:sp>
        <p:sp>
          <p:nvSpPr>
            <p:cNvPr id="45" name="TextBox 44">
              <a:extLst>
                <a:ext uri="{FF2B5EF4-FFF2-40B4-BE49-F238E27FC236}">
                  <a16:creationId xmlns:a16="http://schemas.microsoft.com/office/drawing/2014/main" id="{19858435-4064-3AAB-1760-B63572D3282C}"/>
                </a:ext>
              </a:extLst>
            </p:cNvPr>
            <p:cNvSpPr txBox="1"/>
            <p:nvPr/>
          </p:nvSpPr>
          <p:spPr>
            <a:xfrm>
              <a:off x="2743199" y="3990203"/>
              <a:ext cx="1752600" cy="121122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dirty="0">
                  <a:ln>
                    <a:noFill/>
                  </a:ln>
                  <a:solidFill>
                    <a:srgbClr val="0000FF"/>
                  </a:solidFill>
                  <a:effectLst/>
                  <a:uLnTx/>
                  <a:uFillTx/>
                  <a:latin typeface="Optima" charset="0"/>
                  <a:ea typeface="Optima" charset="0"/>
                  <a:cs typeface="Optima" charset="0"/>
                </a:rPr>
                <a:t>CPO</a:t>
              </a:r>
            </a:p>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dirty="0">
                  <a:ln>
                    <a:noFill/>
                  </a:ln>
                  <a:solidFill>
                    <a:srgbClr val="0000FF"/>
                  </a:solidFill>
                  <a:effectLst/>
                  <a:uLnTx/>
                  <a:uFillTx/>
                  <a:latin typeface="Optima" charset="0"/>
                  <a:ea typeface="Optima" charset="0"/>
                  <a:cs typeface="Optima" charset="0"/>
                </a:rPr>
                <a:t>(Client/Corporate Preferred Ontology)</a:t>
              </a:r>
            </a:p>
          </p:txBody>
        </p:sp>
        <p:sp>
          <p:nvSpPr>
            <p:cNvPr id="46" name="TextBox 45">
              <a:extLst>
                <a:ext uri="{FF2B5EF4-FFF2-40B4-BE49-F238E27FC236}">
                  <a16:creationId xmlns:a16="http://schemas.microsoft.com/office/drawing/2014/main" id="{508518D3-128B-BBA5-6B0C-765C6A1465AA}"/>
                </a:ext>
              </a:extLst>
            </p:cNvPr>
            <p:cNvSpPr txBox="1"/>
            <p:nvPr/>
          </p:nvSpPr>
          <p:spPr>
            <a:xfrm>
              <a:off x="2743199" y="5712024"/>
              <a:ext cx="3962399" cy="4147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Tx/>
                <a:buNone/>
                <a:tabLst/>
                <a:defRPr/>
              </a:pPr>
              <a:r>
                <a:rPr kumimoji="0" lang="en-GB" sz="1067" b="1" i="0" u="none" strike="noStrike" kern="1200" cap="none" spc="0" normalizeH="0" baseline="0" noProof="0" dirty="0">
                  <a:ln>
                    <a:noFill/>
                  </a:ln>
                  <a:solidFill>
                    <a:srgbClr val="FF0000"/>
                  </a:solidFill>
                  <a:effectLst/>
                  <a:uLnTx/>
                  <a:uFillTx/>
                  <a:latin typeface="Optima" charset="0"/>
                  <a:ea typeface="Optima" charset="0"/>
                  <a:cs typeface="Optima" charset="0"/>
                </a:rPr>
                <a:t>ISO 22745 &amp; ISO 8000 Complaint</a:t>
              </a:r>
            </a:p>
          </p:txBody>
        </p:sp>
      </p:grpSp>
      <p:sp>
        <p:nvSpPr>
          <p:cNvPr id="48" name="TextBox 47">
            <a:extLst>
              <a:ext uri="{FF2B5EF4-FFF2-40B4-BE49-F238E27FC236}">
                <a16:creationId xmlns:a16="http://schemas.microsoft.com/office/drawing/2014/main" id="{C8A7DD33-C566-A184-CF72-E2D211167681}"/>
              </a:ext>
            </a:extLst>
          </p:cNvPr>
          <p:cNvSpPr txBox="1"/>
          <p:nvPr/>
        </p:nvSpPr>
        <p:spPr>
          <a:xfrm>
            <a:off x="4361213" y="3574056"/>
            <a:ext cx="3344177" cy="28219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a:ln>
                  <a:noFill/>
                </a:ln>
                <a:solidFill>
                  <a:srgbClr val="10479B"/>
                </a:solidFill>
                <a:effectLst/>
                <a:uLnTx/>
                <a:uFillTx/>
                <a:latin typeface="Optima" panose="02000503060000020004"/>
                <a:ea typeface="+mn-ea"/>
                <a:cs typeface="Arial"/>
              </a:rPr>
              <a:t>PPO Consists of</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Class</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Characteristics</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Characteristic Sequence</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Mandatory Indicator</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Class Definition</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Characteristic Definition</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Class Abbreviation</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Characteristic Abbreviation</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Description Generation Rules</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Standard Values</a:t>
            </a:r>
          </a:p>
          <a:p>
            <a:pPr marL="228594" marR="0" lvl="1"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Standard Value Abbreviations</a:t>
            </a:r>
          </a:p>
        </p:txBody>
      </p:sp>
      <p:sp>
        <p:nvSpPr>
          <p:cNvPr id="18" name="TextBox 17">
            <a:extLst>
              <a:ext uri="{FF2B5EF4-FFF2-40B4-BE49-F238E27FC236}">
                <a16:creationId xmlns:a16="http://schemas.microsoft.com/office/drawing/2014/main" id="{F87BEF9E-9812-51E2-6514-97800AE17B2D}"/>
              </a:ext>
            </a:extLst>
          </p:cNvPr>
          <p:cNvSpPr txBox="1"/>
          <p:nvPr/>
        </p:nvSpPr>
        <p:spPr>
          <a:xfrm>
            <a:off x="275540" y="3671722"/>
            <a:ext cx="4111757" cy="2575770"/>
          </a:xfrm>
          <a:prstGeom prst="rect">
            <a:avLst/>
          </a:prstGeom>
          <a:noFill/>
        </p:spPr>
        <p:txBody>
          <a:bodyPr wrap="square" rtlCol="0">
            <a:spAutoFit/>
          </a:bodyPr>
          <a:lstStyle>
            <a:defPPr>
              <a:defRPr lang="en-US"/>
            </a:defPPr>
            <a:lvl1pPr>
              <a:defRPr sz="1200" u="sng">
                <a:solidFill>
                  <a:srgbClr val="10479B"/>
                </a:solidFill>
                <a:latin typeface="Arial"/>
                <a:cs typeface="Arial"/>
              </a:defRPr>
            </a:lvl1pPr>
            <a:lvl2pPr marL="171450" lvl="1" indent="-171450">
              <a:buFont typeface="Arial" panose="020B0604020202020204" pitchFamily="34" charset="0"/>
              <a:buChar char="•"/>
              <a:defRPr sz="1100">
                <a:solidFill>
                  <a:srgbClr val="10479B"/>
                </a:solidFill>
                <a:latin typeface="Arial"/>
                <a:cs typeface="Arial"/>
              </a:defRPr>
            </a:lvl2p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67" b="0" i="0" u="sng" strike="noStrike" kern="1200" cap="none" spc="0" normalizeH="0" baseline="0" noProof="0" dirty="0">
                <a:ln>
                  <a:noFill/>
                </a:ln>
                <a:solidFill>
                  <a:srgbClr val="10479B"/>
                </a:solidFill>
                <a:effectLst/>
                <a:uLnTx/>
                <a:uFillTx/>
                <a:latin typeface="Optima" panose="02000503060000020004"/>
                <a:ea typeface="+mn-ea"/>
                <a:cs typeface="Arial"/>
              </a:rPr>
              <a:t>Business Benefits</a:t>
            </a:r>
            <a:endPar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endParaRP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Uniformity in Business Communication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Accurate &amp; Cost Effective Sourcing</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Unambiguous Identification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Consistent Sales &amp; Purchase Order Descriptions</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Potential Duplicate Identification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Visibility of Spend</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Optimized Inventory &amp; Supply-Chain Management</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10479B"/>
                </a:solidFill>
                <a:effectLst/>
                <a:uLnTx/>
                <a:uFillTx/>
                <a:latin typeface="Optima" panose="02000503060000020004"/>
                <a:ea typeface="+mn-ea"/>
                <a:cs typeface="Arial"/>
              </a:rPr>
              <a:t>Standardized processes</a:t>
            </a:r>
          </a:p>
        </p:txBody>
      </p:sp>
      <p:sp>
        <p:nvSpPr>
          <p:cNvPr id="21" name="Date Placeholder 3">
            <a:extLst>
              <a:ext uri="{FF2B5EF4-FFF2-40B4-BE49-F238E27FC236}">
                <a16:creationId xmlns:a16="http://schemas.microsoft.com/office/drawing/2014/main" id="{60FA7620-9C1F-353E-6BEF-A50206391CE0}"/>
              </a:ext>
            </a:extLst>
          </p:cNvPr>
          <p:cNvSpPr>
            <a:spLocks noGrp="1"/>
          </p:cNvSpPr>
          <p:nvPr>
            <p:ph type="dt" sz="half" idx="10"/>
          </p:nvPr>
        </p:nvSpPr>
        <p:spPr>
          <a:xfrm>
            <a:off x="282120" y="6591609"/>
            <a:ext cx="2186760" cy="226715"/>
          </a:xfrm>
        </p:spPr>
        <p:txBody>
          <a:bodyPr/>
          <a:lstStyle/>
          <a:p>
            <a:pPr marL="0" marR="0" lvl="0" indent="0" algn="l" defTabSz="609491"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dirty="0">
                <a:ln>
                  <a:noFill/>
                </a:ln>
                <a:solidFill>
                  <a:prstClr val="white"/>
                </a:solidFill>
                <a:effectLst/>
                <a:uLnTx/>
                <a:uFillTx/>
                <a:latin typeface="Arial"/>
                <a:ea typeface="+mn-ea"/>
                <a:cs typeface="Arial"/>
              </a:rPr>
              <a:t>PiLog</a:t>
            </a:r>
          </a:p>
        </p:txBody>
      </p:sp>
      <p:sp>
        <p:nvSpPr>
          <p:cNvPr id="20" name="Slide Number Placeholder 5">
            <a:extLst>
              <a:ext uri="{FF2B5EF4-FFF2-40B4-BE49-F238E27FC236}">
                <a16:creationId xmlns:a16="http://schemas.microsoft.com/office/drawing/2014/main" id="{957D221A-B1B6-AE43-526F-DC758F584975}"/>
              </a:ext>
            </a:extLst>
          </p:cNvPr>
          <p:cNvSpPr>
            <a:spLocks noGrp="1"/>
          </p:cNvSpPr>
          <p:nvPr>
            <p:ph type="sldNum" sz="quarter" idx="12"/>
          </p:nvPr>
        </p:nvSpPr>
        <p:spPr>
          <a:xfrm>
            <a:off x="10034954" y="6648288"/>
            <a:ext cx="2133600" cy="170036"/>
          </a:xfrm>
        </p:spPr>
        <p:txBody>
          <a:bodyPr/>
          <a:lstStyle/>
          <a:p>
            <a:pPr marL="0" marR="0" lvl="0" indent="0" algn="r" defTabSz="609491"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6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609491" rtl="0" eaLnBrk="1" fontAlgn="auto" latinLnBrk="0" hangingPunct="1">
                <a:lnSpc>
                  <a:spcPct val="100000"/>
                </a:lnSpc>
                <a:spcBef>
                  <a:spcPts val="0"/>
                </a:spcBef>
                <a:spcAft>
                  <a:spcPts val="0"/>
                </a:spcAft>
                <a:buClrTx/>
                <a:buSzTx/>
                <a:buFontTx/>
                <a:buNone/>
                <a:tabLst/>
                <a:defRPr/>
              </a:pPr>
              <a:t>17</a:t>
            </a:fld>
            <a:endParaRPr kumimoji="0" lang="en-ZA" sz="16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48028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1B34E-8975-252B-315E-3F9C9144A9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8F87AF-5061-8D04-6990-FC98EB7CD80A}"/>
              </a:ext>
            </a:extLst>
          </p:cNvPr>
          <p:cNvSpPr>
            <a:spLocks noGrp="1"/>
          </p:cNvSpPr>
          <p:nvPr>
            <p:ph type="title"/>
          </p:nvPr>
        </p:nvSpPr>
        <p:spPr>
          <a:xfrm>
            <a:off x="241928" y="157072"/>
            <a:ext cx="9398461" cy="55196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1" rIns="68580" bIns="34291" rtlCol="0" anchor="ctr">
            <a:noAutofit/>
          </a:bodyPr>
          <a:lstStyle/>
          <a:p>
            <a:pPr defTabSz="914241"/>
            <a:r>
              <a:rPr lang="en-US" sz="2400" b="1" dirty="0">
                <a:solidFill>
                  <a:srgbClr val="10479B"/>
                </a:solidFill>
                <a:latin typeface="Optima" panose="02000503060000020004"/>
                <a:ea typeface="+mn-ea"/>
                <a:cs typeface="Arial" panose="020B0604020202020204" pitchFamily="34" charset="0"/>
              </a:rPr>
              <a:t>PPO (PiLog Preferred Ontology) Examples…</a:t>
            </a:r>
          </a:p>
        </p:txBody>
      </p:sp>
      <p:pic>
        <p:nvPicPr>
          <p:cNvPr id="16" name="Picture 15">
            <a:extLst>
              <a:ext uri="{FF2B5EF4-FFF2-40B4-BE49-F238E27FC236}">
                <a16:creationId xmlns:a16="http://schemas.microsoft.com/office/drawing/2014/main" id="{C5F165EF-9C36-9635-6814-5DBF70184CFB}"/>
              </a:ext>
            </a:extLst>
          </p:cNvPr>
          <p:cNvPicPr>
            <a:picLocks noChangeAspect="1"/>
          </p:cNvPicPr>
          <p:nvPr/>
        </p:nvPicPr>
        <p:blipFill>
          <a:blip r:embed="rId2"/>
          <a:stretch>
            <a:fillRect/>
          </a:stretch>
        </p:blipFill>
        <p:spPr>
          <a:xfrm>
            <a:off x="241927" y="911703"/>
            <a:ext cx="6866631" cy="1155855"/>
          </a:xfrm>
          <a:prstGeom prst="rect">
            <a:avLst/>
          </a:prstGeom>
        </p:spPr>
      </p:pic>
      <p:pic>
        <p:nvPicPr>
          <p:cNvPr id="14" name="Picture 13">
            <a:extLst>
              <a:ext uri="{FF2B5EF4-FFF2-40B4-BE49-F238E27FC236}">
                <a16:creationId xmlns:a16="http://schemas.microsoft.com/office/drawing/2014/main" id="{D05DB78D-46EE-F123-BF75-07AE2341BF19}"/>
              </a:ext>
            </a:extLst>
          </p:cNvPr>
          <p:cNvPicPr>
            <a:picLocks noChangeAspect="1"/>
          </p:cNvPicPr>
          <p:nvPr/>
        </p:nvPicPr>
        <p:blipFill>
          <a:blip r:embed="rId3"/>
          <a:stretch>
            <a:fillRect/>
          </a:stretch>
        </p:blipFill>
        <p:spPr>
          <a:xfrm>
            <a:off x="6211812" y="1717768"/>
            <a:ext cx="5513517" cy="4883587"/>
          </a:xfrm>
          <a:prstGeom prst="rect">
            <a:avLst/>
          </a:prstGeom>
        </p:spPr>
      </p:pic>
      <p:graphicFrame>
        <p:nvGraphicFramePr>
          <p:cNvPr id="22" name="Table 21">
            <a:extLst>
              <a:ext uri="{FF2B5EF4-FFF2-40B4-BE49-F238E27FC236}">
                <a16:creationId xmlns:a16="http://schemas.microsoft.com/office/drawing/2014/main" id="{BC9F9344-3D61-F80C-F823-FCD48AC3706C}"/>
              </a:ext>
            </a:extLst>
          </p:cNvPr>
          <p:cNvGraphicFramePr>
            <a:graphicFrameLocks noGrp="1"/>
          </p:cNvGraphicFramePr>
          <p:nvPr/>
        </p:nvGraphicFramePr>
        <p:xfrm>
          <a:off x="263067" y="2108905"/>
          <a:ext cx="2249224" cy="3921760"/>
        </p:xfrm>
        <a:graphic>
          <a:graphicData uri="http://schemas.openxmlformats.org/drawingml/2006/table">
            <a:tbl>
              <a:tblPr>
                <a:tableStyleId>{5C22544A-7EE6-4342-B048-85BDC9FD1C3A}</a:tableStyleId>
              </a:tblPr>
              <a:tblGrid>
                <a:gridCol w="1095776">
                  <a:extLst>
                    <a:ext uri="{9D8B030D-6E8A-4147-A177-3AD203B41FA5}">
                      <a16:colId xmlns:a16="http://schemas.microsoft.com/office/drawing/2014/main" val="20000"/>
                    </a:ext>
                  </a:extLst>
                </a:gridCol>
                <a:gridCol w="1153448">
                  <a:extLst>
                    <a:ext uri="{9D8B030D-6E8A-4147-A177-3AD203B41FA5}">
                      <a16:colId xmlns:a16="http://schemas.microsoft.com/office/drawing/2014/main" val="20001"/>
                    </a:ext>
                  </a:extLst>
                </a:gridCol>
              </a:tblGrid>
              <a:tr h="416560">
                <a:tc>
                  <a:txBody>
                    <a:bodyPr/>
                    <a:lstStyle/>
                    <a:p>
                      <a:pPr algn="l" fontAlgn="ctr"/>
                      <a:r>
                        <a:rPr lang="en-US" sz="1300" u="none" strike="noStrike" dirty="0">
                          <a:solidFill>
                            <a:srgbClr val="002060"/>
                          </a:solidFill>
                          <a:effectLst/>
                          <a:latin typeface="Optima" panose="02000503060000020004"/>
                        </a:rPr>
                        <a:t>CSAPÁGY, GOLYÓ</a:t>
                      </a:r>
                      <a:endParaRPr lang="en-US" sz="1300" b="0" i="0" u="none" strike="noStrike" dirty="0">
                        <a:solidFill>
                          <a:srgbClr val="002060"/>
                        </a:solidFill>
                        <a:effectLst/>
                        <a:latin typeface="Optima" panose="02000503060000020004"/>
                      </a:endParaRP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300" u="none" strike="noStrike" dirty="0">
                          <a:solidFill>
                            <a:srgbClr val="002060"/>
                          </a:solidFill>
                          <a:effectLst/>
                          <a:latin typeface="Optima" panose="02000503060000020004"/>
                        </a:rPr>
                        <a:t>Hungarian HU</a:t>
                      </a:r>
                      <a:endParaRPr lang="en-US" sz="1300" b="0" i="0" u="none" strike="noStrike" dirty="0">
                        <a:solidFill>
                          <a:srgbClr val="002060"/>
                        </a:solidFill>
                        <a:effectLst/>
                        <a:latin typeface="Optima" panose="02000503060000020004"/>
                      </a:endParaRP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16560">
                <a:tc>
                  <a:txBody>
                    <a:bodyPr/>
                    <a:lstStyle/>
                    <a:p>
                      <a:pPr algn="l" fontAlgn="ctr"/>
                      <a:r>
                        <a:rPr lang="en-US" sz="1300" u="none" strike="noStrike" dirty="0">
                          <a:solidFill>
                            <a:srgbClr val="002060"/>
                          </a:solidFill>
                          <a:effectLst/>
                          <a:latin typeface="Optima" panose="02000503060000020004"/>
                        </a:rPr>
                        <a:t>LOŽISKO, KULIČKOVÉ</a:t>
                      </a:r>
                      <a:endParaRPr lang="en-US" sz="1300" b="0" i="0" u="none" strike="noStrike" dirty="0">
                        <a:solidFill>
                          <a:srgbClr val="002060"/>
                        </a:solidFill>
                        <a:effectLst/>
                        <a:latin typeface="Optima" panose="02000503060000020004"/>
                      </a:endParaRP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300" u="none" strike="noStrike" dirty="0">
                          <a:solidFill>
                            <a:srgbClr val="002060"/>
                          </a:solidFill>
                          <a:effectLst/>
                          <a:latin typeface="Optima" panose="02000503060000020004"/>
                        </a:rPr>
                        <a:t>Czech EU</a:t>
                      </a:r>
                      <a:endParaRPr lang="en-US" sz="1300" b="0" i="0" u="none" strike="noStrike" dirty="0">
                        <a:solidFill>
                          <a:srgbClr val="002060"/>
                        </a:solidFill>
                        <a:effectLst/>
                        <a:latin typeface="Optima" panose="02000503060000020004"/>
                      </a:endParaRP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16560">
                <a:tc>
                  <a:txBody>
                    <a:bodyPr/>
                    <a:lstStyle/>
                    <a:p>
                      <a:pPr algn="l" fontAlgn="ctr"/>
                      <a:r>
                        <a:rPr lang="ja-JP" altLang="en-US" sz="1300" u="none" strike="noStrike">
                          <a:solidFill>
                            <a:srgbClr val="002060"/>
                          </a:solidFill>
                          <a:effectLst/>
                          <a:latin typeface="Optima" panose="02000503060000020004"/>
                        </a:rPr>
                        <a:t>ベアリング、ボール</a:t>
                      </a:r>
                      <a:endParaRPr lang="ja-JP" altLang="en-US" sz="1300" b="0" i="0" u="none" strike="noStrike">
                        <a:solidFill>
                          <a:srgbClr val="002060"/>
                        </a:solidFill>
                        <a:effectLst/>
                        <a:latin typeface="Optima" panose="02000503060000020004"/>
                      </a:endParaRP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300" u="none" strike="noStrike" dirty="0">
                          <a:solidFill>
                            <a:srgbClr val="002060"/>
                          </a:solidFill>
                          <a:effectLst/>
                          <a:latin typeface="Optima" panose="02000503060000020004"/>
                        </a:rPr>
                        <a:t>Japanese JP</a:t>
                      </a:r>
                      <a:endParaRPr lang="en-US" sz="1300" b="0" i="0" u="none" strike="noStrike" dirty="0">
                        <a:solidFill>
                          <a:srgbClr val="002060"/>
                        </a:solidFill>
                        <a:effectLst/>
                        <a:latin typeface="Optima" panose="02000503060000020004"/>
                      </a:endParaRP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6560">
                <a:tc>
                  <a:txBody>
                    <a:bodyPr/>
                    <a:lstStyle/>
                    <a:p>
                      <a:pPr algn="l" fontAlgn="ctr"/>
                      <a:r>
                        <a:rPr lang="en-US" sz="1300" u="none" strike="noStrike" dirty="0">
                          <a:solidFill>
                            <a:srgbClr val="002060"/>
                          </a:solidFill>
                          <a:effectLst/>
                          <a:latin typeface="Optima" panose="02000503060000020004"/>
                        </a:rPr>
                        <a:t>RULMENT CU BILE</a:t>
                      </a:r>
                      <a:endParaRPr lang="en-US" sz="1300" b="0" i="0" u="none" strike="noStrike" dirty="0">
                        <a:solidFill>
                          <a:srgbClr val="002060"/>
                        </a:solidFill>
                        <a:effectLst/>
                        <a:latin typeface="Optima" panose="02000503060000020004"/>
                      </a:endParaRP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300" u="none" strike="noStrike" dirty="0">
                          <a:solidFill>
                            <a:srgbClr val="002060"/>
                          </a:solidFill>
                          <a:effectLst/>
                          <a:latin typeface="Optima" panose="02000503060000020004"/>
                        </a:rPr>
                        <a:t>Romanian RO</a:t>
                      </a:r>
                      <a:endParaRPr lang="en-US" sz="1300" b="0" i="0" u="none" strike="noStrike" dirty="0">
                        <a:solidFill>
                          <a:srgbClr val="002060"/>
                        </a:solidFill>
                        <a:effectLst/>
                        <a:latin typeface="Optima" panose="02000503060000020004"/>
                      </a:endParaRP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6560">
                <a:tc>
                  <a:txBody>
                    <a:bodyPr/>
                    <a:lstStyle/>
                    <a:p>
                      <a:pPr algn="l" fontAlgn="ctr"/>
                      <a:r>
                        <a:rPr lang="en-US" sz="1300" u="none" strike="noStrike" dirty="0">
                          <a:solidFill>
                            <a:srgbClr val="002060"/>
                          </a:solidFill>
                          <a:effectLst/>
                          <a:latin typeface="Optima" panose="02000503060000020004"/>
                        </a:rPr>
                        <a:t>ROULEMENT À BILLES</a:t>
                      </a:r>
                      <a:endParaRPr lang="en-US" sz="1300" b="0" i="0" u="none" strike="noStrike" dirty="0">
                        <a:solidFill>
                          <a:srgbClr val="002060"/>
                        </a:solidFill>
                        <a:effectLst/>
                        <a:latin typeface="Optima" panose="02000503060000020004"/>
                      </a:endParaRP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300" u="none" strike="noStrike" dirty="0">
                          <a:solidFill>
                            <a:srgbClr val="002060"/>
                          </a:solidFill>
                          <a:effectLst/>
                          <a:latin typeface="Optima" panose="02000503060000020004"/>
                        </a:rPr>
                        <a:t>French CA</a:t>
                      </a:r>
                      <a:endParaRPr lang="en-US" sz="1300" b="0" i="0" u="none" strike="noStrike" dirty="0">
                        <a:solidFill>
                          <a:srgbClr val="002060"/>
                        </a:solidFill>
                        <a:effectLst/>
                        <a:latin typeface="Optima" panose="02000503060000020004"/>
                      </a:endParaRP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6560">
                <a:tc>
                  <a:txBody>
                    <a:bodyPr/>
                    <a:lstStyle/>
                    <a:p>
                      <a:pPr algn="l" fontAlgn="ctr"/>
                      <a:r>
                        <a:rPr lang="en-US" sz="1300" u="none" strike="noStrike" dirty="0">
                          <a:solidFill>
                            <a:srgbClr val="002060"/>
                          </a:solidFill>
                          <a:effectLst/>
                          <a:latin typeface="Optima" panose="02000503060000020004"/>
                        </a:rPr>
                        <a:t>ROLAMENTO, ESFERAS</a:t>
                      </a:r>
                      <a:endParaRPr lang="en-US" sz="1300" b="0" i="0" u="none" strike="noStrike" dirty="0">
                        <a:solidFill>
                          <a:srgbClr val="002060"/>
                        </a:solidFill>
                        <a:effectLst/>
                        <a:latin typeface="Optima" panose="02000503060000020004"/>
                      </a:endParaRP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300" u="none" strike="noStrike" dirty="0">
                          <a:solidFill>
                            <a:srgbClr val="002060"/>
                          </a:solidFill>
                          <a:effectLst/>
                          <a:latin typeface="Optima" panose="02000503060000020004"/>
                        </a:rPr>
                        <a:t>Portuguese EU</a:t>
                      </a:r>
                      <a:endParaRPr lang="en-US" sz="1300" b="0" i="0" u="none" strike="noStrike" dirty="0">
                        <a:solidFill>
                          <a:srgbClr val="002060"/>
                        </a:solidFill>
                        <a:effectLst/>
                        <a:latin typeface="Optima" panose="02000503060000020004"/>
                      </a:endParaRP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94640">
                <a:tc>
                  <a:txBody>
                    <a:bodyPr/>
                    <a:lstStyle/>
                    <a:p>
                      <a:pPr algn="l" fontAlgn="ctr"/>
                      <a:r>
                        <a:rPr lang="ja-JP" altLang="en-US" sz="1300" u="none" strike="noStrike">
                          <a:solidFill>
                            <a:srgbClr val="002060"/>
                          </a:solidFill>
                          <a:effectLst/>
                          <a:latin typeface="Optima" panose="02000503060000020004"/>
                        </a:rPr>
                        <a:t>滚珠轴承</a:t>
                      </a:r>
                      <a:endParaRPr lang="ja-JP" altLang="en-US" sz="1300" b="0" i="0" u="none" strike="noStrike">
                        <a:solidFill>
                          <a:srgbClr val="002060"/>
                        </a:solidFill>
                        <a:effectLst/>
                        <a:latin typeface="Optima" panose="02000503060000020004"/>
                      </a:endParaRP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300" u="none" strike="noStrike" dirty="0">
                          <a:solidFill>
                            <a:srgbClr val="002060"/>
                          </a:solidFill>
                          <a:effectLst/>
                          <a:latin typeface="Optima" panose="02000503060000020004"/>
                        </a:rPr>
                        <a:t>Chinese CN</a:t>
                      </a:r>
                      <a:endParaRPr lang="en-US" sz="1300" b="0" i="0" u="none" strike="noStrike" dirty="0">
                        <a:solidFill>
                          <a:srgbClr val="002060"/>
                        </a:solidFill>
                        <a:effectLst/>
                        <a:latin typeface="Optima" panose="02000503060000020004"/>
                      </a:endParaRP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94640">
                <a:tc>
                  <a:txBody>
                    <a:bodyPr/>
                    <a:lstStyle/>
                    <a:p>
                      <a:pPr algn="l" fontAlgn="ctr"/>
                      <a:r>
                        <a:rPr lang="ko-KR" altLang="en-US" sz="1300" u="none" strike="noStrike">
                          <a:solidFill>
                            <a:srgbClr val="002060"/>
                          </a:solidFill>
                          <a:effectLst/>
                          <a:latin typeface="Optima" panose="02000503060000020004"/>
                        </a:rPr>
                        <a:t>베어링</a:t>
                      </a:r>
                      <a:r>
                        <a:rPr lang="en-US" altLang="ko-KR" sz="1300" u="none" strike="noStrike" dirty="0">
                          <a:solidFill>
                            <a:srgbClr val="002060"/>
                          </a:solidFill>
                          <a:effectLst/>
                          <a:latin typeface="Optima" panose="02000503060000020004"/>
                        </a:rPr>
                        <a:t>, </a:t>
                      </a:r>
                      <a:r>
                        <a:rPr lang="ko-KR" altLang="en-US" sz="1300" u="none" strike="noStrike">
                          <a:solidFill>
                            <a:srgbClr val="002060"/>
                          </a:solidFill>
                          <a:effectLst/>
                          <a:latin typeface="Optima" panose="02000503060000020004"/>
                        </a:rPr>
                        <a:t>볼</a:t>
                      </a:r>
                      <a:endParaRPr lang="ko-KR" altLang="en-US" sz="1300" b="0" i="0" u="none" strike="noStrike">
                        <a:solidFill>
                          <a:srgbClr val="002060"/>
                        </a:solidFill>
                        <a:effectLst/>
                        <a:latin typeface="Optima" panose="02000503060000020004"/>
                      </a:endParaRP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300" u="none" strike="noStrike" dirty="0">
                          <a:solidFill>
                            <a:srgbClr val="002060"/>
                          </a:solidFill>
                          <a:effectLst/>
                          <a:latin typeface="Optima" panose="02000503060000020004"/>
                        </a:rPr>
                        <a:t>Korean KR</a:t>
                      </a:r>
                      <a:endParaRPr lang="en-US" sz="1300" b="0" i="0" u="none" strike="noStrike" dirty="0">
                        <a:solidFill>
                          <a:srgbClr val="002060"/>
                        </a:solidFill>
                        <a:effectLst/>
                        <a:latin typeface="Optima" panose="02000503060000020004"/>
                      </a:endParaRP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6560">
                <a:tc>
                  <a:txBody>
                    <a:bodyPr/>
                    <a:lstStyle/>
                    <a:p>
                      <a:pPr algn="l" fontAlgn="ctr"/>
                      <a:r>
                        <a:rPr lang="en-US" sz="1300" u="none" strike="noStrike" dirty="0">
                          <a:solidFill>
                            <a:srgbClr val="002060"/>
                          </a:solidFill>
                          <a:effectLst/>
                          <a:latin typeface="Optima" panose="02000503060000020004"/>
                        </a:rPr>
                        <a:t>COJINETE, BOLA</a:t>
                      </a:r>
                      <a:endParaRPr lang="en-US" sz="1300" b="0" i="0" u="none" strike="noStrike" dirty="0">
                        <a:solidFill>
                          <a:srgbClr val="002060"/>
                        </a:solidFill>
                        <a:effectLst/>
                        <a:latin typeface="Optima" panose="02000503060000020004"/>
                      </a:endParaRP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300" u="none" strike="noStrike" dirty="0">
                          <a:solidFill>
                            <a:srgbClr val="002060"/>
                          </a:solidFill>
                          <a:effectLst/>
                          <a:latin typeface="Optima" panose="02000503060000020004"/>
                        </a:rPr>
                        <a:t>Spanish MX</a:t>
                      </a:r>
                      <a:endParaRPr lang="en-US" sz="1300" b="0" i="0" u="none" strike="noStrike" dirty="0">
                        <a:solidFill>
                          <a:srgbClr val="002060"/>
                        </a:solidFill>
                        <a:effectLst/>
                        <a:latin typeface="Optima" panose="02000503060000020004"/>
                      </a:endParaRP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16560">
                <a:tc>
                  <a:txBody>
                    <a:bodyPr/>
                    <a:lstStyle/>
                    <a:p>
                      <a:pPr algn="l" fontAlgn="ctr"/>
                      <a:r>
                        <a:rPr lang="en-US" sz="1300" u="none" strike="noStrike" dirty="0">
                          <a:solidFill>
                            <a:srgbClr val="002060"/>
                          </a:solidFill>
                          <a:effectLst/>
                          <a:latin typeface="Optima" panose="02000503060000020004"/>
                        </a:rPr>
                        <a:t>LAGER, KULE</a:t>
                      </a:r>
                      <a:endParaRPr lang="en-US" sz="1300" b="0" i="0" u="none" strike="noStrike" dirty="0">
                        <a:solidFill>
                          <a:srgbClr val="002060"/>
                        </a:solidFill>
                        <a:effectLst/>
                        <a:latin typeface="Optima" panose="02000503060000020004"/>
                      </a:endParaRP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300" u="none" strike="noStrike" dirty="0">
                          <a:solidFill>
                            <a:srgbClr val="002060"/>
                          </a:solidFill>
                          <a:effectLst/>
                          <a:latin typeface="Optima" panose="02000503060000020004"/>
                        </a:rPr>
                        <a:t>Norwegian NO</a:t>
                      </a:r>
                      <a:endParaRPr lang="en-US" sz="1300" b="0" i="0" u="none" strike="noStrike" dirty="0">
                        <a:solidFill>
                          <a:srgbClr val="002060"/>
                        </a:solidFill>
                        <a:effectLst/>
                        <a:latin typeface="Optima" panose="02000503060000020004"/>
                      </a:endParaRP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pic>
        <p:nvPicPr>
          <p:cNvPr id="23" name="Picture 22">
            <a:extLst>
              <a:ext uri="{FF2B5EF4-FFF2-40B4-BE49-F238E27FC236}">
                <a16:creationId xmlns:a16="http://schemas.microsoft.com/office/drawing/2014/main" id="{DCD85345-6CD8-EE6A-3A54-96E24DC5C2FD}"/>
              </a:ext>
            </a:extLst>
          </p:cNvPr>
          <p:cNvPicPr>
            <a:picLocks noChangeAspect="1"/>
          </p:cNvPicPr>
          <p:nvPr/>
        </p:nvPicPr>
        <p:blipFill>
          <a:blip r:embed="rId4"/>
          <a:stretch>
            <a:fillRect/>
          </a:stretch>
        </p:blipFill>
        <p:spPr>
          <a:xfrm>
            <a:off x="2870955" y="3403312"/>
            <a:ext cx="1847533" cy="1383749"/>
          </a:xfrm>
          <a:prstGeom prst="rect">
            <a:avLst/>
          </a:prstGeom>
        </p:spPr>
      </p:pic>
      <p:pic>
        <p:nvPicPr>
          <p:cNvPr id="24" name="Picture 23">
            <a:extLst>
              <a:ext uri="{FF2B5EF4-FFF2-40B4-BE49-F238E27FC236}">
                <a16:creationId xmlns:a16="http://schemas.microsoft.com/office/drawing/2014/main" id="{1B1DA11E-AF53-49E2-69F0-38FC51076933}"/>
              </a:ext>
            </a:extLst>
          </p:cNvPr>
          <p:cNvPicPr>
            <a:picLocks noChangeAspect="1"/>
          </p:cNvPicPr>
          <p:nvPr/>
        </p:nvPicPr>
        <p:blipFill>
          <a:blip r:embed="rId5"/>
          <a:stretch>
            <a:fillRect/>
          </a:stretch>
        </p:blipFill>
        <p:spPr>
          <a:xfrm>
            <a:off x="2870956" y="2108908"/>
            <a:ext cx="2572233" cy="1218225"/>
          </a:xfrm>
          <a:prstGeom prst="rect">
            <a:avLst/>
          </a:prstGeom>
        </p:spPr>
      </p:pic>
      <p:pic>
        <p:nvPicPr>
          <p:cNvPr id="25" name="Picture 24">
            <a:extLst>
              <a:ext uri="{FF2B5EF4-FFF2-40B4-BE49-F238E27FC236}">
                <a16:creationId xmlns:a16="http://schemas.microsoft.com/office/drawing/2014/main" id="{923D864D-43FE-6257-8ACE-787896C8E6B5}"/>
              </a:ext>
            </a:extLst>
          </p:cNvPr>
          <p:cNvPicPr>
            <a:picLocks noChangeAspect="1"/>
          </p:cNvPicPr>
          <p:nvPr/>
        </p:nvPicPr>
        <p:blipFill>
          <a:blip r:embed="rId6"/>
          <a:stretch>
            <a:fillRect/>
          </a:stretch>
        </p:blipFill>
        <p:spPr>
          <a:xfrm>
            <a:off x="2863643" y="4863240"/>
            <a:ext cx="1854845" cy="1383749"/>
          </a:xfrm>
          <a:prstGeom prst="rect">
            <a:avLst/>
          </a:prstGeom>
        </p:spPr>
      </p:pic>
      <p:sp>
        <p:nvSpPr>
          <p:cNvPr id="20" name="Date Placeholder 3">
            <a:extLst>
              <a:ext uri="{FF2B5EF4-FFF2-40B4-BE49-F238E27FC236}">
                <a16:creationId xmlns:a16="http://schemas.microsoft.com/office/drawing/2014/main" id="{187B6448-47C6-C271-F373-A9ECE6A823D8}"/>
              </a:ext>
            </a:extLst>
          </p:cNvPr>
          <p:cNvSpPr>
            <a:spLocks noGrp="1"/>
          </p:cNvSpPr>
          <p:nvPr>
            <p:ph type="dt" sz="half" idx="10"/>
          </p:nvPr>
        </p:nvSpPr>
        <p:spPr>
          <a:xfrm>
            <a:off x="282120" y="6591609"/>
            <a:ext cx="2186760" cy="226715"/>
          </a:xfrm>
        </p:spPr>
        <p:txBody>
          <a:bodyPr/>
          <a:lstStyle/>
          <a:p>
            <a:pPr marL="0" marR="0" lvl="0" indent="0" algn="l" defTabSz="609491"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dirty="0">
                <a:ln>
                  <a:noFill/>
                </a:ln>
                <a:solidFill>
                  <a:prstClr val="white"/>
                </a:solidFill>
                <a:effectLst/>
                <a:uLnTx/>
                <a:uFillTx/>
                <a:latin typeface="Arial"/>
                <a:ea typeface="+mn-ea"/>
                <a:cs typeface="Arial"/>
              </a:rPr>
              <a:t>PiLog</a:t>
            </a:r>
          </a:p>
        </p:txBody>
      </p:sp>
      <p:sp>
        <p:nvSpPr>
          <p:cNvPr id="27" name="Footer Placeholder 4">
            <a:extLst>
              <a:ext uri="{FF2B5EF4-FFF2-40B4-BE49-F238E27FC236}">
                <a16:creationId xmlns:a16="http://schemas.microsoft.com/office/drawing/2014/main" id="{F9E30D68-ECE5-2C4A-B984-BE678F6D950F}"/>
              </a:ext>
            </a:extLst>
          </p:cNvPr>
          <p:cNvSpPr>
            <a:spLocks noGrp="1"/>
          </p:cNvSpPr>
          <p:nvPr>
            <p:ph type="ftr" sz="quarter" idx="11"/>
          </p:nvPr>
        </p:nvSpPr>
        <p:spPr>
          <a:xfrm>
            <a:off x="4165600" y="6622089"/>
            <a:ext cx="3860800" cy="226715"/>
          </a:xfrm>
        </p:spPr>
        <p:txBody>
          <a:bodyPr/>
          <a:lstStyle/>
          <a:p>
            <a:pPr marL="0" marR="0" lvl="0" indent="0" algn="ctr" defTabSz="609491" rtl="0" eaLnBrk="1" fontAlgn="auto" latinLnBrk="0" hangingPunct="1">
              <a:lnSpc>
                <a:spcPct val="100000"/>
              </a:lnSpc>
              <a:spcBef>
                <a:spcPts val="0"/>
              </a:spcBef>
              <a:spcAft>
                <a:spcPts val="0"/>
              </a:spcAft>
              <a:buClrTx/>
              <a:buSzTx/>
              <a:buFontTx/>
              <a:buNone/>
              <a:tabLst/>
              <a:defRPr/>
            </a:pPr>
            <a:r>
              <a:rPr kumimoji="0" lang="en-ZA" sz="1300" b="0" i="0" u="none" strike="noStrike" kern="1200" cap="none" spc="0" normalizeH="0" baseline="0" noProof="0" dirty="0">
                <a:ln>
                  <a:noFill/>
                </a:ln>
                <a:solidFill>
                  <a:srgbClr val="002060"/>
                </a:solidFill>
                <a:effectLst/>
                <a:uLnTx/>
                <a:uFillTx/>
                <a:latin typeface="Futura"/>
                <a:ea typeface="+mn-ea"/>
                <a:cs typeface="Futura"/>
              </a:rPr>
              <a:t>www.piloggroup.com</a:t>
            </a:r>
          </a:p>
        </p:txBody>
      </p:sp>
      <p:sp>
        <p:nvSpPr>
          <p:cNvPr id="15" name="Slide Number Placeholder 5">
            <a:extLst>
              <a:ext uri="{FF2B5EF4-FFF2-40B4-BE49-F238E27FC236}">
                <a16:creationId xmlns:a16="http://schemas.microsoft.com/office/drawing/2014/main" id="{C275C5CA-3469-28D4-FEF9-5AD49EE0277D}"/>
              </a:ext>
            </a:extLst>
          </p:cNvPr>
          <p:cNvSpPr>
            <a:spLocks noGrp="1"/>
          </p:cNvSpPr>
          <p:nvPr>
            <p:ph type="sldNum" sz="quarter" idx="12"/>
          </p:nvPr>
        </p:nvSpPr>
        <p:spPr>
          <a:xfrm>
            <a:off x="10034954" y="6648288"/>
            <a:ext cx="2133600" cy="170036"/>
          </a:xfrm>
        </p:spPr>
        <p:txBody>
          <a:bodyPr/>
          <a:lstStyle/>
          <a:p>
            <a:pPr marL="0" marR="0" lvl="0" indent="0" algn="r" defTabSz="609491"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6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609491" rtl="0" eaLnBrk="1" fontAlgn="auto" latinLnBrk="0" hangingPunct="1">
                <a:lnSpc>
                  <a:spcPct val="100000"/>
                </a:lnSpc>
                <a:spcBef>
                  <a:spcPts val="0"/>
                </a:spcBef>
                <a:spcAft>
                  <a:spcPts val="0"/>
                </a:spcAft>
                <a:buClrTx/>
                <a:buSzTx/>
                <a:buFontTx/>
                <a:buNone/>
                <a:tabLst/>
                <a:defRPr/>
              </a:pPr>
              <a:t>18</a:t>
            </a:fld>
            <a:endParaRPr kumimoji="0" lang="en-ZA" sz="16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171910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4301BAF-E427-4F47-BE2E-B67A2A763442}"/>
              </a:ext>
            </a:extLst>
          </p:cNvPr>
          <p:cNvCxnSpPr>
            <a:cxnSpLocks/>
          </p:cNvCxnSpPr>
          <p:nvPr/>
        </p:nvCxnSpPr>
        <p:spPr>
          <a:xfrm>
            <a:off x="2420886" y="1513577"/>
            <a:ext cx="0" cy="4500000"/>
          </a:xfrm>
          <a:prstGeom prst="line">
            <a:avLst/>
          </a:prstGeom>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6EFCCFA7-07FD-9748-BC5F-EDE24D8793D8}"/>
              </a:ext>
            </a:extLst>
          </p:cNvPr>
          <p:cNvGrpSpPr/>
          <p:nvPr/>
        </p:nvGrpSpPr>
        <p:grpSpPr>
          <a:xfrm>
            <a:off x="3246536" y="3848065"/>
            <a:ext cx="4769527" cy="281274"/>
            <a:chOff x="2701799" y="3958598"/>
            <a:chExt cx="4133428" cy="504000"/>
          </a:xfrm>
        </p:grpSpPr>
        <p:sp>
          <p:nvSpPr>
            <p:cNvPr id="88" name="Up-Down Arrow 33">
              <a:extLst>
                <a:ext uri="{FF2B5EF4-FFF2-40B4-BE49-F238E27FC236}">
                  <a16:creationId xmlns:a16="http://schemas.microsoft.com/office/drawing/2014/main" id="{0A6614C2-BDDF-6B4D-9F64-CF53B2E9DE2F}"/>
                </a:ext>
              </a:extLst>
            </p:cNvPr>
            <p:cNvSpPr/>
            <p:nvPr/>
          </p:nvSpPr>
          <p:spPr>
            <a:xfrm>
              <a:off x="2701799" y="3958598"/>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300" b="0" i="0" u="none" strike="noStrike" kern="0" cap="none" spc="0" normalizeH="0" baseline="0" noProof="0" dirty="0">
                <a:ln>
                  <a:noFill/>
                </a:ln>
                <a:solidFill>
                  <a:srgbClr val="FFFFFF"/>
                </a:solidFill>
                <a:effectLst/>
                <a:uLnTx/>
                <a:uFillTx/>
                <a:latin typeface="Optima" charset="0"/>
                <a:ea typeface="Optima" charset="0"/>
                <a:cs typeface="Optima" charset="0"/>
              </a:endParaRPr>
            </a:p>
          </p:txBody>
        </p:sp>
        <p:sp>
          <p:nvSpPr>
            <p:cNvPr id="89" name="Up-Down Arrow 41">
              <a:extLst>
                <a:ext uri="{FF2B5EF4-FFF2-40B4-BE49-F238E27FC236}">
                  <a16:creationId xmlns:a16="http://schemas.microsoft.com/office/drawing/2014/main" id="{068CF0C8-6FF3-9141-995C-DA153BDDEB01}"/>
                </a:ext>
              </a:extLst>
            </p:cNvPr>
            <p:cNvSpPr/>
            <p:nvPr/>
          </p:nvSpPr>
          <p:spPr>
            <a:xfrm>
              <a:off x="3698514" y="3958598"/>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300" b="0" i="0" u="none" strike="noStrike" kern="0" cap="none" spc="0" normalizeH="0" baseline="0" noProof="0" dirty="0">
                <a:ln>
                  <a:noFill/>
                </a:ln>
                <a:solidFill>
                  <a:srgbClr val="FFFFFF"/>
                </a:solidFill>
                <a:effectLst/>
                <a:uLnTx/>
                <a:uFillTx/>
                <a:latin typeface="Optima" charset="0"/>
                <a:ea typeface="Optima" charset="0"/>
                <a:cs typeface="Optima" charset="0"/>
              </a:endParaRPr>
            </a:p>
          </p:txBody>
        </p:sp>
        <p:sp>
          <p:nvSpPr>
            <p:cNvPr id="90" name="Up-Down Arrow 42">
              <a:extLst>
                <a:ext uri="{FF2B5EF4-FFF2-40B4-BE49-F238E27FC236}">
                  <a16:creationId xmlns:a16="http://schemas.microsoft.com/office/drawing/2014/main" id="{FAC79421-FAD8-EC4A-B074-E130E96B4A7C}"/>
                </a:ext>
              </a:extLst>
            </p:cNvPr>
            <p:cNvSpPr/>
            <p:nvPr/>
          </p:nvSpPr>
          <p:spPr>
            <a:xfrm>
              <a:off x="4695229" y="3958598"/>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300" b="0" i="0" u="none" strike="noStrike" kern="0" cap="none" spc="0" normalizeH="0" baseline="0" noProof="0" dirty="0">
                <a:ln>
                  <a:noFill/>
                </a:ln>
                <a:solidFill>
                  <a:srgbClr val="FFFFFF"/>
                </a:solidFill>
                <a:effectLst/>
                <a:uLnTx/>
                <a:uFillTx/>
                <a:latin typeface="Optima" charset="0"/>
                <a:ea typeface="Optima" charset="0"/>
                <a:cs typeface="Optima" charset="0"/>
              </a:endParaRPr>
            </a:p>
          </p:txBody>
        </p:sp>
        <p:sp>
          <p:nvSpPr>
            <p:cNvPr id="91" name="Up-Down Arrow 43">
              <a:extLst>
                <a:ext uri="{FF2B5EF4-FFF2-40B4-BE49-F238E27FC236}">
                  <a16:creationId xmlns:a16="http://schemas.microsoft.com/office/drawing/2014/main" id="{6179A8DE-5B5D-F34A-8D8F-E718A2C2256F}"/>
                </a:ext>
              </a:extLst>
            </p:cNvPr>
            <p:cNvSpPr/>
            <p:nvPr/>
          </p:nvSpPr>
          <p:spPr>
            <a:xfrm>
              <a:off x="5691944" y="3958598"/>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300" b="0" i="0" u="none" strike="noStrike" kern="0" cap="none" spc="0" normalizeH="0" baseline="0" noProof="0" dirty="0">
                <a:ln>
                  <a:noFill/>
                </a:ln>
                <a:solidFill>
                  <a:srgbClr val="FFFFFF"/>
                </a:solidFill>
                <a:effectLst/>
                <a:uLnTx/>
                <a:uFillTx/>
                <a:latin typeface="Optima" charset="0"/>
                <a:ea typeface="Optima" charset="0"/>
                <a:cs typeface="Optima" charset="0"/>
              </a:endParaRPr>
            </a:p>
          </p:txBody>
        </p:sp>
        <p:sp>
          <p:nvSpPr>
            <p:cNvPr id="92" name="Up-Down Arrow 44">
              <a:extLst>
                <a:ext uri="{FF2B5EF4-FFF2-40B4-BE49-F238E27FC236}">
                  <a16:creationId xmlns:a16="http://schemas.microsoft.com/office/drawing/2014/main" id="{3A5636FC-3F9E-F240-835E-C1FDDAECC50F}"/>
                </a:ext>
              </a:extLst>
            </p:cNvPr>
            <p:cNvSpPr/>
            <p:nvPr/>
          </p:nvSpPr>
          <p:spPr>
            <a:xfrm>
              <a:off x="6688659" y="3958598"/>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300" b="0" i="0" u="none" strike="noStrike" kern="0" cap="none" spc="0" normalizeH="0" baseline="0" noProof="0" dirty="0">
                <a:ln>
                  <a:noFill/>
                </a:ln>
                <a:solidFill>
                  <a:srgbClr val="FFFFFF"/>
                </a:solidFill>
                <a:effectLst/>
                <a:uLnTx/>
                <a:uFillTx/>
                <a:latin typeface="Optima" charset="0"/>
                <a:ea typeface="Optima" charset="0"/>
                <a:cs typeface="Optima" charset="0"/>
              </a:endParaRPr>
            </a:p>
          </p:txBody>
        </p:sp>
      </p:grpSp>
      <p:cxnSp>
        <p:nvCxnSpPr>
          <p:cNvPr id="87" name="Straight Connector 86">
            <a:extLst>
              <a:ext uri="{FF2B5EF4-FFF2-40B4-BE49-F238E27FC236}">
                <a16:creationId xmlns:a16="http://schemas.microsoft.com/office/drawing/2014/main" id="{1E93F4C9-F015-CC45-B897-A85C038F6E4E}"/>
              </a:ext>
            </a:extLst>
          </p:cNvPr>
          <p:cNvCxnSpPr>
            <a:cxnSpLocks/>
          </p:cNvCxnSpPr>
          <p:nvPr/>
        </p:nvCxnSpPr>
        <p:spPr>
          <a:xfrm>
            <a:off x="9726611" y="1607153"/>
            <a:ext cx="0" cy="450000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91B351EF-87B2-574F-A665-BB8EB5940848}"/>
              </a:ext>
            </a:extLst>
          </p:cNvPr>
          <p:cNvCxnSpPr>
            <a:cxnSpLocks/>
          </p:cNvCxnSpPr>
          <p:nvPr/>
        </p:nvCxnSpPr>
        <p:spPr>
          <a:xfrm>
            <a:off x="2856926" y="4621246"/>
            <a:ext cx="66240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63" name="Picture 62">
            <a:extLst>
              <a:ext uri="{FF2B5EF4-FFF2-40B4-BE49-F238E27FC236}">
                <a16:creationId xmlns:a16="http://schemas.microsoft.com/office/drawing/2014/main" id="{398B5410-97DD-0241-8835-F9D26E7AE1A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1831" y="4611724"/>
            <a:ext cx="477454" cy="341637"/>
          </a:xfrm>
          <a:prstGeom prst="rect">
            <a:avLst/>
          </a:prstGeom>
        </p:spPr>
      </p:pic>
      <p:cxnSp>
        <p:nvCxnSpPr>
          <p:cNvPr id="35" name="Straight Connector 34">
            <a:extLst>
              <a:ext uri="{FF2B5EF4-FFF2-40B4-BE49-F238E27FC236}">
                <a16:creationId xmlns:a16="http://schemas.microsoft.com/office/drawing/2014/main" id="{D2596DE6-1F59-3048-B845-DECBF473F615}"/>
              </a:ext>
            </a:extLst>
          </p:cNvPr>
          <p:cNvCxnSpPr>
            <a:cxnSpLocks/>
          </p:cNvCxnSpPr>
          <p:nvPr/>
        </p:nvCxnSpPr>
        <p:spPr>
          <a:xfrm>
            <a:off x="2964926" y="5873842"/>
            <a:ext cx="65160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36" name="Picture 35">
            <a:extLst>
              <a:ext uri="{FF2B5EF4-FFF2-40B4-BE49-F238E27FC236}">
                <a16:creationId xmlns:a16="http://schemas.microsoft.com/office/drawing/2014/main" id="{607A496B-0BE9-DA4E-8AE1-3D0030B0A78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47974" y="5532206"/>
            <a:ext cx="477454" cy="341636"/>
          </a:xfrm>
          <a:prstGeom prst="rect">
            <a:avLst/>
          </a:prstGeom>
        </p:spPr>
      </p:pic>
      <p:pic>
        <p:nvPicPr>
          <p:cNvPr id="37" name="Picture 36">
            <a:extLst>
              <a:ext uri="{FF2B5EF4-FFF2-40B4-BE49-F238E27FC236}">
                <a16:creationId xmlns:a16="http://schemas.microsoft.com/office/drawing/2014/main" id="{686B80C9-CAAD-C246-9BE6-D35E9E8F0A2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08846" y="4281186"/>
            <a:ext cx="477454" cy="341636"/>
          </a:xfrm>
          <a:prstGeom prst="rect">
            <a:avLst/>
          </a:prstGeom>
        </p:spPr>
      </p:pic>
      <p:grpSp>
        <p:nvGrpSpPr>
          <p:cNvPr id="30" name="Group 29">
            <a:extLst>
              <a:ext uri="{FF2B5EF4-FFF2-40B4-BE49-F238E27FC236}">
                <a16:creationId xmlns:a16="http://schemas.microsoft.com/office/drawing/2014/main" id="{AD91AE90-6F37-6B4B-9505-99AFEA3E1DA5}"/>
              </a:ext>
            </a:extLst>
          </p:cNvPr>
          <p:cNvGrpSpPr/>
          <p:nvPr/>
        </p:nvGrpSpPr>
        <p:grpSpPr>
          <a:xfrm>
            <a:off x="1724733" y="2951347"/>
            <a:ext cx="1143868" cy="711064"/>
            <a:chOff x="1351509" y="3905156"/>
            <a:chExt cx="513523" cy="899051"/>
          </a:xfrm>
        </p:grpSpPr>
        <p:sp>
          <p:nvSpPr>
            <p:cNvPr id="32" name="Up-Down Arrow 28">
              <a:extLst>
                <a:ext uri="{FF2B5EF4-FFF2-40B4-BE49-F238E27FC236}">
                  <a16:creationId xmlns:a16="http://schemas.microsoft.com/office/drawing/2014/main" id="{45A5CFE3-BC88-0C42-8BFA-41589294FED3}"/>
                </a:ext>
              </a:extLst>
            </p:cNvPr>
            <p:cNvSpPr/>
            <p:nvPr/>
          </p:nvSpPr>
          <p:spPr>
            <a:xfrm rot="5400000">
              <a:off x="1530225" y="4478923"/>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300" b="0" i="0" u="none" strike="noStrike" kern="0" cap="none" spc="0" normalizeH="0" baseline="0" noProof="0" dirty="0">
                <a:ln>
                  <a:noFill/>
                </a:ln>
                <a:solidFill>
                  <a:srgbClr val="FFFFFF"/>
                </a:solidFill>
                <a:effectLst/>
                <a:uLnTx/>
                <a:uFillTx/>
                <a:latin typeface="Optima" charset="0"/>
                <a:ea typeface="Optima" charset="0"/>
                <a:cs typeface="Optima" charset="0"/>
              </a:endParaRPr>
            </a:p>
          </p:txBody>
        </p:sp>
        <p:sp>
          <p:nvSpPr>
            <p:cNvPr id="33" name="Up-Down Arrow 29">
              <a:extLst>
                <a:ext uri="{FF2B5EF4-FFF2-40B4-BE49-F238E27FC236}">
                  <a16:creationId xmlns:a16="http://schemas.microsoft.com/office/drawing/2014/main" id="{8AE89F09-C9C6-CC45-8683-F70513970BBB}"/>
                </a:ext>
              </a:extLst>
            </p:cNvPr>
            <p:cNvSpPr/>
            <p:nvPr/>
          </p:nvSpPr>
          <p:spPr>
            <a:xfrm rot="5400000">
              <a:off x="1539748" y="4102683"/>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300" b="0" i="0" u="none" strike="noStrike" kern="0" cap="none" spc="0" normalizeH="0" baseline="0" noProof="0" dirty="0">
                <a:ln>
                  <a:noFill/>
                </a:ln>
                <a:solidFill>
                  <a:srgbClr val="FFFFFF"/>
                </a:solidFill>
                <a:effectLst/>
                <a:uLnTx/>
                <a:uFillTx/>
                <a:latin typeface="Optima" charset="0"/>
                <a:ea typeface="Optima" charset="0"/>
                <a:cs typeface="Optima" charset="0"/>
              </a:endParaRPr>
            </a:p>
          </p:txBody>
        </p:sp>
        <p:sp>
          <p:nvSpPr>
            <p:cNvPr id="34" name="Up-Down Arrow 30">
              <a:extLst>
                <a:ext uri="{FF2B5EF4-FFF2-40B4-BE49-F238E27FC236}">
                  <a16:creationId xmlns:a16="http://schemas.microsoft.com/office/drawing/2014/main" id="{D0E7061A-DDA5-984F-9B64-0DAB9226AA53}"/>
                </a:ext>
              </a:extLst>
            </p:cNvPr>
            <p:cNvSpPr/>
            <p:nvPr/>
          </p:nvSpPr>
          <p:spPr>
            <a:xfrm rot="5400000">
              <a:off x="1534981" y="3726440"/>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300" b="0" i="0" u="none" strike="noStrike" kern="0" cap="none" spc="0" normalizeH="0" baseline="0" noProof="0" dirty="0">
                <a:ln>
                  <a:noFill/>
                </a:ln>
                <a:solidFill>
                  <a:srgbClr val="FFFFFF"/>
                </a:solidFill>
                <a:effectLst/>
                <a:uLnTx/>
                <a:uFillTx/>
                <a:latin typeface="Optima" charset="0"/>
                <a:ea typeface="Optima" charset="0"/>
                <a:cs typeface="Optima" charset="0"/>
              </a:endParaRPr>
            </a:p>
          </p:txBody>
        </p:sp>
      </p:grpSp>
      <p:sp>
        <p:nvSpPr>
          <p:cNvPr id="101" name="Rectangle 100">
            <a:extLst>
              <a:ext uri="{FF2B5EF4-FFF2-40B4-BE49-F238E27FC236}">
                <a16:creationId xmlns:a16="http://schemas.microsoft.com/office/drawing/2014/main" id="{A78E0CEE-4525-3943-AB4D-38DC08990472}"/>
              </a:ext>
            </a:extLst>
          </p:cNvPr>
          <p:cNvSpPr/>
          <p:nvPr/>
        </p:nvSpPr>
        <p:spPr>
          <a:xfrm>
            <a:off x="2918459" y="2651452"/>
            <a:ext cx="6130528" cy="1137866"/>
          </a:xfrm>
          <a:prstGeom prst="rect">
            <a:avLst/>
          </a:prstGeom>
          <a:solidFill>
            <a:srgbClr val="10479B"/>
          </a:solidFill>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ZA" sz="1800" b="0" i="0" u="none" strike="noStrike" kern="1200" cap="none" spc="0" normalizeH="0" baseline="0" noProof="0" dirty="0">
              <a:ln>
                <a:noFill/>
              </a:ln>
              <a:solidFill>
                <a:schemeClr val="bg1"/>
              </a:solidFill>
              <a:effectLst/>
              <a:uLnTx/>
              <a:uFillTx/>
              <a:latin typeface="Optima"/>
            </a:endParaRPr>
          </a:p>
        </p:txBody>
      </p:sp>
      <p:sp>
        <p:nvSpPr>
          <p:cNvPr id="128" name="Rectangle 127">
            <a:extLst>
              <a:ext uri="{FF2B5EF4-FFF2-40B4-BE49-F238E27FC236}">
                <a16:creationId xmlns:a16="http://schemas.microsoft.com/office/drawing/2014/main" id="{224E67A5-B9D1-F94A-818B-5B6A68168A01}"/>
              </a:ext>
            </a:extLst>
          </p:cNvPr>
          <p:cNvSpPr/>
          <p:nvPr/>
        </p:nvSpPr>
        <p:spPr>
          <a:xfrm>
            <a:off x="2907865" y="3448128"/>
            <a:ext cx="614112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en-US" sz="1400" b="1" dirty="0">
                <a:solidFill>
                  <a:schemeClr val="bg1"/>
                </a:solidFill>
                <a:latin typeface="Optima"/>
              </a:rPr>
              <a:t>Spare parts Interchangeability Records</a:t>
            </a:r>
            <a:endParaRPr kumimoji="0" lang="en-US" altLang="en-US" sz="1400" b="1" i="0" u="none" strike="noStrike" kern="1200" cap="none" spc="0" normalizeH="0" baseline="0" noProof="0" dirty="0">
              <a:ln>
                <a:noFill/>
              </a:ln>
              <a:solidFill>
                <a:schemeClr val="bg1"/>
              </a:solidFill>
              <a:effectLst/>
              <a:uLnTx/>
              <a:uFillTx/>
              <a:latin typeface="Optima"/>
            </a:endParaRPr>
          </a:p>
        </p:txBody>
      </p:sp>
      <p:grpSp>
        <p:nvGrpSpPr>
          <p:cNvPr id="68" name="Group 67">
            <a:extLst>
              <a:ext uri="{FF2B5EF4-FFF2-40B4-BE49-F238E27FC236}">
                <a16:creationId xmlns:a16="http://schemas.microsoft.com/office/drawing/2014/main" id="{EF333AB7-4AC0-604B-A1F0-5795B77374CD}"/>
              </a:ext>
            </a:extLst>
          </p:cNvPr>
          <p:cNvGrpSpPr/>
          <p:nvPr/>
        </p:nvGrpSpPr>
        <p:grpSpPr>
          <a:xfrm>
            <a:off x="2964926" y="4862144"/>
            <a:ext cx="6334107" cy="780108"/>
            <a:chOff x="2017392" y="2052587"/>
            <a:chExt cx="5739211" cy="870795"/>
          </a:xfrm>
        </p:grpSpPr>
        <p:pic>
          <p:nvPicPr>
            <p:cNvPr id="26" name="Picture 25" descr="A close up of a logo&#10;&#10;Description automatically generated">
              <a:extLst>
                <a:ext uri="{FF2B5EF4-FFF2-40B4-BE49-F238E27FC236}">
                  <a16:creationId xmlns:a16="http://schemas.microsoft.com/office/drawing/2014/main" id="{E7E553F8-97A9-5046-A908-CFAD473CB994}"/>
                </a:ext>
              </a:extLst>
            </p:cNvPr>
            <p:cNvPicPr>
              <a:picLocks noChangeAspect="1"/>
            </p:cNvPicPr>
            <p:nvPr/>
          </p:nvPicPr>
          <p:blipFill>
            <a:blip r:embed="rId4"/>
            <a:stretch>
              <a:fillRect/>
            </a:stretch>
          </p:blipFill>
          <p:spPr>
            <a:xfrm>
              <a:off x="2017392" y="2052587"/>
              <a:ext cx="852175" cy="852175"/>
            </a:xfrm>
            <a:prstGeom prst="rect">
              <a:avLst/>
            </a:prstGeom>
          </p:spPr>
        </p:pic>
        <p:pic>
          <p:nvPicPr>
            <p:cNvPr id="28" name="Picture 27" descr="A picture containing clock&#10;&#10;Description automatically generated">
              <a:extLst>
                <a:ext uri="{FF2B5EF4-FFF2-40B4-BE49-F238E27FC236}">
                  <a16:creationId xmlns:a16="http://schemas.microsoft.com/office/drawing/2014/main" id="{4A9DFF09-F260-3344-AD34-FB1E7A68B207}"/>
                </a:ext>
              </a:extLst>
            </p:cNvPr>
            <p:cNvPicPr>
              <a:picLocks noChangeAspect="1"/>
            </p:cNvPicPr>
            <p:nvPr/>
          </p:nvPicPr>
          <p:blipFill>
            <a:blip r:embed="rId5"/>
            <a:stretch>
              <a:fillRect/>
            </a:stretch>
          </p:blipFill>
          <p:spPr>
            <a:xfrm>
              <a:off x="3205444" y="2088828"/>
              <a:ext cx="967868" cy="810582"/>
            </a:xfrm>
            <a:prstGeom prst="rect">
              <a:avLst/>
            </a:prstGeom>
          </p:spPr>
        </p:pic>
        <p:pic>
          <p:nvPicPr>
            <p:cNvPr id="31" name="Picture 30" descr="A close up of a logo&#10;&#10;Description automatically generated">
              <a:extLst>
                <a:ext uri="{FF2B5EF4-FFF2-40B4-BE49-F238E27FC236}">
                  <a16:creationId xmlns:a16="http://schemas.microsoft.com/office/drawing/2014/main" id="{D8CB83CF-C584-0642-8297-90DC8D464874}"/>
                </a:ext>
              </a:extLst>
            </p:cNvPr>
            <p:cNvPicPr>
              <a:picLocks noChangeAspect="1"/>
            </p:cNvPicPr>
            <p:nvPr/>
          </p:nvPicPr>
          <p:blipFill>
            <a:blip r:embed="rId6"/>
            <a:stretch>
              <a:fillRect/>
            </a:stretch>
          </p:blipFill>
          <p:spPr>
            <a:xfrm>
              <a:off x="4551786" y="2053192"/>
              <a:ext cx="847553" cy="847553"/>
            </a:xfrm>
            <a:prstGeom prst="rect">
              <a:avLst/>
            </a:prstGeom>
          </p:spPr>
        </p:pic>
        <p:pic>
          <p:nvPicPr>
            <p:cNvPr id="44" name="Picture 43" descr="A close up of a logo&#10;&#10;Description automatically generated">
              <a:extLst>
                <a:ext uri="{FF2B5EF4-FFF2-40B4-BE49-F238E27FC236}">
                  <a16:creationId xmlns:a16="http://schemas.microsoft.com/office/drawing/2014/main" id="{99279668-A54B-F44B-90C6-2FABE95F240D}"/>
                </a:ext>
              </a:extLst>
            </p:cNvPr>
            <p:cNvPicPr>
              <a:picLocks noChangeAspect="1"/>
            </p:cNvPicPr>
            <p:nvPr/>
          </p:nvPicPr>
          <p:blipFill>
            <a:blip r:embed="rId7"/>
            <a:stretch>
              <a:fillRect/>
            </a:stretch>
          </p:blipFill>
          <p:spPr>
            <a:xfrm>
              <a:off x="5765652" y="2072307"/>
              <a:ext cx="829280" cy="82928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CEB531DA-E7BC-DE4C-AC64-2848D8D60505}"/>
                </a:ext>
              </a:extLst>
            </p:cNvPr>
            <p:cNvPicPr>
              <a:picLocks noChangeAspect="1"/>
            </p:cNvPicPr>
            <p:nvPr/>
          </p:nvPicPr>
          <p:blipFill>
            <a:blip r:embed="rId8"/>
            <a:stretch>
              <a:fillRect/>
            </a:stretch>
          </p:blipFill>
          <p:spPr>
            <a:xfrm>
              <a:off x="6885873" y="2052652"/>
              <a:ext cx="870730" cy="870730"/>
            </a:xfrm>
            <a:prstGeom prst="rect">
              <a:avLst/>
            </a:prstGeom>
          </p:spPr>
        </p:pic>
      </p:grpSp>
      <p:sp>
        <p:nvSpPr>
          <p:cNvPr id="76" name="Rounded Rectangle 34">
            <a:extLst>
              <a:ext uri="{FF2B5EF4-FFF2-40B4-BE49-F238E27FC236}">
                <a16:creationId xmlns:a16="http://schemas.microsoft.com/office/drawing/2014/main" id="{306A5473-A176-4D48-B28B-9D937233D02B}"/>
              </a:ext>
            </a:extLst>
          </p:cNvPr>
          <p:cNvSpPr/>
          <p:nvPr/>
        </p:nvSpPr>
        <p:spPr>
          <a:xfrm>
            <a:off x="2512559" y="1615773"/>
            <a:ext cx="7093980" cy="335052"/>
          </a:xfrm>
          <a:prstGeom prst="roundRect">
            <a:avLst/>
          </a:prstGeom>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algn="ctr"/>
            <a:r>
              <a:rPr lang="en-US" sz="1300" b="1" dirty="0">
                <a:solidFill>
                  <a:srgbClr val="10479B"/>
                </a:solidFill>
                <a:latin typeface="Optima" panose="02000503060000020004" pitchFamily="2" charset="0"/>
                <a:cs typeface="Arial"/>
              </a:rPr>
              <a:t>User Interface (English)</a:t>
            </a:r>
          </a:p>
        </p:txBody>
      </p:sp>
      <p:sp>
        <p:nvSpPr>
          <p:cNvPr id="77" name="Up-Down Arrow 43">
            <a:extLst>
              <a:ext uri="{FF2B5EF4-FFF2-40B4-BE49-F238E27FC236}">
                <a16:creationId xmlns:a16="http://schemas.microsoft.com/office/drawing/2014/main" id="{9DA53F86-447D-4FE3-9831-727045AC967B}"/>
              </a:ext>
            </a:extLst>
          </p:cNvPr>
          <p:cNvSpPr/>
          <p:nvPr/>
        </p:nvSpPr>
        <p:spPr>
          <a:xfrm>
            <a:off x="3315185" y="1264594"/>
            <a:ext cx="146568" cy="30472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ZA" sz="1300" kern="0" dirty="0">
              <a:solidFill>
                <a:srgbClr val="FFFFFF"/>
              </a:solidFill>
              <a:latin typeface="Optima" charset="0"/>
              <a:ea typeface="Optima" charset="0"/>
              <a:cs typeface="Optima" charset="0"/>
            </a:endParaRPr>
          </a:p>
        </p:txBody>
      </p:sp>
      <p:sp>
        <p:nvSpPr>
          <p:cNvPr id="78" name="Up-Down Arrow 43">
            <a:extLst>
              <a:ext uri="{FF2B5EF4-FFF2-40B4-BE49-F238E27FC236}">
                <a16:creationId xmlns:a16="http://schemas.microsoft.com/office/drawing/2014/main" id="{5F6BB8C1-3F7D-4CC6-AA87-DC51F9A4AA48}"/>
              </a:ext>
            </a:extLst>
          </p:cNvPr>
          <p:cNvSpPr/>
          <p:nvPr/>
        </p:nvSpPr>
        <p:spPr>
          <a:xfrm>
            <a:off x="8636803" y="1273452"/>
            <a:ext cx="146568" cy="30472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ZA" sz="1300" kern="0" dirty="0">
              <a:solidFill>
                <a:srgbClr val="FFFFFF"/>
              </a:solidFill>
              <a:latin typeface="Optima" charset="0"/>
              <a:ea typeface="Optima" charset="0"/>
              <a:cs typeface="Optima" charset="0"/>
            </a:endParaRPr>
          </a:p>
        </p:txBody>
      </p:sp>
      <p:sp>
        <p:nvSpPr>
          <p:cNvPr id="80" name="TextBox 79">
            <a:extLst>
              <a:ext uri="{FF2B5EF4-FFF2-40B4-BE49-F238E27FC236}">
                <a16:creationId xmlns:a16="http://schemas.microsoft.com/office/drawing/2014/main" id="{7449DC2B-8F8C-4EC6-9EA5-60E0843FB566}"/>
              </a:ext>
            </a:extLst>
          </p:cNvPr>
          <p:cNvSpPr txBox="1"/>
          <p:nvPr/>
        </p:nvSpPr>
        <p:spPr>
          <a:xfrm>
            <a:off x="7564096" y="913104"/>
            <a:ext cx="2498895" cy="323165"/>
          </a:xfrm>
          <a:prstGeom prst="rect">
            <a:avLst/>
          </a:prstGeom>
          <a:noFill/>
        </p:spPr>
        <p:txBody>
          <a:bodyPr wrap="square">
            <a:spAutoFit/>
          </a:bodyPr>
          <a:lstStyle>
            <a:lvl1pPr algn="ctr">
              <a:buClr>
                <a:srgbClr val="4F81BD"/>
              </a:buClr>
              <a:buSzPct val="80000"/>
              <a:buFont typeface="Wingdings" pitchFamily="2" charset="2"/>
              <a:buNone/>
              <a:defRPr sz="900" b="1">
                <a:solidFill>
                  <a:prstClr val="black"/>
                </a:solidFill>
                <a:ea typeface="Tahoma" pitchFamily="34" charset="0"/>
                <a:cs typeface="Calibri"/>
              </a:defRPr>
            </a:lvl1pPr>
            <a:extLst/>
          </a:lstStyle>
          <a:p>
            <a:r>
              <a:rPr lang="en-US" sz="1500" dirty="0">
                <a:solidFill>
                  <a:srgbClr val="10479B"/>
                </a:solidFill>
                <a:latin typeface="Optima" charset="0"/>
              </a:rPr>
              <a:t>PiLog</a:t>
            </a:r>
          </a:p>
        </p:txBody>
      </p:sp>
      <p:pic>
        <p:nvPicPr>
          <p:cNvPr id="81" name="Picture 80">
            <a:extLst>
              <a:ext uri="{FF2B5EF4-FFF2-40B4-BE49-F238E27FC236}">
                <a16:creationId xmlns:a16="http://schemas.microsoft.com/office/drawing/2014/main" id="{AC8C2873-95AB-4FD7-AC0A-2B38F6202030}"/>
              </a:ext>
            </a:extLst>
          </p:cNvPr>
          <p:cNvPicPr>
            <a:picLocks noChangeAspect="1"/>
          </p:cNvPicPr>
          <p:nvPr/>
        </p:nvPicPr>
        <p:blipFill>
          <a:blip r:embed="rId9"/>
          <a:stretch>
            <a:fillRect/>
          </a:stretch>
        </p:blipFill>
        <p:spPr>
          <a:xfrm>
            <a:off x="6710233" y="852585"/>
            <a:ext cx="678839" cy="684691"/>
          </a:xfrm>
          <a:prstGeom prst="rect">
            <a:avLst/>
          </a:prstGeom>
        </p:spPr>
      </p:pic>
      <p:pic>
        <p:nvPicPr>
          <p:cNvPr id="82" name="Picture 81">
            <a:extLst>
              <a:ext uri="{FF2B5EF4-FFF2-40B4-BE49-F238E27FC236}">
                <a16:creationId xmlns:a16="http://schemas.microsoft.com/office/drawing/2014/main" id="{C9920198-84E1-4A75-9D15-32F0E08E622E}"/>
              </a:ext>
            </a:extLst>
          </p:cNvPr>
          <p:cNvPicPr>
            <a:picLocks noChangeAspect="1"/>
          </p:cNvPicPr>
          <p:nvPr/>
        </p:nvPicPr>
        <p:blipFill>
          <a:blip r:embed="rId10"/>
          <a:stretch>
            <a:fillRect/>
          </a:stretch>
        </p:blipFill>
        <p:spPr>
          <a:xfrm>
            <a:off x="4766999" y="1004259"/>
            <a:ext cx="690543" cy="479869"/>
          </a:xfrm>
          <a:prstGeom prst="rect">
            <a:avLst/>
          </a:prstGeom>
        </p:spPr>
      </p:pic>
      <p:grpSp>
        <p:nvGrpSpPr>
          <p:cNvPr id="83" name="Group 82">
            <a:extLst>
              <a:ext uri="{FF2B5EF4-FFF2-40B4-BE49-F238E27FC236}">
                <a16:creationId xmlns:a16="http://schemas.microsoft.com/office/drawing/2014/main" id="{65CDA7F3-3FBA-4A7F-93A5-F2B596E666F5}"/>
              </a:ext>
            </a:extLst>
          </p:cNvPr>
          <p:cNvGrpSpPr/>
          <p:nvPr/>
        </p:nvGrpSpPr>
        <p:grpSpPr>
          <a:xfrm>
            <a:off x="4031617" y="2173343"/>
            <a:ext cx="3980357" cy="281274"/>
            <a:chOff x="2701799" y="3958598"/>
            <a:chExt cx="4133428" cy="504000"/>
          </a:xfrm>
        </p:grpSpPr>
        <p:sp>
          <p:nvSpPr>
            <p:cNvPr id="84" name="Up-Down Arrow 33">
              <a:extLst>
                <a:ext uri="{FF2B5EF4-FFF2-40B4-BE49-F238E27FC236}">
                  <a16:creationId xmlns:a16="http://schemas.microsoft.com/office/drawing/2014/main" id="{F1F0D712-C297-4359-B593-F914F73A8C5F}"/>
                </a:ext>
              </a:extLst>
            </p:cNvPr>
            <p:cNvSpPr/>
            <p:nvPr/>
          </p:nvSpPr>
          <p:spPr>
            <a:xfrm>
              <a:off x="2701799" y="3958598"/>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300" b="0" i="0" u="none" strike="noStrike" kern="0" cap="none" spc="0" normalizeH="0" baseline="0" noProof="0" dirty="0">
                <a:ln>
                  <a:noFill/>
                </a:ln>
                <a:solidFill>
                  <a:srgbClr val="FFFFFF"/>
                </a:solidFill>
                <a:effectLst/>
                <a:uLnTx/>
                <a:uFillTx/>
                <a:latin typeface="Optima" charset="0"/>
                <a:ea typeface="Optima" charset="0"/>
                <a:cs typeface="Optima" charset="0"/>
              </a:endParaRPr>
            </a:p>
          </p:txBody>
        </p:sp>
        <p:sp>
          <p:nvSpPr>
            <p:cNvPr id="85" name="Up-Down Arrow 41">
              <a:extLst>
                <a:ext uri="{FF2B5EF4-FFF2-40B4-BE49-F238E27FC236}">
                  <a16:creationId xmlns:a16="http://schemas.microsoft.com/office/drawing/2014/main" id="{4D12F177-24CF-476E-A9A0-EA813F18519F}"/>
                </a:ext>
              </a:extLst>
            </p:cNvPr>
            <p:cNvSpPr/>
            <p:nvPr/>
          </p:nvSpPr>
          <p:spPr>
            <a:xfrm>
              <a:off x="3698514" y="3958598"/>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300" b="0" i="0" u="none" strike="noStrike" kern="0" cap="none" spc="0" normalizeH="0" baseline="0" noProof="0" dirty="0">
                <a:ln>
                  <a:noFill/>
                </a:ln>
                <a:solidFill>
                  <a:srgbClr val="FFFFFF"/>
                </a:solidFill>
                <a:effectLst/>
                <a:uLnTx/>
                <a:uFillTx/>
                <a:latin typeface="Optima" charset="0"/>
                <a:ea typeface="Optima" charset="0"/>
                <a:cs typeface="Optima" charset="0"/>
              </a:endParaRPr>
            </a:p>
          </p:txBody>
        </p:sp>
        <p:sp>
          <p:nvSpPr>
            <p:cNvPr id="97" name="Up-Down Arrow 42">
              <a:extLst>
                <a:ext uri="{FF2B5EF4-FFF2-40B4-BE49-F238E27FC236}">
                  <a16:creationId xmlns:a16="http://schemas.microsoft.com/office/drawing/2014/main" id="{F8F06309-91F1-4D9D-9B21-E75BE3E76AC6}"/>
                </a:ext>
              </a:extLst>
            </p:cNvPr>
            <p:cNvSpPr/>
            <p:nvPr/>
          </p:nvSpPr>
          <p:spPr>
            <a:xfrm>
              <a:off x="4695229" y="3958598"/>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300" b="0" i="0" u="none" strike="noStrike" kern="0" cap="none" spc="0" normalizeH="0" baseline="0" noProof="0" dirty="0">
                <a:ln>
                  <a:noFill/>
                </a:ln>
                <a:solidFill>
                  <a:srgbClr val="FFFFFF"/>
                </a:solidFill>
                <a:effectLst/>
                <a:uLnTx/>
                <a:uFillTx/>
                <a:latin typeface="Optima" charset="0"/>
                <a:ea typeface="Optima" charset="0"/>
                <a:cs typeface="Optima" charset="0"/>
              </a:endParaRPr>
            </a:p>
          </p:txBody>
        </p:sp>
        <p:sp>
          <p:nvSpPr>
            <p:cNvPr id="98" name="Up-Down Arrow 43">
              <a:extLst>
                <a:ext uri="{FF2B5EF4-FFF2-40B4-BE49-F238E27FC236}">
                  <a16:creationId xmlns:a16="http://schemas.microsoft.com/office/drawing/2014/main" id="{28A89DCB-2748-469F-93D0-CA415ABE2E83}"/>
                </a:ext>
              </a:extLst>
            </p:cNvPr>
            <p:cNvSpPr/>
            <p:nvPr/>
          </p:nvSpPr>
          <p:spPr>
            <a:xfrm>
              <a:off x="5691944" y="3958598"/>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300" b="0" i="0" u="none" strike="noStrike" kern="0" cap="none" spc="0" normalizeH="0" baseline="0" noProof="0" dirty="0">
                <a:ln>
                  <a:noFill/>
                </a:ln>
                <a:solidFill>
                  <a:srgbClr val="FFFFFF"/>
                </a:solidFill>
                <a:effectLst/>
                <a:uLnTx/>
                <a:uFillTx/>
                <a:latin typeface="Optima" charset="0"/>
                <a:ea typeface="Optima" charset="0"/>
                <a:cs typeface="Optima" charset="0"/>
              </a:endParaRPr>
            </a:p>
          </p:txBody>
        </p:sp>
        <p:sp>
          <p:nvSpPr>
            <p:cNvPr id="99" name="Up-Down Arrow 44">
              <a:extLst>
                <a:ext uri="{FF2B5EF4-FFF2-40B4-BE49-F238E27FC236}">
                  <a16:creationId xmlns:a16="http://schemas.microsoft.com/office/drawing/2014/main" id="{661A7C95-29E8-4F65-90FA-E417B0FB5ADB}"/>
                </a:ext>
              </a:extLst>
            </p:cNvPr>
            <p:cNvSpPr/>
            <p:nvPr/>
          </p:nvSpPr>
          <p:spPr>
            <a:xfrm>
              <a:off x="6688659" y="3958598"/>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300" b="0" i="0" u="none" strike="noStrike" kern="0" cap="none" spc="0" normalizeH="0" baseline="0" noProof="0" dirty="0">
                <a:ln>
                  <a:noFill/>
                </a:ln>
                <a:solidFill>
                  <a:srgbClr val="FFFFFF"/>
                </a:solidFill>
                <a:effectLst/>
                <a:uLnTx/>
                <a:uFillTx/>
                <a:latin typeface="Optima" charset="0"/>
                <a:ea typeface="Optima" charset="0"/>
                <a:cs typeface="Optima" charset="0"/>
              </a:endParaRPr>
            </a:p>
          </p:txBody>
        </p:sp>
      </p:grpSp>
      <p:grpSp>
        <p:nvGrpSpPr>
          <p:cNvPr id="104" name="Group 103">
            <a:extLst>
              <a:ext uri="{FF2B5EF4-FFF2-40B4-BE49-F238E27FC236}">
                <a16:creationId xmlns:a16="http://schemas.microsoft.com/office/drawing/2014/main" id="{65EF376A-A703-4B3B-AF02-ECCAB3663907}"/>
              </a:ext>
            </a:extLst>
          </p:cNvPr>
          <p:cNvGrpSpPr/>
          <p:nvPr/>
        </p:nvGrpSpPr>
        <p:grpSpPr>
          <a:xfrm>
            <a:off x="9154677" y="2843396"/>
            <a:ext cx="1143868" cy="711064"/>
            <a:chOff x="1351509" y="3905156"/>
            <a:chExt cx="513523" cy="899051"/>
          </a:xfrm>
        </p:grpSpPr>
        <p:sp>
          <p:nvSpPr>
            <p:cNvPr id="105" name="Up-Down Arrow 28">
              <a:extLst>
                <a:ext uri="{FF2B5EF4-FFF2-40B4-BE49-F238E27FC236}">
                  <a16:creationId xmlns:a16="http://schemas.microsoft.com/office/drawing/2014/main" id="{FE619FBF-8EED-4D45-9663-B82F0B4286A2}"/>
                </a:ext>
              </a:extLst>
            </p:cNvPr>
            <p:cNvSpPr/>
            <p:nvPr/>
          </p:nvSpPr>
          <p:spPr>
            <a:xfrm rot="5400000">
              <a:off x="1530225" y="4478923"/>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300" b="0" i="0" u="none" strike="noStrike" kern="0" cap="none" spc="0" normalizeH="0" baseline="0" noProof="0" dirty="0">
                <a:ln>
                  <a:noFill/>
                </a:ln>
                <a:solidFill>
                  <a:srgbClr val="FFFFFF"/>
                </a:solidFill>
                <a:effectLst/>
                <a:uLnTx/>
                <a:uFillTx/>
                <a:latin typeface="Optima" charset="0"/>
                <a:ea typeface="Optima" charset="0"/>
                <a:cs typeface="Optima" charset="0"/>
              </a:endParaRPr>
            </a:p>
          </p:txBody>
        </p:sp>
        <p:sp>
          <p:nvSpPr>
            <p:cNvPr id="106" name="Up-Down Arrow 29">
              <a:extLst>
                <a:ext uri="{FF2B5EF4-FFF2-40B4-BE49-F238E27FC236}">
                  <a16:creationId xmlns:a16="http://schemas.microsoft.com/office/drawing/2014/main" id="{E26998A7-271A-4B36-89ED-945B5E7897F1}"/>
                </a:ext>
              </a:extLst>
            </p:cNvPr>
            <p:cNvSpPr/>
            <p:nvPr/>
          </p:nvSpPr>
          <p:spPr>
            <a:xfrm rot="5400000">
              <a:off x="1539748" y="4102683"/>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300" b="0" i="0" u="none" strike="noStrike" kern="0" cap="none" spc="0" normalizeH="0" baseline="0" noProof="0" dirty="0">
                <a:ln>
                  <a:noFill/>
                </a:ln>
                <a:solidFill>
                  <a:srgbClr val="FFFFFF"/>
                </a:solidFill>
                <a:effectLst/>
                <a:uLnTx/>
                <a:uFillTx/>
                <a:latin typeface="Optima" charset="0"/>
                <a:ea typeface="Optima" charset="0"/>
                <a:cs typeface="Optima" charset="0"/>
              </a:endParaRPr>
            </a:p>
          </p:txBody>
        </p:sp>
        <p:sp>
          <p:nvSpPr>
            <p:cNvPr id="110" name="Up-Down Arrow 30">
              <a:extLst>
                <a:ext uri="{FF2B5EF4-FFF2-40B4-BE49-F238E27FC236}">
                  <a16:creationId xmlns:a16="http://schemas.microsoft.com/office/drawing/2014/main" id="{BB32C852-2498-4151-8A34-748F4EF4A5C1}"/>
                </a:ext>
              </a:extLst>
            </p:cNvPr>
            <p:cNvSpPr/>
            <p:nvPr/>
          </p:nvSpPr>
          <p:spPr>
            <a:xfrm rot="5400000">
              <a:off x="1534981" y="3726440"/>
              <a:ext cx="146568" cy="504000"/>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300" b="0" i="0" u="none" strike="noStrike" kern="0" cap="none" spc="0" normalizeH="0" baseline="0" noProof="0" dirty="0">
                <a:ln>
                  <a:noFill/>
                </a:ln>
                <a:solidFill>
                  <a:srgbClr val="FFFFFF"/>
                </a:solidFill>
                <a:effectLst/>
                <a:uLnTx/>
                <a:uFillTx/>
                <a:latin typeface="Optima" charset="0"/>
                <a:ea typeface="Optima" charset="0"/>
                <a:cs typeface="Optima" charset="0"/>
              </a:endParaRPr>
            </a:p>
          </p:txBody>
        </p:sp>
      </p:grpSp>
      <p:sp>
        <p:nvSpPr>
          <p:cNvPr id="114" name="TextBox 113">
            <a:extLst>
              <a:ext uri="{FF2B5EF4-FFF2-40B4-BE49-F238E27FC236}">
                <a16:creationId xmlns:a16="http://schemas.microsoft.com/office/drawing/2014/main" id="{B2B1150E-9281-438A-8503-634BCBB04760}"/>
              </a:ext>
            </a:extLst>
          </p:cNvPr>
          <p:cNvSpPr txBox="1"/>
          <p:nvPr/>
        </p:nvSpPr>
        <p:spPr>
          <a:xfrm>
            <a:off x="8489901" y="3834640"/>
            <a:ext cx="1208465" cy="307777"/>
          </a:xfrm>
          <a:prstGeom prst="rect">
            <a:avLst/>
          </a:prstGeom>
          <a:solidFill>
            <a:schemeClr val="bg1"/>
          </a:solidFill>
          <a:ln>
            <a:solidFill>
              <a:schemeClr val="accent1"/>
            </a:solidFill>
          </a:ln>
        </p:spPr>
        <p:txBody>
          <a:bodyPr wrap="square" rtlCol="0">
            <a:spAutoFit/>
          </a:bodyPr>
          <a:lstStyle/>
          <a:p>
            <a:pPr algn="ctr"/>
            <a:r>
              <a:rPr lang="en-US" sz="1400" b="1" dirty="0">
                <a:solidFill>
                  <a:srgbClr val="10479B"/>
                </a:solidFill>
                <a:latin typeface="Optima" panose="02000503060000020004" pitchFamily="2" charset="0"/>
              </a:rPr>
              <a:t>Syndication</a:t>
            </a:r>
          </a:p>
        </p:txBody>
      </p:sp>
      <p:pic>
        <p:nvPicPr>
          <p:cNvPr id="142" name="Picture 141">
            <a:extLst>
              <a:ext uri="{FF2B5EF4-FFF2-40B4-BE49-F238E27FC236}">
                <a16:creationId xmlns:a16="http://schemas.microsoft.com/office/drawing/2014/main" id="{CE24A989-AE65-4CB0-B911-496FE91E7A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97147" y="4003807"/>
            <a:ext cx="477454" cy="341637"/>
          </a:xfrm>
          <a:prstGeom prst="rect">
            <a:avLst/>
          </a:prstGeom>
        </p:spPr>
      </p:pic>
      <p:sp>
        <p:nvSpPr>
          <p:cNvPr id="93" name="Title 1">
            <a:extLst>
              <a:ext uri="{FF2B5EF4-FFF2-40B4-BE49-F238E27FC236}">
                <a16:creationId xmlns:a16="http://schemas.microsoft.com/office/drawing/2014/main" id="{53CA50D3-930A-41C2-8758-233C8B352640}"/>
              </a:ext>
            </a:extLst>
          </p:cNvPr>
          <p:cNvSpPr txBox="1">
            <a:spLocks/>
          </p:cNvSpPr>
          <p:nvPr/>
        </p:nvSpPr>
        <p:spPr bwMode="auto">
          <a:xfrm>
            <a:off x="275382" y="190320"/>
            <a:ext cx="11916617" cy="46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spcBef>
                <a:spcPct val="0"/>
              </a:spcBef>
              <a:buNone/>
              <a:defRPr sz="2400" b="1" i="1">
                <a:solidFill>
                  <a:srgbClr val="002060"/>
                </a:solidFill>
                <a:latin typeface="Optima" panose="02000503060000020004"/>
                <a:cs typeface="Arial" panose="020B0604020202020204" pitchFamily="34" charset="0"/>
              </a:defRPr>
            </a:lvl1pPr>
          </a:lstStyle>
          <a:p>
            <a:pPr defTabSz="609491"/>
            <a:r>
              <a:rPr lang="en-US" i="0" dirty="0">
                <a:solidFill>
                  <a:srgbClr val="10479B"/>
                </a:solidFill>
                <a:latin typeface="Optima" charset="0"/>
              </a:rPr>
              <a:t>Envisaged Simplified Solution Architecture for WTTCO SPIR cataloguing Services..</a:t>
            </a:r>
            <a:endParaRPr lang="en-US" altLang="en-US" i="0" dirty="0">
              <a:solidFill>
                <a:schemeClr val="accent1"/>
              </a:solidFill>
              <a:latin typeface="Optima" charset="0"/>
            </a:endParaRPr>
          </a:p>
        </p:txBody>
      </p:sp>
      <p:sp>
        <p:nvSpPr>
          <p:cNvPr id="95" name="TextBox 94">
            <a:extLst>
              <a:ext uri="{FF2B5EF4-FFF2-40B4-BE49-F238E27FC236}">
                <a16:creationId xmlns:a16="http://schemas.microsoft.com/office/drawing/2014/main" id="{61F3F586-E9DA-4487-A404-73B441446C2A}"/>
              </a:ext>
            </a:extLst>
          </p:cNvPr>
          <p:cNvSpPr txBox="1"/>
          <p:nvPr/>
        </p:nvSpPr>
        <p:spPr>
          <a:xfrm>
            <a:off x="10277477" y="879829"/>
            <a:ext cx="1309841" cy="553998"/>
          </a:xfrm>
          <a:prstGeom prst="rect">
            <a:avLst/>
          </a:prstGeom>
          <a:noFill/>
        </p:spPr>
        <p:txBody>
          <a:bodyPr wrap="square" rtlCol="0">
            <a:spAutoFit/>
          </a:bodyPr>
          <a:lstStyle/>
          <a:p>
            <a:pPr algn="ctr"/>
            <a:r>
              <a:rPr lang="en-US" sz="1500" b="1" dirty="0">
                <a:solidFill>
                  <a:srgbClr val="10479B"/>
                </a:solidFill>
                <a:latin typeface="Optima" panose="02000503060000020004" pitchFamily="2" charset="0"/>
              </a:rPr>
              <a:t>Target</a:t>
            </a:r>
          </a:p>
          <a:p>
            <a:pPr algn="ctr"/>
            <a:r>
              <a:rPr lang="en-US" sz="1500" b="1" dirty="0">
                <a:solidFill>
                  <a:srgbClr val="10479B"/>
                </a:solidFill>
                <a:latin typeface="Optima" panose="02000503060000020004" pitchFamily="2" charset="0"/>
              </a:rPr>
              <a:t>Systems</a:t>
            </a:r>
          </a:p>
        </p:txBody>
      </p:sp>
      <p:sp>
        <p:nvSpPr>
          <p:cNvPr id="111" name="Rounded Rectangle 108">
            <a:extLst>
              <a:ext uri="{FF2B5EF4-FFF2-40B4-BE49-F238E27FC236}">
                <a16:creationId xmlns:a16="http://schemas.microsoft.com/office/drawing/2014/main" id="{DA5AAC75-83EA-4088-A88A-F302F18AB6FD}"/>
              </a:ext>
            </a:extLst>
          </p:cNvPr>
          <p:cNvSpPr/>
          <p:nvPr/>
        </p:nvSpPr>
        <p:spPr>
          <a:xfrm>
            <a:off x="3905433" y="2931742"/>
            <a:ext cx="4709115" cy="516386"/>
          </a:xfrm>
          <a:prstGeom prst="roundRect">
            <a:avLst/>
          </a:prstGeom>
          <a:solidFill>
            <a:srgbClr val="BDD5FD"/>
          </a:solidFill>
          <a:ln>
            <a:solidFill>
              <a:schemeClr val="accent1"/>
            </a:solidFill>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algn="ctr"/>
            <a:r>
              <a:rPr lang="en-GB" sz="1600" b="1" dirty="0" err="1">
                <a:solidFill>
                  <a:srgbClr val="10479B"/>
                </a:solidFill>
                <a:latin typeface="Optima"/>
              </a:rPr>
              <a:t>iSPIR</a:t>
            </a:r>
            <a:r>
              <a:rPr lang="en-GB" sz="1600" b="1" dirty="0">
                <a:solidFill>
                  <a:srgbClr val="10479B"/>
                </a:solidFill>
                <a:latin typeface="Optima"/>
              </a:rPr>
              <a:t> Solution</a:t>
            </a:r>
          </a:p>
        </p:txBody>
      </p:sp>
      <p:sp>
        <p:nvSpPr>
          <p:cNvPr id="71" name="Rounded Rectangle 20">
            <a:extLst>
              <a:ext uri="{FF2B5EF4-FFF2-40B4-BE49-F238E27FC236}">
                <a16:creationId xmlns:a16="http://schemas.microsoft.com/office/drawing/2014/main" id="{8F535A13-2AD2-4605-A770-879A2F70FBD6}"/>
              </a:ext>
            </a:extLst>
          </p:cNvPr>
          <p:cNvSpPr/>
          <p:nvPr/>
        </p:nvSpPr>
        <p:spPr>
          <a:xfrm>
            <a:off x="222158" y="2885678"/>
            <a:ext cx="1486081" cy="511409"/>
          </a:xfrm>
          <a:prstGeom prst="roundRect">
            <a:avLst/>
          </a:prstGeom>
          <a:solidFill>
            <a:schemeClr val="bg1"/>
          </a:solidFill>
          <a:ln>
            <a:solidFill>
              <a:schemeClr val="accent1"/>
            </a:solidFill>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algn="ctr"/>
            <a:r>
              <a:rPr lang="en-GB" sz="1500" b="1" dirty="0">
                <a:solidFill>
                  <a:srgbClr val="10479B"/>
                </a:solidFill>
                <a:latin typeface="Optima"/>
              </a:rPr>
              <a:t>SAP S/4 HANA</a:t>
            </a:r>
          </a:p>
        </p:txBody>
      </p:sp>
      <p:sp>
        <p:nvSpPr>
          <p:cNvPr id="73" name="Rounded Rectangle 20">
            <a:extLst>
              <a:ext uri="{FF2B5EF4-FFF2-40B4-BE49-F238E27FC236}">
                <a16:creationId xmlns:a16="http://schemas.microsoft.com/office/drawing/2014/main" id="{3B6FB8FF-6775-4159-991A-3AB0FA19B1D3}"/>
              </a:ext>
            </a:extLst>
          </p:cNvPr>
          <p:cNvSpPr/>
          <p:nvPr/>
        </p:nvSpPr>
        <p:spPr>
          <a:xfrm>
            <a:off x="238547" y="3587172"/>
            <a:ext cx="1301089" cy="511409"/>
          </a:xfrm>
          <a:prstGeom prst="roundRect">
            <a:avLst/>
          </a:prstGeom>
          <a:solidFill>
            <a:schemeClr val="bg1"/>
          </a:solidFill>
          <a:ln>
            <a:solidFill>
              <a:schemeClr val="accent1"/>
            </a:solidFill>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algn="ctr"/>
            <a:r>
              <a:rPr lang="en-GB" sz="1350" b="1" dirty="0">
                <a:solidFill>
                  <a:srgbClr val="10479B"/>
                </a:solidFill>
                <a:latin typeface="Optima"/>
              </a:rPr>
              <a:t>Offline Data (.xls, .csv etc.)</a:t>
            </a:r>
          </a:p>
        </p:txBody>
      </p:sp>
      <p:sp>
        <p:nvSpPr>
          <p:cNvPr id="74" name="TextBox 73">
            <a:extLst>
              <a:ext uri="{FF2B5EF4-FFF2-40B4-BE49-F238E27FC236}">
                <a16:creationId xmlns:a16="http://schemas.microsoft.com/office/drawing/2014/main" id="{7C72809D-97AA-4286-8493-6147DFC5BC60}"/>
              </a:ext>
            </a:extLst>
          </p:cNvPr>
          <p:cNvSpPr txBox="1"/>
          <p:nvPr/>
        </p:nvSpPr>
        <p:spPr>
          <a:xfrm>
            <a:off x="487987" y="881125"/>
            <a:ext cx="1309841" cy="553998"/>
          </a:xfrm>
          <a:prstGeom prst="rect">
            <a:avLst/>
          </a:prstGeom>
          <a:noFill/>
        </p:spPr>
        <p:txBody>
          <a:bodyPr wrap="square" rtlCol="0">
            <a:spAutoFit/>
          </a:bodyPr>
          <a:lstStyle/>
          <a:p>
            <a:pPr algn="ctr"/>
            <a:r>
              <a:rPr lang="en-US" sz="1500" b="1" dirty="0">
                <a:solidFill>
                  <a:srgbClr val="10479B"/>
                </a:solidFill>
                <a:latin typeface="Optima" panose="02000503060000020004" pitchFamily="2" charset="0"/>
              </a:rPr>
              <a:t>Source Systems</a:t>
            </a:r>
          </a:p>
        </p:txBody>
      </p:sp>
      <p:sp>
        <p:nvSpPr>
          <p:cNvPr id="75" name="TextBox 74">
            <a:extLst>
              <a:ext uri="{FF2B5EF4-FFF2-40B4-BE49-F238E27FC236}">
                <a16:creationId xmlns:a16="http://schemas.microsoft.com/office/drawing/2014/main" id="{9AF79318-4192-4CD3-B01C-4FEE999B6C6D}"/>
              </a:ext>
            </a:extLst>
          </p:cNvPr>
          <p:cNvSpPr txBox="1"/>
          <p:nvPr/>
        </p:nvSpPr>
        <p:spPr>
          <a:xfrm>
            <a:off x="2212305" y="878486"/>
            <a:ext cx="2498895" cy="323165"/>
          </a:xfrm>
          <a:prstGeom prst="rect">
            <a:avLst/>
          </a:prstGeom>
          <a:noFill/>
        </p:spPr>
        <p:txBody>
          <a:bodyPr wrap="square">
            <a:spAutoFit/>
          </a:bodyPr>
          <a:lstStyle>
            <a:lvl1pPr algn="ctr">
              <a:buClr>
                <a:srgbClr val="4F81BD"/>
              </a:buClr>
              <a:buSzPct val="80000"/>
              <a:buFont typeface="Wingdings" pitchFamily="2" charset="2"/>
              <a:buNone/>
              <a:defRPr sz="900" b="1">
                <a:solidFill>
                  <a:prstClr val="black"/>
                </a:solidFill>
                <a:ea typeface="Tahoma" pitchFamily="34" charset="0"/>
                <a:cs typeface="Calibri"/>
              </a:defRPr>
            </a:lvl1pPr>
            <a:extLst/>
          </a:lstStyle>
          <a:p>
            <a:r>
              <a:rPr lang="en-US" sz="1500" dirty="0">
                <a:solidFill>
                  <a:srgbClr val="10479B"/>
                </a:solidFill>
                <a:latin typeface="Optima" charset="0"/>
              </a:rPr>
              <a:t>WTTCO</a:t>
            </a:r>
          </a:p>
        </p:txBody>
      </p:sp>
      <p:sp>
        <p:nvSpPr>
          <p:cNvPr id="79" name="Rounded Rectangle 20">
            <a:extLst>
              <a:ext uri="{FF2B5EF4-FFF2-40B4-BE49-F238E27FC236}">
                <a16:creationId xmlns:a16="http://schemas.microsoft.com/office/drawing/2014/main" id="{F32B6BDE-3CDB-423C-BE53-82476BF3C9CC}"/>
              </a:ext>
            </a:extLst>
          </p:cNvPr>
          <p:cNvSpPr/>
          <p:nvPr/>
        </p:nvSpPr>
        <p:spPr>
          <a:xfrm>
            <a:off x="10546550" y="2511138"/>
            <a:ext cx="1456012" cy="511409"/>
          </a:xfrm>
          <a:prstGeom prst="roundRect">
            <a:avLst/>
          </a:prstGeom>
          <a:solidFill>
            <a:schemeClr val="bg1"/>
          </a:solidFill>
          <a:ln>
            <a:solidFill>
              <a:schemeClr val="accent1"/>
            </a:solidFill>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algn="ctr"/>
            <a:r>
              <a:rPr lang="en-GB" sz="1500" b="1" dirty="0">
                <a:solidFill>
                  <a:srgbClr val="10479B"/>
                </a:solidFill>
                <a:latin typeface="Optima"/>
              </a:rPr>
              <a:t>SAP S/4 HANA</a:t>
            </a:r>
          </a:p>
        </p:txBody>
      </p:sp>
      <p:sp>
        <p:nvSpPr>
          <p:cNvPr id="100" name="Rounded Rectangle 20">
            <a:extLst>
              <a:ext uri="{FF2B5EF4-FFF2-40B4-BE49-F238E27FC236}">
                <a16:creationId xmlns:a16="http://schemas.microsoft.com/office/drawing/2014/main" id="{DBCBEE9B-37AF-48CF-AF2D-A5C458CE2457}"/>
              </a:ext>
            </a:extLst>
          </p:cNvPr>
          <p:cNvSpPr/>
          <p:nvPr/>
        </p:nvSpPr>
        <p:spPr>
          <a:xfrm>
            <a:off x="10690805" y="3145452"/>
            <a:ext cx="1301089" cy="511409"/>
          </a:xfrm>
          <a:prstGeom prst="roundRect">
            <a:avLst/>
          </a:prstGeom>
          <a:solidFill>
            <a:schemeClr val="bg1"/>
          </a:solidFill>
          <a:ln>
            <a:solidFill>
              <a:schemeClr val="accent1"/>
            </a:solidFill>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algn="ctr"/>
            <a:r>
              <a:rPr lang="en-GB" sz="1350" b="1" dirty="0">
                <a:solidFill>
                  <a:srgbClr val="10479B"/>
                </a:solidFill>
                <a:latin typeface="Optima"/>
              </a:rPr>
              <a:t>Offline Data (.xls, .csv etc.)</a:t>
            </a:r>
          </a:p>
        </p:txBody>
      </p:sp>
      <p:sp>
        <p:nvSpPr>
          <p:cNvPr id="125" name="Slide Number Placeholder 5">
            <a:extLst>
              <a:ext uri="{FF2B5EF4-FFF2-40B4-BE49-F238E27FC236}">
                <a16:creationId xmlns:a16="http://schemas.microsoft.com/office/drawing/2014/main" id="{52586C3D-70ED-47B2-8BC0-888752F240D1}"/>
              </a:ext>
            </a:extLst>
          </p:cNvPr>
          <p:cNvSpPr txBox="1">
            <a:spLocks/>
          </p:cNvSpPr>
          <p:nvPr/>
        </p:nvSpPr>
        <p:spPr>
          <a:xfrm>
            <a:off x="11082937" y="6554322"/>
            <a:ext cx="1196620" cy="226715"/>
          </a:xfrm>
          <a:prstGeom prst="rect">
            <a:avLst/>
          </a:prstGeom>
        </p:spPr>
        <p:txBody>
          <a:bodyPr/>
          <a:lstStyle>
            <a:defPPr>
              <a:defRPr lang="en-US"/>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5365" algn="l" defTabSz="914400" rtl="0" eaLnBrk="1" latinLnBrk="0" hangingPunct="1">
              <a:defRPr sz="1900" kern="1200">
                <a:solidFill>
                  <a:schemeClr val="tx1"/>
                </a:solidFill>
                <a:latin typeface="+mn-lt"/>
                <a:ea typeface="+mn-ea"/>
                <a:cs typeface="+mn-cs"/>
              </a:defRPr>
            </a:lvl6pPr>
            <a:lvl7pPr marL="2742565" algn="l" defTabSz="914400" rtl="0" eaLnBrk="1" latinLnBrk="0" hangingPunct="1">
              <a:defRPr sz="1900" kern="1200">
                <a:solidFill>
                  <a:schemeClr val="tx1"/>
                </a:solidFill>
                <a:latin typeface="+mn-lt"/>
                <a:ea typeface="+mn-ea"/>
                <a:cs typeface="+mn-cs"/>
              </a:defRPr>
            </a:lvl7pPr>
            <a:lvl8pPr marL="3199765" algn="l" defTabSz="914400" rtl="0" eaLnBrk="1" latinLnBrk="0" hangingPunct="1">
              <a:defRPr sz="1900" kern="1200">
                <a:solidFill>
                  <a:schemeClr val="tx1"/>
                </a:solidFill>
                <a:latin typeface="+mn-lt"/>
                <a:ea typeface="+mn-ea"/>
                <a:cs typeface="+mn-cs"/>
              </a:defRPr>
            </a:lvl8pPr>
            <a:lvl9pPr marL="3656965" algn="l" defTabSz="914400" rtl="0" eaLnBrk="1" latinLnBrk="0" hangingPunct="1">
              <a:defRPr sz="1900" kern="1200">
                <a:solidFill>
                  <a:schemeClr val="tx1"/>
                </a:solidFill>
                <a:latin typeface="+mn-lt"/>
                <a:ea typeface="+mn-ea"/>
                <a:cs typeface="+mn-cs"/>
              </a:defRPr>
            </a:lvl9pPr>
          </a:lstStyle>
          <a:p>
            <a:pPr algn="r" defTabSz="609585">
              <a:defRPr/>
            </a:pPr>
            <a:fld id="{F79FC5F6-1581-D948-A184-FDB0977145C6}" type="slidenum">
              <a:rPr lang="en-ZA" sz="1600" smtClean="0">
                <a:solidFill>
                  <a:schemeClr val="bg1"/>
                </a:solidFill>
              </a:rPr>
              <a:pPr algn="r" defTabSz="609585">
                <a:defRPr/>
              </a:pPr>
              <a:t>19</a:t>
            </a:fld>
            <a:endParaRPr lang="en-ZA" sz="1600" dirty="0">
              <a:solidFill>
                <a:schemeClr val="bg1"/>
              </a:solidFill>
            </a:endParaRPr>
          </a:p>
        </p:txBody>
      </p:sp>
      <p:sp>
        <p:nvSpPr>
          <p:cNvPr id="126" name="Date Placeholder 3">
            <a:extLst>
              <a:ext uri="{FF2B5EF4-FFF2-40B4-BE49-F238E27FC236}">
                <a16:creationId xmlns:a16="http://schemas.microsoft.com/office/drawing/2014/main" id="{738412D5-6AFF-4E7F-B47C-46A445CE5D0F}"/>
              </a:ext>
            </a:extLst>
          </p:cNvPr>
          <p:cNvSpPr txBox="1">
            <a:spLocks/>
          </p:cNvSpPr>
          <p:nvPr/>
        </p:nvSpPr>
        <p:spPr>
          <a:xfrm>
            <a:off x="238547" y="6529654"/>
            <a:ext cx="2186760" cy="226715"/>
          </a:xfrm>
          <a:prstGeom prst="rect">
            <a:avLst/>
          </a:prstGeom>
        </p:spPr>
        <p:txBody>
          <a:bodyPr/>
          <a:lstStyle>
            <a:defPPr>
              <a:defRPr lang="en-US"/>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5365" algn="l" defTabSz="914400" rtl="0" eaLnBrk="1" latinLnBrk="0" hangingPunct="1">
              <a:defRPr sz="1900" kern="1200">
                <a:solidFill>
                  <a:schemeClr val="tx1"/>
                </a:solidFill>
                <a:latin typeface="+mn-lt"/>
                <a:ea typeface="+mn-ea"/>
                <a:cs typeface="+mn-cs"/>
              </a:defRPr>
            </a:lvl6pPr>
            <a:lvl7pPr marL="2742565" algn="l" defTabSz="914400" rtl="0" eaLnBrk="1" latinLnBrk="0" hangingPunct="1">
              <a:defRPr sz="1900" kern="1200">
                <a:solidFill>
                  <a:schemeClr val="tx1"/>
                </a:solidFill>
                <a:latin typeface="+mn-lt"/>
                <a:ea typeface="+mn-ea"/>
                <a:cs typeface="+mn-cs"/>
              </a:defRPr>
            </a:lvl7pPr>
            <a:lvl8pPr marL="3199765" algn="l" defTabSz="914400" rtl="0" eaLnBrk="1" latinLnBrk="0" hangingPunct="1">
              <a:defRPr sz="1900" kern="1200">
                <a:solidFill>
                  <a:schemeClr val="tx1"/>
                </a:solidFill>
                <a:latin typeface="+mn-lt"/>
                <a:ea typeface="+mn-ea"/>
                <a:cs typeface="+mn-cs"/>
              </a:defRPr>
            </a:lvl8pPr>
            <a:lvl9pPr marL="3656965" algn="l" defTabSz="914400" rtl="0" eaLnBrk="1" latinLnBrk="0" hangingPunct="1">
              <a:defRPr sz="1900" kern="1200">
                <a:solidFill>
                  <a:schemeClr val="tx1"/>
                </a:solidFill>
                <a:latin typeface="+mn-lt"/>
                <a:ea typeface="+mn-ea"/>
                <a:cs typeface="+mn-cs"/>
              </a:defRPr>
            </a:lvl9pPr>
          </a:lstStyle>
          <a:p>
            <a:pPr defTabSz="609585">
              <a:defRPr/>
            </a:pPr>
            <a:r>
              <a:rPr lang="en-ZA" dirty="0">
                <a:solidFill>
                  <a:prstClr val="white"/>
                </a:solidFill>
                <a:latin typeface="Optima" panose="02000503060000020004" pitchFamily="2" charset="0"/>
              </a:rPr>
              <a:t>PiLog</a:t>
            </a:r>
          </a:p>
        </p:txBody>
      </p:sp>
      <p:sp>
        <p:nvSpPr>
          <p:cNvPr id="127" name="Footer Placeholder 4">
            <a:extLst>
              <a:ext uri="{FF2B5EF4-FFF2-40B4-BE49-F238E27FC236}">
                <a16:creationId xmlns:a16="http://schemas.microsoft.com/office/drawing/2014/main" id="{2AE75679-3B5F-4DFA-BDD3-C4DA086886F1}"/>
              </a:ext>
            </a:extLst>
          </p:cNvPr>
          <p:cNvSpPr txBox="1">
            <a:spLocks/>
          </p:cNvSpPr>
          <p:nvPr/>
        </p:nvSpPr>
        <p:spPr bwMode="gray">
          <a:xfrm>
            <a:off x="4137267" y="6518224"/>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a:buFont typeface="Arial" panose="020B0604020202020204"/>
              <a:buNone/>
            </a:pPr>
            <a:r>
              <a:rPr lang="en-ZA" sz="1300" b="1" dirty="0">
                <a:latin typeface="Optima" charset="0"/>
                <a:cs typeface="Arial" panose="020B0604020202020204" pitchFamily="34" charset="0"/>
              </a:rPr>
              <a:t>www.piloggroup.com</a:t>
            </a:r>
          </a:p>
        </p:txBody>
      </p:sp>
      <p:sp>
        <p:nvSpPr>
          <p:cNvPr id="121" name="Rounded Rectangle 20">
            <a:extLst>
              <a:ext uri="{FF2B5EF4-FFF2-40B4-BE49-F238E27FC236}">
                <a16:creationId xmlns:a16="http://schemas.microsoft.com/office/drawing/2014/main" id="{53123F87-C7B1-4D9E-AFEB-5D1BF10EF879}"/>
              </a:ext>
            </a:extLst>
          </p:cNvPr>
          <p:cNvSpPr/>
          <p:nvPr/>
        </p:nvSpPr>
        <p:spPr>
          <a:xfrm>
            <a:off x="1523247" y="2042229"/>
            <a:ext cx="1353211" cy="704365"/>
          </a:xfrm>
          <a:prstGeom prst="roundRect">
            <a:avLst/>
          </a:prstGeom>
          <a:solidFill>
            <a:schemeClr val="bg1"/>
          </a:solidFill>
          <a:ln>
            <a:solidFill>
              <a:schemeClr val="accent1"/>
            </a:solidFill>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marL="228600" indent="-228600">
              <a:buAutoNum type="arabicPeriod"/>
            </a:pPr>
            <a:r>
              <a:rPr lang="en-GB" sz="900" b="1" dirty="0">
                <a:solidFill>
                  <a:srgbClr val="10479B"/>
                </a:solidFill>
                <a:latin typeface="Optima"/>
              </a:rPr>
              <a:t>API / Webservices</a:t>
            </a:r>
          </a:p>
          <a:p>
            <a:pPr marL="228600" indent="-228600">
              <a:buAutoNum type="arabicPeriod"/>
            </a:pPr>
            <a:r>
              <a:rPr lang="en-GB" sz="900" b="1" dirty="0">
                <a:solidFill>
                  <a:srgbClr val="10479B"/>
                </a:solidFill>
                <a:latin typeface="Optima"/>
              </a:rPr>
              <a:t>Https</a:t>
            </a:r>
          </a:p>
          <a:p>
            <a:pPr marL="228600" indent="-228600">
              <a:buAutoNum type="arabicPeriod"/>
            </a:pPr>
            <a:r>
              <a:rPr lang="en-GB" sz="900" b="1" dirty="0">
                <a:solidFill>
                  <a:srgbClr val="10479B"/>
                </a:solidFill>
                <a:latin typeface="Optima"/>
              </a:rPr>
              <a:t>FTP</a:t>
            </a:r>
          </a:p>
          <a:p>
            <a:pPr marL="228600" indent="-228600">
              <a:buAutoNum type="arabicPeriod"/>
            </a:pPr>
            <a:r>
              <a:rPr lang="en-GB" sz="900" b="1" dirty="0">
                <a:solidFill>
                  <a:srgbClr val="10479B"/>
                </a:solidFill>
                <a:latin typeface="Optima"/>
              </a:rPr>
              <a:t>Offline Extract &amp; Load</a:t>
            </a:r>
          </a:p>
        </p:txBody>
      </p:sp>
      <p:sp>
        <p:nvSpPr>
          <p:cNvPr id="70" name="Rounded Rectangle 20">
            <a:extLst>
              <a:ext uri="{FF2B5EF4-FFF2-40B4-BE49-F238E27FC236}">
                <a16:creationId xmlns:a16="http://schemas.microsoft.com/office/drawing/2014/main" id="{9B80AE48-6798-48C8-8711-9395B0AA3767}"/>
              </a:ext>
            </a:extLst>
          </p:cNvPr>
          <p:cNvSpPr/>
          <p:nvPr/>
        </p:nvSpPr>
        <p:spPr>
          <a:xfrm>
            <a:off x="9098844" y="2022770"/>
            <a:ext cx="1353211" cy="704365"/>
          </a:xfrm>
          <a:prstGeom prst="roundRect">
            <a:avLst/>
          </a:prstGeom>
          <a:solidFill>
            <a:schemeClr val="bg1"/>
          </a:solidFill>
          <a:ln>
            <a:solidFill>
              <a:schemeClr val="accent1"/>
            </a:solidFill>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marL="228600" indent="-228600">
              <a:buAutoNum type="arabicPeriod"/>
            </a:pPr>
            <a:r>
              <a:rPr lang="en-GB" sz="900" b="1" dirty="0">
                <a:solidFill>
                  <a:srgbClr val="10479B"/>
                </a:solidFill>
                <a:latin typeface="Optima"/>
              </a:rPr>
              <a:t>FTP</a:t>
            </a:r>
          </a:p>
          <a:p>
            <a:pPr marL="228600" indent="-228600">
              <a:buAutoNum type="arabicPeriod"/>
            </a:pPr>
            <a:r>
              <a:rPr lang="en-GB" sz="900" b="1" dirty="0">
                <a:solidFill>
                  <a:srgbClr val="10479B"/>
                </a:solidFill>
                <a:latin typeface="Optima"/>
              </a:rPr>
              <a:t>Offline Extract &amp; Load</a:t>
            </a:r>
          </a:p>
        </p:txBody>
      </p:sp>
    </p:spTree>
    <p:extLst>
      <p:ext uri="{BB962C8B-B14F-4D97-AF65-F5344CB8AC3E}">
        <p14:creationId xmlns:p14="http://schemas.microsoft.com/office/powerpoint/2010/main" val="288441999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B1703-596A-0C4B-AFFB-A0B046948FB8}"/>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1" rIns="68580" bIns="34291" rtlCol="0" anchor="ctr">
            <a:normAutofit/>
          </a:bodyPr>
          <a:lstStyle/>
          <a:p>
            <a:pPr defTabSz="914241"/>
            <a:r>
              <a:rPr lang="en-US" sz="2400" b="1" i="1" dirty="0">
                <a:latin typeface="Optima" panose="02000503060000020004"/>
                <a:ea typeface="+mn-ea"/>
                <a:cs typeface="Arial" panose="020B0604020202020204" pitchFamily="34" charset="0"/>
              </a:rPr>
              <a:t>Introduction</a:t>
            </a:r>
          </a:p>
        </p:txBody>
      </p:sp>
      <p:sp>
        <p:nvSpPr>
          <p:cNvPr id="12" name="Date Placeholder 3">
            <a:extLst>
              <a:ext uri="{FF2B5EF4-FFF2-40B4-BE49-F238E27FC236}">
                <a16:creationId xmlns:a16="http://schemas.microsoft.com/office/drawing/2014/main" id="{099EE32B-38FF-544C-BADD-72D73876A726}"/>
              </a:ext>
            </a:extLst>
          </p:cNvPr>
          <p:cNvSpPr>
            <a:spLocks noGrp="1"/>
          </p:cNvSpPr>
          <p:nvPr>
            <p:ph type="dt" sz="half" idx="10"/>
          </p:nvPr>
        </p:nvSpPr>
        <p:spPr>
          <a:xfrm>
            <a:off x="282120" y="6591609"/>
            <a:ext cx="2186760" cy="226715"/>
          </a:xfrm>
        </p:spPr>
        <p:txBody>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a:ln>
                  <a:noFill/>
                </a:ln>
                <a:solidFill>
                  <a:prstClr val="white"/>
                </a:solidFill>
                <a:effectLst/>
                <a:uLnTx/>
                <a:uFillTx/>
                <a:latin typeface="Arial" panose="020B0604020202020204"/>
                <a:ea typeface="+mn-ea"/>
                <a:cs typeface="Arial" panose="020B0604020202020204"/>
              </a:rPr>
              <a:t>PiLog</a:t>
            </a:r>
            <a:endParaRPr kumimoji="0" lang="en-ZA" sz="1600" b="0" i="0" u="none" strike="noStrike" kern="1200" cap="none" spc="0" normalizeH="0" baseline="0" noProof="0" dirty="0">
              <a:ln>
                <a:noFill/>
              </a:ln>
              <a:solidFill>
                <a:prstClr val="white"/>
              </a:solidFill>
              <a:effectLst/>
              <a:uLnTx/>
              <a:uFillTx/>
              <a:latin typeface="Arial" panose="020B0604020202020204"/>
              <a:ea typeface="+mn-ea"/>
              <a:cs typeface="Arial" panose="020B0604020202020204"/>
            </a:endParaRPr>
          </a:p>
        </p:txBody>
      </p:sp>
      <p:sp>
        <p:nvSpPr>
          <p:cNvPr id="5" name="Footer Placeholder 4">
            <a:extLst>
              <a:ext uri="{FF2B5EF4-FFF2-40B4-BE49-F238E27FC236}">
                <a16:creationId xmlns:a16="http://schemas.microsoft.com/office/drawing/2014/main" id="{5C3B99B3-5665-D94A-AAB4-A22FE88DBDC7}"/>
              </a:ext>
            </a:extLst>
          </p:cNvPr>
          <p:cNvSpPr>
            <a:spLocks noGrp="1"/>
          </p:cNvSpPr>
          <p:nvPr>
            <p:ph type="ftr" sz="quarter" idx="11"/>
          </p:nvPr>
        </p:nvSpPr>
        <p:spPr/>
        <p: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kumimoji="0" lang="en-ZA" sz="1300" b="0" i="0" u="none" strike="noStrike" kern="1200" cap="none" spc="0" normalizeH="0" baseline="0" noProof="0" dirty="0" err="1">
                <a:ln>
                  <a:noFill/>
                </a:ln>
                <a:solidFill>
                  <a:srgbClr val="10479B">
                    <a:lumMod val="50000"/>
                  </a:srgbClr>
                </a:solidFill>
                <a:effectLst/>
                <a:uLnTx/>
                <a:uFillTx/>
                <a:latin typeface="Futura"/>
                <a:ea typeface="+mn-ea"/>
              </a:rPr>
              <a:t>www.piloggroup.com</a:t>
            </a:r>
            <a:endParaRPr kumimoji="0" lang="en-ZA" sz="1300" b="0" i="0" u="none" strike="noStrike" kern="1200" cap="none" spc="0" normalizeH="0" baseline="0" noProof="0" dirty="0">
              <a:ln>
                <a:noFill/>
              </a:ln>
              <a:solidFill>
                <a:srgbClr val="10479B">
                  <a:lumMod val="50000"/>
                </a:srgbClr>
              </a:solidFill>
              <a:effectLst/>
              <a:uLnTx/>
              <a:uFillTx/>
              <a:latin typeface="Futura"/>
              <a:ea typeface="+mn-ea"/>
            </a:endParaRPr>
          </a:p>
        </p:txBody>
      </p:sp>
      <p:sp>
        <p:nvSpPr>
          <p:cNvPr id="7" name="Slide Number Placeholder 5">
            <a:extLst>
              <a:ext uri="{FF2B5EF4-FFF2-40B4-BE49-F238E27FC236}">
                <a16:creationId xmlns:a16="http://schemas.microsoft.com/office/drawing/2014/main" id="{91B9F1B3-BCD0-7A4D-82EE-B2FAAEEA84FC}"/>
              </a:ext>
            </a:extLst>
          </p:cNvPr>
          <p:cNvSpPr>
            <a:spLocks noGrp="1"/>
          </p:cNvSpPr>
          <p:nvPr>
            <p:ph type="sldNum" sz="quarter" idx="12"/>
          </p:nvPr>
        </p:nvSpPr>
        <p:spPr/>
        <p:txBody>
          <a:bodyPr/>
          <a:lstStyle/>
          <a:p>
            <a:pPr marL="0" marR="0" lvl="0" indent="0" algn="r" defTabSz="609600"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6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609600" rtl="0" eaLnBrk="1" fontAlgn="auto" latinLnBrk="0" hangingPunct="1">
                <a:lnSpc>
                  <a:spcPct val="100000"/>
                </a:lnSpc>
                <a:spcBef>
                  <a:spcPts val="0"/>
                </a:spcBef>
                <a:spcAft>
                  <a:spcPts val="0"/>
                </a:spcAft>
                <a:buClrTx/>
                <a:buSzTx/>
                <a:buFontTx/>
                <a:buNone/>
                <a:tabLst/>
                <a:defRPr/>
              </a:pPr>
              <a:t>2</a:t>
            </a:fld>
            <a:endParaRPr kumimoji="0" lang="en-ZA"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8666FE52-961B-8B4A-8E79-A4E92C63A274}"/>
              </a:ext>
            </a:extLst>
          </p:cNvPr>
          <p:cNvSpPr/>
          <p:nvPr/>
        </p:nvSpPr>
        <p:spPr>
          <a:xfrm>
            <a:off x="277205" y="820761"/>
            <a:ext cx="11909995" cy="6199454"/>
          </a:xfrm>
          <a:prstGeom prst="rect">
            <a:avLst/>
          </a:prstGeom>
        </p:spPr>
        <p:txBody>
          <a:bodyPr wrap="square">
            <a:spAutoFit/>
          </a:bodyPr>
          <a:lstStyle/>
          <a:p>
            <a:pPr marL="0" marR="0" lvl="0" indent="0" algn="l" defTabSz="914400" rtl="0" eaLnBrk="1" fontAlgn="auto" latinLnBrk="0" hangingPunct="1">
              <a:lnSpc>
                <a:spcPct val="115000"/>
              </a:lnSpc>
              <a:spcBef>
                <a:spcPts val="1200"/>
              </a:spcBef>
              <a:spcAft>
                <a:spcPts val="400"/>
              </a:spcAft>
              <a:buClrTx/>
              <a:buSzTx/>
              <a:buFontTx/>
              <a:buNone/>
              <a:tabLst/>
              <a:defRPr/>
            </a:pPr>
            <a:r>
              <a:rPr kumimoji="0" lang="en-GB" sz="1867" b="0" i="0" u="none" strike="noStrike" kern="1200" cap="none" spc="0" normalizeH="0" baseline="0" noProof="0" dirty="0">
                <a:ln>
                  <a:noFill/>
                </a:ln>
                <a:solidFill>
                  <a:srgbClr val="10479B"/>
                </a:solidFill>
                <a:effectLst/>
                <a:uLnTx/>
                <a:uFillTx/>
                <a:latin typeface="Optima" panose="02000503060000020004"/>
                <a:ea typeface="Arial Unicode MS" panose="020B0604020202020204" pitchFamily="34" charset="-128"/>
                <a:cs typeface="Arial" panose="020B0604020202020204" pitchFamily="34" charset="0"/>
              </a:rPr>
              <a:t>Dear Sir, </a:t>
            </a:r>
          </a:p>
          <a:p>
            <a:pPr marL="0" marR="0" lvl="0" indent="0" algn="l" defTabSz="914400" rtl="0" eaLnBrk="1" fontAlgn="auto" latinLnBrk="0" hangingPunct="1">
              <a:lnSpc>
                <a:spcPct val="115000"/>
              </a:lnSpc>
              <a:spcBef>
                <a:spcPts val="1200"/>
              </a:spcBef>
              <a:spcAft>
                <a:spcPts val="400"/>
              </a:spcAft>
              <a:buClrTx/>
              <a:buSzTx/>
              <a:buFontTx/>
              <a:buNone/>
              <a:tabLst/>
              <a:defRPr/>
            </a:pPr>
            <a:r>
              <a:rPr kumimoji="0" lang="en-US" sz="1867" b="0" i="0" u="none" strike="noStrike" kern="1200" cap="none" spc="0" normalizeH="0" baseline="0" noProof="0" dirty="0">
                <a:ln>
                  <a:noFill/>
                </a:ln>
                <a:solidFill>
                  <a:srgbClr val="10479B"/>
                </a:solidFill>
                <a:effectLst/>
                <a:uLnTx/>
                <a:uFillTx/>
                <a:latin typeface="Optima" panose="02000503060000020004"/>
                <a:ea typeface="Arial Unicode MS" panose="020B0604020202020204" pitchFamily="34" charset="-128"/>
                <a:cs typeface="Arial" panose="020B0604020202020204" pitchFamily="34" charset="0"/>
              </a:rPr>
              <a:t>Date: 14</a:t>
            </a:r>
            <a:r>
              <a:rPr kumimoji="0" lang="en-US" sz="1867" b="0" i="0" u="none" strike="noStrike" kern="1200" cap="none" spc="0" normalizeH="0" baseline="30000" noProof="0" dirty="0">
                <a:ln>
                  <a:noFill/>
                </a:ln>
                <a:solidFill>
                  <a:srgbClr val="10479B"/>
                </a:solidFill>
                <a:effectLst/>
                <a:uLnTx/>
                <a:uFillTx/>
                <a:latin typeface="Optima" panose="02000503060000020004"/>
                <a:ea typeface="Arial Unicode MS" panose="020B0604020202020204" pitchFamily="34" charset="-128"/>
                <a:cs typeface="Arial" panose="020B0604020202020204" pitchFamily="34" charset="0"/>
              </a:rPr>
              <a:t>th</a:t>
            </a:r>
            <a:r>
              <a:rPr kumimoji="0" lang="en-US" sz="1867" b="0" i="0" u="none" strike="noStrike" kern="1200" cap="none" spc="0" normalizeH="0" baseline="0" noProof="0" dirty="0">
                <a:ln>
                  <a:noFill/>
                </a:ln>
                <a:solidFill>
                  <a:srgbClr val="10479B"/>
                </a:solidFill>
                <a:effectLst/>
                <a:uLnTx/>
                <a:uFillTx/>
                <a:latin typeface="Optima" panose="02000503060000020004"/>
                <a:ea typeface="Arial Unicode MS" panose="020B0604020202020204" pitchFamily="34" charset="-128"/>
                <a:cs typeface="Arial" panose="020B0604020202020204" pitchFamily="34" charset="0"/>
              </a:rPr>
              <a:t>  July, 2024</a:t>
            </a:r>
          </a:p>
          <a:p>
            <a:pPr marL="0" marR="0" lvl="0" indent="0" algn="just" defTabSz="914400" rtl="0" eaLnBrk="1" fontAlgn="auto" latinLnBrk="0" hangingPunct="1">
              <a:lnSpc>
                <a:spcPct val="115000"/>
              </a:lnSpc>
              <a:spcBef>
                <a:spcPts val="1200"/>
              </a:spcBef>
              <a:spcAft>
                <a:spcPts val="400"/>
              </a:spcAft>
              <a:buClrTx/>
              <a:buSzTx/>
              <a:buFontTx/>
              <a:buNone/>
              <a:tabLst/>
              <a:defRPr/>
            </a:pPr>
            <a:r>
              <a:rPr kumimoji="0" lang="en-GB" sz="1867" b="0" i="0" u="none" strike="noStrike" kern="1200" cap="none" spc="0" normalizeH="0" baseline="0" noProof="0" dirty="0">
                <a:ln>
                  <a:noFill/>
                </a:ln>
                <a:solidFill>
                  <a:srgbClr val="10479B"/>
                </a:solidFill>
                <a:effectLst/>
                <a:uLnTx/>
                <a:uFillTx/>
                <a:latin typeface="Optima" panose="02000503060000020004"/>
                <a:ea typeface="Arial Unicode MS" panose="020B0604020202020204" pitchFamily="34" charset="-128"/>
                <a:cs typeface="Arial" panose="020B0604020202020204" pitchFamily="34" charset="0"/>
              </a:rPr>
              <a:t>First, we would like to thank you for the opportunity granted to PiLog to submit a response to the request from WTTCO for the provisioning of SPIR material codification &amp; cataloguing services</a:t>
            </a:r>
            <a:endParaRPr kumimoji="0" lang="en-US" sz="1867" b="0" i="0" u="none" strike="noStrike" kern="1200" cap="none" spc="0" normalizeH="0" baseline="0" noProof="0" dirty="0">
              <a:ln>
                <a:noFill/>
              </a:ln>
              <a:solidFill>
                <a:srgbClr val="10479B"/>
              </a:solidFill>
              <a:effectLst/>
              <a:uLnTx/>
              <a:uFillTx/>
              <a:latin typeface="Optima" panose="02000503060000020004"/>
              <a:ea typeface="Arial Unicode MS" panose="020B0604020202020204" pitchFamily="34" charset="-128"/>
              <a:cs typeface="Arial" panose="020B0604020202020204" pitchFamily="34" charset="0"/>
            </a:endParaRPr>
          </a:p>
          <a:p>
            <a:pPr marL="0" marR="0" lvl="0" indent="0" algn="just" defTabSz="914400" rtl="0" eaLnBrk="1" fontAlgn="auto" latinLnBrk="0" hangingPunct="1">
              <a:lnSpc>
                <a:spcPct val="115000"/>
              </a:lnSpc>
              <a:spcBef>
                <a:spcPts val="1200"/>
              </a:spcBef>
              <a:spcAft>
                <a:spcPts val="400"/>
              </a:spcAft>
              <a:buClrTx/>
              <a:buSzTx/>
              <a:buFontTx/>
              <a:buNone/>
              <a:tabLst/>
              <a:defRPr/>
            </a:pPr>
            <a:r>
              <a:rPr kumimoji="0" lang="en-GB" sz="1867" b="0" i="0" u="none" strike="noStrike" kern="1200" cap="none" spc="0" normalizeH="0" baseline="0" noProof="0" dirty="0">
                <a:ln>
                  <a:noFill/>
                </a:ln>
                <a:solidFill>
                  <a:srgbClr val="10479B"/>
                </a:solidFill>
                <a:effectLst/>
                <a:uLnTx/>
                <a:uFillTx/>
                <a:latin typeface="Optima" panose="02000503060000020004"/>
                <a:ea typeface="Arial Unicode MS" panose="020B0604020202020204" pitchFamily="34" charset="-128"/>
                <a:cs typeface="Arial" panose="020B0604020202020204" pitchFamily="34" charset="0"/>
              </a:rPr>
              <a:t>This document contains a Technical proposal for your kind reference. </a:t>
            </a:r>
            <a:endParaRPr kumimoji="0" lang="en-US" sz="1867" b="0" i="0" u="none" strike="noStrike" kern="1200" cap="none" spc="0" normalizeH="0" baseline="0" noProof="0" dirty="0">
              <a:ln>
                <a:noFill/>
              </a:ln>
              <a:solidFill>
                <a:srgbClr val="10479B"/>
              </a:solidFill>
              <a:effectLst/>
              <a:uLnTx/>
              <a:uFillTx/>
              <a:latin typeface="Optima" panose="02000503060000020004"/>
              <a:ea typeface="Arial Unicode MS" panose="020B0604020202020204" pitchFamily="34" charset="-128"/>
              <a:cs typeface="Arial" panose="020B0604020202020204" pitchFamily="34" charset="0"/>
            </a:endParaRPr>
          </a:p>
          <a:p>
            <a:pPr marL="0" marR="0" lvl="0" indent="0" algn="l" defTabSz="914400" rtl="0" eaLnBrk="1" fontAlgn="auto" latinLnBrk="0" hangingPunct="1">
              <a:lnSpc>
                <a:spcPct val="115000"/>
              </a:lnSpc>
              <a:spcBef>
                <a:spcPts val="1200"/>
              </a:spcBef>
              <a:spcAft>
                <a:spcPts val="400"/>
              </a:spcAft>
              <a:buClrTx/>
              <a:buSzTx/>
              <a:buFontTx/>
              <a:buNone/>
              <a:tabLst/>
              <a:defRPr/>
            </a:pPr>
            <a:r>
              <a:rPr kumimoji="0" lang="en-GB" sz="1867" b="0" i="0" u="none" strike="noStrike" kern="1200" cap="none" spc="0" normalizeH="0" baseline="0" noProof="0" dirty="0">
                <a:ln>
                  <a:noFill/>
                </a:ln>
                <a:solidFill>
                  <a:srgbClr val="10479B"/>
                </a:solidFill>
                <a:effectLst/>
                <a:uLnTx/>
                <a:uFillTx/>
                <a:latin typeface="Optima" panose="02000503060000020004"/>
                <a:ea typeface="Arial Unicode MS" panose="020B0604020202020204" pitchFamily="34" charset="-128"/>
                <a:cs typeface="Arial" panose="020B0604020202020204" pitchFamily="34" charset="0"/>
              </a:rPr>
              <a:t>We shall remain at your disposal should you require any additional information.</a:t>
            </a:r>
            <a:endParaRPr kumimoji="0" lang="en-US" sz="1867" b="0" i="0" u="none" strike="noStrike" kern="1200" cap="none" spc="0" normalizeH="0" baseline="0" noProof="0" dirty="0">
              <a:ln>
                <a:noFill/>
              </a:ln>
              <a:solidFill>
                <a:srgbClr val="10479B"/>
              </a:solidFill>
              <a:effectLst/>
              <a:uLnTx/>
              <a:uFillTx/>
              <a:latin typeface="Optima" panose="02000503060000020004"/>
              <a:ea typeface="Arial Unicode MS" panose="020B0604020202020204" pitchFamily="34" charset="-128"/>
              <a:cs typeface="Arial" panose="020B0604020202020204" pitchFamily="34" charset="0"/>
            </a:endParaRPr>
          </a:p>
          <a:p>
            <a:pPr marL="0" marR="0" lvl="0" indent="0" algn="l" defTabSz="914400" rtl="0" eaLnBrk="1" fontAlgn="auto" latinLnBrk="0" hangingPunct="1">
              <a:lnSpc>
                <a:spcPct val="115000"/>
              </a:lnSpc>
              <a:spcBef>
                <a:spcPts val="1200"/>
              </a:spcBef>
              <a:spcAft>
                <a:spcPts val="400"/>
              </a:spcAft>
              <a:buClrTx/>
              <a:buSzTx/>
              <a:buFontTx/>
              <a:buNone/>
              <a:tabLst/>
              <a:defRPr/>
            </a:pPr>
            <a:r>
              <a:rPr kumimoji="0" lang="en-GB" sz="1867" b="0" i="0" u="none" strike="noStrike" kern="1200" cap="none" spc="0" normalizeH="0" baseline="0" noProof="0" dirty="0">
                <a:ln>
                  <a:noFill/>
                </a:ln>
                <a:solidFill>
                  <a:srgbClr val="10479B"/>
                </a:solidFill>
                <a:effectLst/>
                <a:uLnTx/>
                <a:uFillTx/>
                <a:latin typeface="Optima" panose="02000503060000020004"/>
                <a:ea typeface="Arial Unicode MS" panose="020B0604020202020204" pitchFamily="34" charset="-128"/>
                <a:cs typeface="Arial" panose="020B0604020202020204" pitchFamily="34" charset="0"/>
              </a:rPr>
              <a:t>We look forward to hearing from you and we assure of our utmost cooperation, at all times.</a:t>
            </a:r>
            <a:endParaRPr kumimoji="0" lang="en-US" sz="1867" b="0" i="0" u="none" strike="noStrike" kern="1200" cap="none" spc="0" normalizeH="0" baseline="0" noProof="0" dirty="0">
              <a:ln>
                <a:noFill/>
              </a:ln>
              <a:solidFill>
                <a:srgbClr val="10479B"/>
              </a:solidFill>
              <a:effectLst/>
              <a:uLnTx/>
              <a:uFillTx/>
              <a:latin typeface="Optima" panose="02000503060000020004"/>
              <a:ea typeface="Arial Unicode MS" panose="020B0604020202020204" pitchFamily="34" charset="-128"/>
              <a:cs typeface="Arial" panose="020B0604020202020204" pitchFamily="34" charset="0"/>
            </a:endParaRPr>
          </a:p>
          <a:p>
            <a:pPr marL="0" marR="0" lvl="0" indent="0" algn="l" defTabSz="914400" rtl="0" eaLnBrk="1" fontAlgn="auto" latinLnBrk="0" hangingPunct="1">
              <a:lnSpc>
                <a:spcPct val="115000"/>
              </a:lnSpc>
              <a:spcBef>
                <a:spcPts val="1200"/>
              </a:spcBef>
              <a:spcAft>
                <a:spcPts val="400"/>
              </a:spcAft>
              <a:buClrTx/>
              <a:buSzTx/>
              <a:buFontTx/>
              <a:buNone/>
              <a:tabLst/>
              <a:defRPr/>
            </a:pPr>
            <a:endParaRPr lang="en-GB" sz="1867" noProof="0" dirty="0">
              <a:solidFill>
                <a:srgbClr val="10479B"/>
              </a:solidFill>
              <a:latin typeface="Optima" panose="02000503060000020004"/>
              <a:ea typeface="Arial Unicode MS" panose="020B0604020202020204" pitchFamily="34" charset="-128"/>
              <a:cs typeface="Arial" panose="020B0604020202020204" pitchFamily="34" charset="0"/>
            </a:endParaRPr>
          </a:p>
          <a:p>
            <a:pPr marL="0" marR="0" lvl="0" indent="0" algn="l" defTabSz="914400" rtl="0" eaLnBrk="1" fontAlgn="auto" latinLnBrk="0" hangingPunct="1">
              <a:lnSpc>
                <a:spcPct val="115000"/>
              </a:lnSpc>
              <a:spcBef>
                <a:spcPts val="1200"/>
              </a:spcBef>
              <a:spcAft>
                <a:spcPts val="400"/>
              </a:spcAft>
              <a:buClrTx/>
              <a:buSzTx/>
              <a:buFontTx/>
              <a:buNone/>
              <a:tabLst/>
              <a:defRPr/>
            </a:pPr>
            <a:r>
              <a:rPr kumimoji="0" lang="en-GB" sz="1867" b="0" i="0" u="none" strike="noStrike" kern="1200" cap="none" spc="0" normalizeH="0" baseline="0" noProof="0" dirty="0">
                <a:ln>
                  <a:noFill/>
                </a:ln>
                <a:solidFill>
                  <a:srgbClr val="10479B"/>
                </a:solidFill>
                <a:effectLst/>
                <a:uLnTx/>
                <a:uFillTx/>
                <a:latin typeface="Optima" panose="02000503060000020004"/>
                <a:ea typeface="Arial Unicode MS" panose="020B0604020202020204" pitchFamily="34" charset="-128"/>
                <a:cs typeface="Arial" panose="020B0604020202020204" pitchFamily="34" charset="0"/>
              </a:rPr>
              <a:t>Sincerely,</a:t>
            </a:r>
          </a:p>
          <a:p>
            <a:pPr marL="0" marR="0" lvl="0" indent="0" algn="l" defTabSz="914400" rtl="0" eaLnBrk="1" fontAlgn="auto" latinLnBrk="0" hangingPunct="1">
              <a:lnSpc>
                <a:spcPct val="115000"/>
              </a:lnSpc>
              <a:spcBef>
                <a:spcPts val="1200"/>
              </a:spcBef>
              <a:spcAft>
                <a:spcPts val="400"/>
              </a:spcAft>
              <a:buClrTx/>
              <a:buSzTx/>
              <a:buFontTx/>
              <a:buNone/>
              <a:tabLst/>
              <a:defRPr/>
            </a:pPr>
            <a:r>
              <a:rPr kumimoji="0" lang="en-US" sz="1867" b="0" i="0" u="none" strike="noStrike" kern="1200" cap="none" spc="0" normalizeH="0" baseline="0" noProof="0" dirty="0">
                <a:ln>
                  <a:noFill/>
                </a:ln>
                <a:solidFill>
                  <a:srgbClr val="10479B"/>
                </a:solidFill>
                <a:effectLst/>
                <a:uLnTx/>
                <a:uFillTx/>
                <a:latin typeface="Optima" panose="02000503060000020004"/>
                <a:ea typeface="Arial Unicode MS" panose="020B0604020202020204" pitchFamily="34" charset="-128"/>
                <a:cs typeface="Arial" panose="020B0604020202020204" pitchFamily="34" charset="0"/>
              </a:rPr>
              <a:t>Umar Farooq</a:t>
            </a:r>
          </a:p>
          <a:p>
            <a:pPr marL="0" marR="0" lvl="0" indent="0" algn="l" defTabSz="914400" rtl="0" eaLnBrk="1" fontAlgn="auto" latinLnBrk="0" hangingPunct="1">
              <a:lnSpc>
                <a:spcPct val="115000"/>
              </a:lnSpc>
              <a:spcBef>
                <a:spcPts val="1200"/>
              </a:spcBef>
              <a:spcAft>
                <a:spcPts val="400"/>
              </a:spcAft>
              <a:buClrTx/>
              <a:buSzTx/>
              <a:buFontTx/>
              <a:buNone/>
              <a:tabLst/>
              <a:defRPr/>
            </a:pPr>
            <a:r>
              <a:rPr lang="en-US" sz="1867" dirty="0">
                <a:solidFill>
                  <a:srgbClr val="10479B"/>
                </a:solidFill>
                <a:latin typeface="Optima" panose="02000503060000020004"/>
                <a:ea typeface="Arial Unicode MS" panose="020B0604020202020204" pitchFamily="34" charset="-128"/>
                <a:cs typeface="Arial" panose="020B0604020202020204" pitchFamily="34" charset="0"/>
              </a:rPr>
              <a:t>Sales Head</a:t>
            </a:r>
            <a:endParaRPr kumimoji="0" lang="en-US" sz="1867" b="0" i="0" u="none" strike="noStrike" kern="1200" cap="none" spc="0" normalizeH="0" baseline="0" noProof="0" dirty="0">
              <a:ln>
                <a:noFill/>
              </a:ln>
              <a:solidFill>
                <a:srgbClr val="10479B"/>
              </a:solidFill>
              <a:effectLst/>
              <a:uLnTx/>
              <a:uFillTx/>
              <a:latin typeface="Optima" panose="02000503060000020004"/>
              <a:ea typeface="Arial Unicode MS" panose="020B060402020202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GB" sz="1867" b="1" i="0" u="none" strike="noStrike" kern="1200" cap="none" spc="0" normalizeH="0" baseline="0" noProof="0" dirty="0">
                <a:ln>
                  <a:noFill/>
                </a:ln>
                <a:solidFill>
                  <a:srgbClr val="10479B"/>
                </a:solidFill>
                <a:effectLst/>
                <a:uLnTx/>
                <a:uFillTx/>
                <a:latin typeface="Optima" panose="02000503060000020004"/>
                <a:ea typeface="Times New Roman" panose="02020603050405020304" pitchFamily="18" charset="0"/>
                <a:cs typeface="Arial" panose="020B0604020202020204" pitchFamily="34" charset="0"/>
              </a:rPr>
            </a:br>
            <a:endParaRPr kumimoji="0" lang="en-US" sz="1867" b="0" i="0" u="none" strike="noStrike" kern="1200" cap="none" spc="0" normalizeH="0" baseline="0" noProof="0" dirty="0">
              <a:ln>
                <a:noFill/>
              </a:ln>
              <a:solidFill>
                <a:srgbClr val="10479B"/>
              </a:solidFill>
              <a:effectLst/>
              <a:uLnTx/>
              <a:uFillTx/>
              <a:latin typeface="Optima" panose="02000503060000020004"/>
              <a:ea typeface="+mn-ea"/>
              <a:cs typeface="Arial" panose="020B0604020202020204" pitchFamily="34" charset="0"/>
            </a:endParaRPr>
          </a:p>
        </p:txBody>
      </p:sp>
      <p:sp>
        <p:nvSpPr>
          <p:cNvPr id="3" name="TextBox 2">
            <a:extLst>
              <a:ext uri="{FF2B5EF4-FFF2-40B4-BE49-F238E27FC236}">
                <a16:creationId xmlns:a16="http://schemas.microsoft.com/office/drawing/2014/main" id="{A69580C9-0F3E-3849-8805-0273C4C1BEB8}"/>
              </a:ext>
            </a:extLst>
          </p:cNvPr>
          <p:cNvSpPr txBox="1"/>
          <p:nvPr/>
        </p:nvSpPr>
        <p:spPr>
          <a:xfrm>
            <a:off x="9866490" y="383824"/>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2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83635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AFB73881-5D8A-664B-AAC6-165FDFB4EFA4}"/>
              </a:ext>
            </a:extLst>
          </p:cNvPr>
          <p:cNvSpPr>
            <a:spLocks noGrp="1"/>
          </p:cNvSpPr>
          <p:nvPr>
            <p:ph type="title"/>
          </p:nvPr>
        </p:nvSpPr>
        <p:spPr>
          <a:xfrm>
            <a:off x="241301" y="126493"/>
            <a:ext cx="9857340" cy="613353"/>
          </a:xfrm>
          <a:noFill/>
          <a:ln w="9525">
            <a:noFill/>
            <a:miter lim="800000"/>
            <a:headEnd/>
            <a:tailEnd/>
          </a:ln>
          <a:effectLst/>
        </p:spPr>
        <p:txBody>
          <a:bodyPr vert="horz" lIns="68580" tIns="34291" rIns="68580" bIns="34291" rtlCol="0" anchor="ctr">
            <a:noAutofit/>
          </a:bodyPr>
          <a:lstStyle/>
          <a:p>
            <a:pPr>
              <a:defRPr/>
            </a:pPr>
            <a:r>
              <a:rPr lang="en-US" altLang="en-US" sz="2300" b="1" kern="0" dirty="0">
                <a:solidFill>
                  <a:srgbClr val="10479B"/>
                </a:solidFill>
                <a:latin typeface="Optima" panose="02000503060000020004"/>
                <a:cs typeface="Arial" panose="020B0604020202020204" pitchFamily="34" charset="0"/>
              </a:rPr>
              <a:t>Process of accomplishing  Item  / Material Master objects (Sample Model).</a:t>
            </a:r>
            <a:r>
              <a:rPr lang="en-US" sz="2300" b="1" dirty="0">
                <a:solidFill>
                  <a:srgbClr val="10479B"/>
                </a:solidFill>
                <a:latin typeface="Optima" panose="02000503060000020004"/>
              </a:rPr>
              <a:t>.</a:t>
            </a:r>
            <a:r>
              <a:rPr lang="en-US" sz="2300" b="1" i="1" dirty="0">
                <a:solidFill>
                  <a:srgbClr val="10479B"/>
                </a:solidFill>
                <a:latin typeface="Optima" panose="02000503060000020004"/>
              </a:rPr>
              <a:t>.</a:t>
            </a:r>
            <a:endParaRPr lang="en-US" altLang="en-US" sz="2300" b="1" i="1" kern="0" dirty="0">
              <a:solidFill>
                <a:srgbClr val="10479B"/>
              </a:solidFill>
              <a:latin typeface="Optima" panose="02000503060000020004"/>
              <a:cs typeface="Arial" panose="020B0604020202020204" pitchFamily="34" charset="0"/>
            </a:endParaRPr>
          </a:p>
        </p:txBody>
      </p:sp>
      <p:sp>
        <p:nvSpPr>
          <p:cNvPr id="18" name="Arrow: Right 85"/>
          <p:cNvSpPr/>
          <p:nvPr/>
        </p:nvSpPr>
        <p:spPr>
          <a:xfrm rot="19871829">
            <a:off x="3450020" y="2057786"/>
            <a:ext cx="1037590" cy="853440"/>
          </a:xfrm>
          <a:prstGeom prst="rightArrow">
            <a:avLst/>
          </a:prstGeom>
          <a:solidFill>
            <a:schemeClr val="tx2"/>
          </a:solidFill>
          <a:ln w="25400"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0479B"/>
              </a:solidFill>
              <a:effectLst/>
              <a:uLnTx/>
              <a:uFillTx/>
              <a:latin typeface="Calibri" panose="020F0502020204030204"/>
              <a:ea typeface="+mn-ea"/>
              <a:cs typeface="+mn-cs"/>
            </a:endParaRPr>
          </a:p>
        </p:txBody>
      </p:sp>
      <p:sp>
        <p:nvSpPr>
          <p:cNvPr id="19" name="Arrow: Right 85"/>
          <p:cNvSpPr/>
          <p:nvPr/>
        </p:nvSpPr>
        <p:spPr>
          <a:xfrm rot="2049040">
            <a:off x="3455249" y="3950107"/>
            <a:ext cx="1037590" cy="853440"/>
          </a:xfrm>
          <a:prstGeom prst="rightArrow">
            <a:avLst/>
          </a:prstGeom>
          <a:solidFill>
            <a:schemeClr val="tx2"/>
          </a:solidFill>
          <a:ln w="25400"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0479B"/>
              </a:solidFill>
              <a:effectLst/>
              <a:uLnTx/>
              <a:uFillTx/>
              <a:latin typeface="Calibri" panose="020F0502020204030204"/>
              <a:ea typeface="+mn-ea"/>
              <a:cs typeface="+mn-cs"/>
            </a:endParaRPr>
          </a:p>
        </p:txBody>
      </p:sp>
      <p:sp>
        <p:nvSpPr>
          <p:cNvPr id="29" name="Rectangle 28"/>
          <p:cNvSpPr/>
          <p:nvPr/>
        </p:nvSpPr>
        <p:spPr>
          <a:xfrm>
            <a:off x="4442256" y="998631"/>
            <a:ext cx="3088098" cy="851900"/>
          </a:xfrm>
          <a:prstGeom prst="rect">
            <a:avLst/>
          </a:prstGeom>
        </p:spPr>
        <p:txBody>
          <a:bodyPr wrap="square">
            <a:spAutoFit/>
          </a:bodyPr>
          <a:lstStyle/>
          <a:p>
            <a:pPr marL="0" marR="0" lvl="0" indent="0" algn="just" defTabSz="914400" rtl="0" eaLnBrk="1" fontAlgn="auto" latinLnBrk="0" hangingPunct="1">
              <a:lnSpc>
                <a:spcPct val="12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10479B"/>
                </a:solidFill>
                <a:effectLst/>
                <a:uLnTx/>
                <a:uFillTx/>
                <a:latin typeface="Optima" panose="02000503060000020004"/>
                <a:ea typeface="+mn-ea"/>
                <a:cs typeface="+mn-cs"/>
              </a:rPr>
              <a:t>Item / Material Master Cleansing Services</a:t>
            </a:r>
            <a:r>
              <a:rPr kumimoji="0" lang="en-US" sz="1400" b="0" i="0" u="none" strike="noStrike" kern="1200" cap="none" spc="0" normalizeH="0" baseline="0" noProof="0" dirty="0">
                <a:ln>
                  <a:noFill/>
                </a:ln>
                <a:solidFill>
                  <a:srgbClr val="10479B"/>
                </a:solidFill>
                <a:effectLst/>
                <a:uLnTx/>
                <a:uFillTx/>
                <a:latin typeface="Optima" panose="02000503060000020004"/>
                <a:ea typeface="+mn-ea"/>
                <a:cs typeface="+mn-cs"/>
              </a:rPr>
              <a:t> (As per ISO 8000 Data Standard)</a:t>
            </a:r>
            <a:endParaRPr kumimoji="0" lang="en-US" sz="1400" b="1" i="0" u="none" strike="noStrike" kern="1200" cap="none" spc="0" normalizeH="0" baseline="0" noProof="0" dirty="0">
              <a:ln>
                <a:noFill/>
              </a:ln>
              <a:solidFill>
                <a:srgbClr val="10479B"/>
              </a:solidFill>
              <a:effectLst/>
              <a:uLnTx/>
              <a:uFillTx/>
              <a:latin typeface="Optima" panose="02000503060000020004"/>
              <a:ea typeface="+mn-ea"/>
              <a:cs typeface="+mn-cs"/>
            </a:endParaRPr>
          </a:p>
        </p:txBody>
      </p:sp>
      <p:sp>
        <p:nvSpPr>
          <p:cNvPr id="30" name="Oval 29"/>
          <p:cNvSpPr/>
          <p:nvPr/>
        </p:nvSpPr>
        <p:spPr>
          <a:xfrm>
            <a:off x="3998203" y="933894"/>
            <a:ext cx="514625" cy="309113"/>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10479B"/>
                </a:solidFill>
                <a:effectLst/>
                <a:uLnTx/>
                <a:uFillTx/>
                <a:latin typeface="Optima" panose="02000503060000020004"/>
                <a:ea typeface="+mn-ea"/>
                <a:cs typeface="Arial"/>
              </a:rPr>
              <a:t>1 </a:t>
            </a:r>
          </a:p>
        </p:txBody>
      </p:sp>
      <p:sp>
        <p:nvSpPr>
          <p:cNvPr id="32" name="Rectangle 31"/>
          <p:cNvSpPr/>
          <p:nvPr/>
        </p:nvSpPr>
        <p:spPr>
          <a:xfrm>
            <a:off x="63511" y="1384965"/>
            <a:ext cx="3307636" cy="369332"/>
          </a:xfrm>
          <a:prstGeom prst="rect">
            <a:avLst/>
          </a:prstGeom>
        </p:spPr>
        <p:txBody>
          <a:bodyPr wrap="square">
            <a:spAutoFit/>
          </a:bodyPr>
          <a:lstStyle/>
          <a:p>
            <a:pPr marL="0" marR="0" lvl="0" indent="0" algn="ctr" defTabSz="914400" rtl="0" eaLnBrk="1" fontAlgn="auto" latinLnBrk="0" hangingPunct="1">
              <a:lnSpc>
                <a:spcPct val="120000"/>
              </a:lnSpc>
              <a:spcBef>
                <a:spcPts val="600"/>
              </a:spcBef>
              <a:spcAft>
                <a:spcPts val="0"/>
              </a:spcAft>
              <a:buClrTx/>
              <a:buSzTx/>
              <a:buFontTx/>
              <a:buNone/>
              <a:tabLst/>
              <a:defRPr/>
            </a:pPr>
            <a:r>
              <a:rPr kumimoji="0" lang="en-US" sz="1500" b="1" i="0" u="none" strike="noStrike" kern="1200" cap="none" spc="0" normalizeH="0" baseline="0" noProof="0" dirty="0">
                <a:ln>
                  <a:noFill/>
                </a:ln>
                <a:solidFill>
                  <a:srgbClr val="10479B"/>
                </a:solidFill>
                <a:effectLst/>
                <a:uLnTx/>
                <a:uFillTx/>
                <a:latin typeface="Optima" panose="02000503060000020004"/>
                <a:ea typeface="+mn-ea"/>
                <a:cs typeface="+mn-cs"/>
              </a:rPr>
              <a:t>Source Information</a:t>
            </a:r>
          </a:p>
        </p:txBody>
      </p:sp>
      <p:grpSp>
        <p:nvGrpSpPr>
          <p:cNvPr id="6" name="Group 5"/>
          <p:cNvGrpSpPr/>
          <p:nvPr/>
        </p:nvGrpSpPr>
        <p:grpSpPr>
          <a:xfrm>
            <a:off x="161012" y="1811357"/>
            <a:ext cx="3017700" cy="2194500"/>
            <a:chOff x="4454214" y="2071507"/>
            <a:chExt cx="3017700" cy="1124814"/>
          </a:xfrm>
        </p:grpSpPr>
        <p:sp>
          <p:nvSpPr>
            <p:cNvPr id="8" name="Rectangle 7"/>
            <p:cNvSpPr/>
            <p:nvPr/>
          </p:nvSpPr>
          <p:spPr>
            <a:xfrm>
              <a:off x="4454214" y="2704029"/>
              <a:ext cx="3017700" cy="492292"/>
            </a:xfrm>
            <a:prstGeom prst="rect">
              <a:avLst/>
            </a:prstGeom>
          </p:spPr>
          <p:txBody>
            <a:bodyPr wrap="square">
              <a:spAutoFit/>
            </a:bodyPr>
            <a:lstStyle/>
            <a:p>
              <a:pPr marL="342900" marR="0" lvl="0" indent="-342900" algn="l" defTabSz="914400" rtl="0" eaLnBrk="1" fontAlgn="auto" latinLnBrk="0" hangingPunct="1">
                <a:lnSpc>
                  <a:spcPct val="120000"/>
                </a:lnSpc>
                <a:spcBef>
                  <a:spcPts val="600"/>
                </a:spcBef>
                <a:spcAft>
                  <a:spcPts val="0"/>
                </a:spcAft>
                <a:buClrTx/>
                <a:buSzTx/>
                <a:buFont typeface="Wingdings" panose="05000000000000000000" pitchFamily="2" charset="2"/>
                <a:buChar char="ü"/>
                <a:tabLst/>
                <a:defRPr/>
              </a:pPr>
              <a:r>
                <a:rPr kumimoji="0" lang="en-IN" sz="1600" b="0" i="0" u="none" strike="noStrike" kern="1200" cap="none" spc="0" normalizeH="0" baseline="0" noProof="0" dirty="0">
                  <a:ln>
                    <a:noFill/>
                  </a:ln>
                  <a:solidFill>
                    <a:srgbClr val="10479B"/>
                  </a:solidFill>
                  <a:effectLst/>
                  <a:uLnTx/>
                  <a:uFillTx/>
                  <a:latin typeface="Optima" panose="02000503060000020004"/>
                  <a:ea typeface="+mn-ea"/>
                  <a:cs typeface="+mn-cs"/>
                </a:rPr>
                <a:t>Data Extracted from Manuals, Data Sheets, Catalogues, ERP Systems</a:t>
              </a:r>
            </a:p>
          </p:txBody>
        </p:sp>
        <p:pic>
          <p:nvPicPr>
            <p:cNvPr id="11" name="Picture 10">
              <a:extLst>
                <a:ext uri="{FF2B5EF4-FFF2-40B4-BE49-F238E27FC236}">
                  <a16:creationId xmlns:a16="http://schemas.microsoft.com/office/drawing/2014/main" id="{37E35F4D-8D5E-5940-AEDE-D3B0C428F71A}"/>
                </a:ext>
              </a:extLst>
            </p:cNvPr>
            <p:cNvPicPr>
              <a:picLocks noChangeAspect="1"/>
            </p:cNvPicPr>
            <p:nvPr/>
          </p:nvPicPr>
          <p:blipFill rotWithShape="1">
            <a:blip r:embed="rId2">
              <a:extLst>
                <a:ext uri="{28A0092B-C50C-407E-A947-70E740481C1C}">
                  <a14:useLocalDpi xmlns:a14="http://schemas.microsoft.com/office/drawing/2010/main"/>
                </a:ext>
              </a:extLst>
            </a:blip>
            <a:srcRect l="16078" r="18678"/>
            <a:stretch/>
          </p:blipFill>
          <p:spPr>
            <a:xfrm>
              <a:off x="6161627" y="2120774"/>
              <a:ext cx="437221" cy="467729"/>
            </a:xfrm>
            <a:prstGeom prst="rect">
              <a:avLst/>
            </a:prstGeom>
          </p:spPr>
        </p:pic>
        <p:pic>
          <p:nvPicPr>
            <p:cNvPr id="12" name="Picture 11">
              <a:extLst>
                <a:ext uri="{FF2B5EF4-FFF2-40B4-BE49-F238E27FC236}">
                  <a16:creationId xmlns:a16="http://schemas.microsoft.com/office/drawing/2014/main" id="{6A97FDDD-5488-FF4F-A3EF-3576EAA3B2B1}"/>
                </a:ext>
              </a:extLst>
            </p:cNvPr>
            <p:cNvPicPr>
              <a:picLocks noChangeAspect="1"/>
            </p:cNvPicPr>
            <p:nvPr/>
          </p:nvPicPr>
          <p:blipFill>
            <a:blip r:embed="rId3"/>
            <a:stretch>
              <a:fillRect/>
            </a:stretch>
          </p:blipFill>
          <p:spPr>
            <a:xfrm>
              <a:off x="5465758" y="2099058"/>
              <a:ext cx="524792" cy="524792"/>
            </a:xfrm>
            <a:prstGeom prst="rect">
              <a:avLst/>
            </a:prstGeom>
          </p:spPr>
        </p:pic>
        <p:pic>
          <p:nvPicPr>
            <p:cNvPr id="14" name="Picture 13">
              <a:extLst>
                <a:ext uri="{FF2B5EF4-FFF2-40B4-BE49-F238E27FC236}">
                  <a16:creationId xmlns:a16="http://schemas.microsoft.com/office/drawing/2014/main" id="{6604EFC9-B97E-4B46-9C53-A98ACF00228A}"/>
                </a:ext>
              </a:extLst>
            </p:cNvPr>
            <p:cNvPicPr>
              <a:picLocks noChangeAspect="1"/>
            </p:cNvPicPr>
            <p:nvPr/>
          </p:nvPicPr>
          <p:blipFill>
            <a:blip r:embed="rId4"/>
            <a:stretch>
              <a:fillRect/>
            </a:stretch>
          </p:blipFill>
          <p:spPr>
            <a:xfrm>
              <a:off x="4878368" y="2071507"/>
              <a:ext cx="389442" cy="527370"/>
            </a:xfrm>
            <a:prstGeom prst="rect">
              <a:avLst/>
            </a:prstGeom>
          </p:spPr>
        </p:pic>
      </p:grpSp>
      <p:pic>
        <p:nvPicPr>
          <p:cNvPr id="2" name="Picture 1"/>
          <p:cNvPicPr>
            <a:picLocks noChangeAspect="1"/>
          </p:cNvPicPr>
          <p:nvPr/>
        </p:nvPicPr>
        <p:blipFill>
          <a:blip r:embed="rId5"/>
          <a:stretch>
            <a:fillRect/>
          </a:stretch>
        </p:blipFill>
        <p:spPr>
          <a:xfrm>
            <a:off x="4691555" y="1811358"/>
            <a:ext cx="2209145" cy="1426631"/>
          </a:xfrm>
          <a:prstGeom prst="rect">
            <a:avLst/>
          </a:prstGeom>
        </p:spPr>
      </p:pic>
      <p:sp>
        <p:nvSpPr>
          <p:cNvPr id="36" name="Oval 35"/>
          <p:cNvSpPr/>
          <p:nvPr/>
        </p:nvSpPr>
        <p:spPr>
          <a:xfrm>
            <a:off x="3961054" y="3423340"/>
            <a:ext cx="514625" cy="309113"/>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10479B"/>
                </a:solidFill>
                <a:effectLst/>
                <a:uLnTx/>
                <a:uFillTx/>
                <a:latin typeface="Optima" panose="02000503060000020004"/>
                <a:ea typeface="+mn-ea"/>
                <a:cs typeface="Arial"/>
              </a:rPr>
              <a:t>4</a:t>
            </a:r>
          </a:p>
        </p:txBody>
      </p:sp>
      <p:sp>
        <p:nvSpPr>
          <p:cNvPr id="37" name="Rectangle 36"/>
          <p:cNvSpPr/>
          <p:nvPr/>
        </p:nvSpPr>
        <p:spPr>
          <a:xfrm>
            <a:off x="4465292" y="3322516"/>
            <a:ext cx="3328264" cy="593368"/>
          </a:xfrm>
          <a:prstGeom prst="rect">
            <a:avLst/>
          </a:prstGeom>
        </p:spPr>
        <p:txBody>
          <a:bodyPr wrap="square">
            <a:spAutoFit/>
          </a:bodyPr>
          <a:lstStyle/>
          <a:p>
            <a:pPr marL="0" marR="0" lvl="0" indent="0" algn="just" defTabSz="914400" rtl="0" eaLnBrk="1" fontAlgn="auto" latinLnBrk="0" hangingPunct="1">
              <a:lnSpc>
                <a:spcPct val="12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00B050"/>
                </a:solidFill>
                <a:effectLst/>
                <a:uLnTx/>
                <a:uFillTx/>
                <a:latin typeface="Optima" panose="02000503060000020004"/>
                <a:ea typeface="+mn-ea"/>
                <a:cs typeface="+mn-cs"/>
              </a:rPr>
              <a:t>Prepare the Final Master Data Set to be uploaded to SAP</a:t>
            </a:r>
          </a:p>
        </p:txBody>
      </p:sp>
      <p:pic>
        <p:nvPicPr>
          <p:cNvPr id="38" name="Picture 37"/>
          <p:cNvPicPr>
            <a:picLocks noChangeAspect="1"/>
          </p:cNvPicPr>
          <p:nvPr/>
        </p:nvPicPr>
        <p:blipFill>
          <a:blip r:embed="rId6"/>
          <a:stretch>
            <a:fillRect/>
          </a:stretch>
        </p:blipFill>
        <p:spPr>
          <a:xfrm>
            <a:off x="4691555" y="3880264"/>
            <a:ext cx="2377408" cy="1514313"/>
          </a:xfrm>
          <a:prstGeom prst="rect">
            <a:avLst/>
          </a:prstGeom>
        </p:spPr>
      </p:pic>
      <p:sp>
        <p:nvSpPr>
          <p:cNvPr id="39" name="Arrow: Right 85"/>
          <p:cNvSpPr/>
          <p:nvPr/>
        </p:nvSpPr>
        <p:spPr>
          <a:xfrm rot="10800000">
            <a:off x="7177983" y="1923571"/>
            <a:ext cx="1037590" cy="853440"/>
          </a:xfrm>
          <a:prstGeom prst="rightArrow">
            <a:avLst/>
          </a:prstGeom>
          <a:solidFill>
            <a:schemeClr val="tx2"/>
          </a:solidFill>
          <a:ln w="25400"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0479B"/>
              </a:solidFill>
              <a:effectLst/>
              <a:uLnTx/>
              <a:uFillTx/>
              <a:latin typeface="Calibri" panose="020F0502020204030204"/>
              <a:ea typeface="+mn-ea"/>
              <a:cs typeface="+mn-cs"/>
            </a:endParaRPr>
          </a:p>
        </p:txBody>
      </p:sp>
      <p:sp>
        <p:nvSpPr>
          <p:cNvPr id="40" name="Rectangle 39"/>
          <p:cNvSpPr/>
          <p:nvPr/>
        </p:nvSpPr>
        <p:spPr>
          <a:xfrm>
            <a:off x="8690409" y="1004060"/>
            <a:ext cx="3088098" cy="851900"/>
          </a:xfrm>
          <a:prstGeom prst="rect">
            <a:avLst/>
          </a:prstGeom>
        </p:spPr>
        <p:txBody>
          <a:bodyPr wrap="square">
            <a:spAutoFit/>
          </a:bodyPr>
          <a:lstStyle/>
          <a:p>
            <a:pPr marL="0" marR="0" lvl="0" indent="0" algn="just" defTabSz="914400" rtl="0" eaLnBrk="1" fontAlgn="auto" latinLnBrk="0" hangingPunct="1">
              <a:lnSpc>
                <a:spcPct val="12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10479B"/>
                </a:solidFill>
                <a:effectLst/>
                <a:uLnTx/>
                <a:uFillTx/>
                <a:latin typeface="Optima" panose="02000503060000020004"/>
                <a:ea typeface="+mn-ea"/>
                <a:cs typeface="+mn-cs"/>
              </a:rPr>
              <a:t>Plant Walk down </a:t>
            </a:r>
            <a:r>
              <a:rPr kumimoji="0" lang="en-US" sz="1400" b="0" i="0" u="none" strike="noStrike" kern="1200" cap="none" spc="0" normalizeH="0" baseline="0" noProof="0" dirty="0">
                <a:ln>
                  <a:noFill/>
                </a:ln>
                <a:solidFill>
                  <a:srgbClr val="10479B"/>
                </a:solidFill>
                <a:effectLst/>
                <a:uLnTx/>
                <a:uFillTx/>
                <a:latin typeface="Optima" panose="02000503060000020004"/>
                <a:ea typeface="+mn-ea"/>
                <a:cs typeface="+mn-cs"/>
              </a:rPr>
              <a:t>for acquiring missing information Materials/data extraction </a:t>
            </a:r>
            <a:endParaRPr kumimoji="0" lang="en-US" sz="1400" b="1" i="0" u="none" strike="noStrike" kern="1200" cap="none" spc="0" normalizeH="0" baseline="0" noProof="0" dirty="0">
              <a:ln>
                <a:noFill/>
              </a:ln>
              <a:solidFill>
                <a:srgbClr val="10479B"/>
              </a:solidFill>
              <a:effectLst/>
              <a:uLnTx/>
              <a:uFillTx/>
              <a:latin typeface="Optima" panose="02000503060000020004"/>
              <a:ea typeface="+mn-ea"/>
              <a:cs typeface="+mn-cs"/>
            </a:endParaRPr>
          </a:p>
        </p:txBody>
      </p:sp>
      <p:sp>
        <p:nvSpPr>
          <p:cNvPr id="41" name="Oval 40"/>
          <p:cNvSpPr/>
          <p:nvPr/>
        </p:nvSpPr>
        <p:spPr>
          <a:xfrm>
            <a:off x="8246356" y="968235"/>
            <a:ext cx="514625" cy="309113"/>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10479B"/>
                </a:solidFill>
                <a:effectLst/>
                <a:uLnTx/>
                <a:uFillTx/>
                <a:latin typeface="Optima" panose="02000503060000020004"/>
                <a:ea typeface="+mn-ea"/>
                <a:cs typeface="Arial"/>
              </a:rPr>
              <a:t>2</a:t>
            </a:r>
          </a:p>
        </p:txBody>
      </p:sp>
      <p:pic>
        <p:nvPicPr>
          <p:cNvPr id="3" name="Picture 2"/>
          <p:cNvPicPr>
            <a:picLocks noChangeAspect="1"/>
          </p:cNvPicPr>
          <p:nvPr/>
        </p:nvPicPr>
        <p:blipFill>
          <a:blip r:embed="rId7"/>
          <a:stretch>
            <a:fillRect/>
          </a:stretch>
        </p:blipFill>
        <p:spPr>
          <a:xfrm>
            <a:off x="8997915" y="1811358"/>
            <a:ext cx="2000087" cy="1442686"/>
          </a:xfrm>
          <a:prstGeom prst="rect">
            <a:avLst/>
          </a:prstGeom>
        </p:spPr>
      </p:pic>
      <p:sp>
        <p:nvSpPr>
          <p:cNvPr id="42" name="Rectangle 41"/>
          <p:cNvSpPr/>
          <p:nvPr/>
        </p:nvSpPr>
        <p:spPr>
          <a:xfrm>
            <a:off x="8659626" y="3351914"/>
            <a:ext cx="3088098" cy="593304"/>
          </a:xfrm>
          <a:prstGeom prst="rect">
            <a:avLst/>
          </a:prstGeom>
        </p:spPr>
        <p:txBody>
          <a:bodyPr wrap="square">
            <a:spAutoFit/>
          </a:bodyPr>
          <a:lstStyle/>
          <a:p>
            <a:pPr marL="0" marR="0" lvl="0" indent="0" algn="l" defTabSz="914400" rtl="0" eaLnBrk="1" fontAlgn="auto" latinLnBrk="0" hangingPunct="1">
              <a:lnSpc>
                <a:spcPct val="12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10479B"/>
                </a:solidFill>
                <a:effectLst/>
                <a:uLnTx/>
                <a:uFillTx/>
                <a:latin typeface="Optima" panose="02000503060000020004"/>
                <a:ea typeface="+mn-ea"/>
                <a:cs typeface="+mn-cs"/>
              </a:rPr>
              <a:t>SPIR sheets Cataloguing</a:t>
            </a:r>
            <a:r>
              <a:rPr kumimoji="0" lang="en-US" sz="1400" b="1" i="0" u="none" strike="noStrike" kern="1200" cap="none" spc="0" normalizeH="0" noProof="0" dirty="0">
                <a:ln>
                  <a:noFill/>
                </a:ln>
                <a:solidFill>
                  <a:srgbClr val="10479B"/>
                </a:solidFill>
                <a:effectLst/>
                <a:uLnTx/>
                <a:uFillTx/>
                <a:latin typeface="Optima" panose="02000503060000020004"/>
                <a:ea typeface="+mn-ea"/>
                <a:cs typeface="+mn-cs"/>
              </a:rPr>
              <a:t> &amp; </a:t>
            </a:r>
            <a:r>
              <a:rPr kumimoji="0" lang="en-US" sz="1400" b="1" i="0" u="none" strike="noStrike" kern="1200" cap="none" spc="0" normalizeH="0" noProof="0" dirty="0" err="1">
                <a:ln>
                  <a:noFill/>
                </a:ln>
                <a:solidFill>
                  <a:srgbClr val="10479B"/>
                </a:solidFill>
                <a:effectLst/>
                <a:uLnTx/>
                <a:uFillTx/>
                <a:latin typeface="Optima" panose="02000503060000020004"/>
                <a:ea typeface="+mn-ea"/>
                <a:cs typeface="+mn-cs"/>
              </a:rPr>
              <a:t>Standardisation</a:t>
            </a:r>
            <a:r>
              <a:rPr kumimoji="0" lang="en-US" sz="1400" b="1" i="0" u="none" strike="noStrike" kern="1200" cap="none" spc="0" normalizeH="0" noProof="0" dirty="0">
                <a:ln>
                  <a:noFill/>
                </a:ln>
                <a:solidFill>
                  <a:srgbClr val="10479B"/>
                </a:solidFill>
                <a:effectLst/>
                <a:uLnTx/>
                <a:uFillTx/>
                <a:latin typeface="Optima" panose="02000503060000020004"/>
                <a:ea typeface="+mn-ea"/>
                <a:cs typeface="+mn-cs"/>
              </a:rPr>
              <a:t> </a:t>
            </a:r>
            <a:endParaRPr kumimoji="0" lang="en-US" sz="1400" b="1" i="0" u="none" strike="noStrike" kern="1200" cap="none" spc="0" normalizeH="0" baseline="0" noProof="0" dirty="0">
              <a:ln>
                <a:noFill/>
              </a:ln>
              <a:solidFill>
                <a:srgbClr val="10479B"/>
              </a:solidFill>
              <a:effectLst/>
              <a:uLnTx/>
              <a:uFillTx/>
              <a:latin typeface="Optima" panose="02000503060000020004"/>
              <a:ea typeface="+mn-ea"/>
              <a:cs typeface="+mn-cs"/>
            </a:endParaRPr>
          </a:p>
        </p:txBody>
      </p:sp>
      <p:sp>
        <p:nvSpPr>
          <p:cNvPr id="43" name="Oval 42"/>
          <p:cNvSpPr/>
          <p:nvPr/>
        </p:nvSpPr>
        <p:spPr>
          <a:xfrm>
            <a:off x="8215573" y="3316089"/>
            <a:ext cx="514625" cy="309113"/>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10479B"/>
                </a:solidFill>
                <a:effectLst/>
                <a:uLnTx/>
                <a:uFillTx/>
                <a:latin typeface="Optima" panose="02000503060000020004"/>
                <a:ea typeface="+mn-ea"/>
                <a:cs typeface="Arial"/>
              </a:rPr>
              <a:t>3</a:t>
            </a:r>
          </a:p>
        </p:txBody>
      </p:sp>
      <p:sp>
        <p:nvSpPr>
          <p:cNvPr id="46" name="Arrow: Right 85"/>
          <p:cNvSpPr/>
          <p:nvPr/>
        </p:nvSpPr>
        <p:spPr>
          <a:xfrm rot="8481774">
            <a:off x="8041505" y="4651086"/>
            <a:ext cx="1037590" cy="853440"/>
          </a:xfrm>
          <a:prstGeom prst="rightArrow">
            <a:avLst/>
          </a:prstGeom>
          <a:solidFill>
            <a:schemeClr val="tx2"/>
          </a:solidFill>
          <a:ln w="25400"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0479B"/>
              </a:solidFill>
              <a:effectLst/>
              <a:uLnTx/>
              <a:uFillTx/>
              <a:latin typeface="Calibri" panose="020F0502020204030204"/>
              <a:ea typeface="+mn-ea"/>
              <a:cs typeface="+mn-cs"/>
            </a:endParaRPr>
          </a:p>
        </p:txBody>
      </p:sp>
      <p:sp>
        <p:nvSpPr>
          <p:cNvPr id="44" name="Footer Placeholder 4">
            <a:extLst>
              <a:ext uri="{FF2B5EF4-FFF2-40B4-BE49-F238E27FC236}">
                <a16:creationId xmlns:a16="http://schemas.microsoft.com/office/drawing/2014/main" id="{C688BB2E-DDE6-534D-9A02-B7813D43FF2E}"/>
              </a:ext>
            </a:extLst>
          </p:cNvPr>
          <p:cNvSpPr txBox="1">
            <a:spLocks/>
          </p:cNvSpPr>
          <p:nvPr/>
        </p:nvSpPr>
        <p:spPr bwMode="gray">
          <a:xfrm>
            <a:off x="4608514" y="6578547"/>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0" i="0" u="none" strike="noStrike" kern="1200" cap="none" spc="0" normalizeH="0" baseline="0" noProof="0" dirty="0">
                <a:ln>
                  <a:noFill/>
                </a:ln>
                <a:solidFill>
                  <a:srgbClr val="002060"/>
                </a:solidFill>
                <a:effectLst/>
                <a:uLnTx/>
                <a:uFillTx/>
                <a:latin typeface="Optima" panose="02000503060000020004" pitchFamily="2" charset="0"/>
                <a:ea typeface="+mn-ea"/>
                <a:cs typeface="Arial" panose="020B0604020202020204"/>
              </a:rPr>
              <a:t>www.piloggroup.com</a:t>
            </a:r>
          </a:p>
        </p:txBody>
      </p:sp>
      <p:sp>
        <p:nvSpPr>
          <p:cNvPr id="47" name="Date Placeholder 2"/>
          <p:cNvSpPr txBox="1">
            <a:spLocks/>
          </p:cNvSpPr>
          <p:nvPr/>
        </p:nvSpPr>
        <p:spPr>
          <a:xfrm>
            <a:off x="242496" y="6525135"/>
            <a:ext cx="2844800" cy="226715"/>
          </a:xfrm>
          <a:prstGeom prst="rect">
            <a:avLst/>
          </a:prstGeom>
        </p:spPr>
        <p:txBody>
          <a:bodyPr/>
          <a:lstStyle>
            <a:defPPr>
              <a:defRPr lang="en-US"/>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5365" algn="l" defTabSz="914400" rtl="0" eaLnBrk="1" latinLnBrk="0" hangingPunct="1">
              <a:defRPr sz="1900" kern="1200">
                <a:solidFill>
                  <a:schemeClr val="tx1"/>
                </a:solidFill>
                <a:latin typeface="+mn-lt"/>
                <a:ea typeface="+mn-ea"/>
                <a:cs typeface="+mn-cs"/>
              </a:defRPr>
            </a:lvl6pPr>
            <a:lvl7pPr marL="2742565" algn="l" defTabSz="914400" rtl="0" eaLnBrk="1" latinLnBrk="0" hangingPunct="1">
              <a:defRPr sz="1900" kern="1200">
                <a:solidFill>
                  <a:schemeClr val="tx1"/>
                </a:solidFill>
                <a:latin typeface="+mn-lt"/>
                <a:ea typeface="+mn-ea"/>
                <a:cs typeface="+mn-cs"/>
              </a:defRPr>
            </a:lvl7pPr>
            <a:lvl8pPr marL="3199765" algn="l" defTabSz="914400" rtl="0" eaLnBrk="1" latinLnBrk="0" hangingPunct="1">
              <a:defRPr sz="1900" kern="1200">
                <a:solidFill>
                  <a:schemeClr val="tx1"/>
                </a:solidFill>
                <a:latin typeface="+mn-lt"/>
                <a:ea typeface="+mn-ea"/>
                <a:cs typeface="+mn-cs"/>
              </a:defRPr>
            </a:lvl8pPr>
            <a:lvl9pPr marL="3656965" algn="l" defTabSz="914400" rtl="0" eaLnBrk="1" latinLnBrk="0" hangingPunct="1">
              <a:defRPr sz="19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prstClr val="white"/>
                </a:solidFill>
                <a:effectLst/>
                <a:uLnTx/>
                <a:uFillTx/>
                <a:latin typeface="Calibri"/>
                <a:ea typeface="+mn-ea"/>
                <a:cs typeface="+mn-cs"/>
              </a:rPr>
              <a:t>PiLog</a:t>
            </a:r>
            <a:endParaRPr kumimoji="0" lang="en-ZA" sz="1900" b="0" i="0" u="none" strike="noStrike" kern="1200" cap="none" spc="0" normalizeH="0" baseline="0" noProof="0" dirty="0">
              <a:ln>
                <a:noFill/>
              </a:ln>
              <a:solidFill>
                <a:prstClr val="white"/>
              </a:solidFill>
              <a:effectLst/>
              <a:uLnTx/>
              <a:uFillTx/>
              <a:latin typeface="Calibri"/>
              <a:ea typeface="+mn-ea"/>
              <a:cs typeface="+mn-cs"/>
            </a:endParaRPr>
          </a:p>
        </p:txBody>
      </p:sp>
      <p:sp>
        <p:nvSpPr>
          <p:cNvPr id="48" name="Slide Number Placeholder 5">
            <a:extLst>
              <a:ext uri="{FF2B5EF4-FFF2-40B4-BE49-F238E27FC236}">
                <a16:creationId xmlns:a16="http://schemas.microsoft.com/office/drawing/2014/main" id="{8966A0A0-A9E6-A24A-ADC3-7271C4F11459}"/>
              </a:ext>
            </a:extLst>
          </p:cNvPr>
          <p:cNvSpPr>
            <a:spLocks noGrp="1"/>
          </p:cNvSpPr>
          <p:nvPr>
            <p:ph type="sldNum" sz="quarter" idx="12"/>
          </p:nvPr>
        </p:nvSpPr>
        <p:spPr>
          <a:xfrm>
            <a:off x="11782698" y="6578547"/>
            <a:ext cx="404504" cy="285497"/>
          </a:xfrm>
        </p:spPr>
        <p:txBody>
          <a:bodyPr/>
          <a:lstStyle/>
          <a:p>
            <a:pPr marL="0" marR="0" lvl="0" indent="0" algn="r" defTabSz="609491"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40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609491" rtl="0" eaLnBrk="1" fontAlgn="auto" latinLnBrk="0" hangingPunct="1">
                <a:lnSpc>
                  <a:spcPct val="100000"/>
                </a:lnSpc>
                <a:spcBef>
                  <a:spcPts val="0"/>
                </a:spcBef>
                <a:spcAft>
                  <a:spcPts val="0"/>
                </a:spcAft>
                <a:buClrTx/>
                <a:buSzTx/>
                <a:buFontTx/>
                <a:buNone/>
                <a:tabLst/>
                <a:defRPr/>
              </a:pPr>
              <a:t>20</a:t>
            </a:fld>
            <a:endParaRPr kumimoji="0" lang="en-ZA" sz="14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45D30690-465B-1E66-F1AC-23DA24111896}"/>
              </a:ext>
            </a:extLst>
          </p:cNvPr>
          <p:cNvPicPr>
            <a:picLocks noChangeAspect="1"/>
          </p:cNvPicPr>
          <p:nvPr/>
        </p:nvPicPr>
        <p:blipFill>
          <a:blip r:embed="rId8"/>
          <a:stretch>
            <a:fillRect/>
          </a:stretch>
        </p:blipFill>
        <p:spPr>
          <a:xfrm>
            <a:off x="2357007" y="2104415"/>
            <a:ext cx="919947" cy="430298"/>
          </a:xfrm>
          <a:prstGeom prst="rect">
            <a:avLst/>
          </a:prstGeom>
        </p:spPr>
      </p:pic>
    </p:spTree>
    <p:extLst>
      <p:ext uri="{BB962C8B-B14F-4D97-AF65-F5344CB8AC3E}">
        <p14:creationId xmlns:p14="http://schemas.microsoft.com/office/powerpoint/2010/main" val="2581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9" grpId="0"/>
      <p:bldP spid="30" grpId="0" animBg="1"/>
      <p:bldP spid="32" grpId="0"/>
      <p:bldP spid="36" grpId="0" animBg="1"/>
      <p:bldP spid="37" grpId="0"/>
      <p:bldP spid="39" grpId="0" animBg="1"/>
      <p:bldP spid="40" grpId="0"/>
      <p:bldP spid="41" grpId="0" animBg="1"/>
      <p:bldP spid="42" grpId="0"/>
      <p:bldP spid="43" grpId="0" animBg="1"/>
      <p:bldP spid="4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 name="Diagram 46"/>
          <p:cNvGraphicFramePr/>
          <p:nvPr/>
        </p:nvGraphicFramePr>
        <p:xfrm>
          <a:off x="527381" y="826603"/>
          <a:ext cx="10984135" cy="5866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lowchart: Magnetic Disk 5"/>
          <p:cNvSpPr/>
          <p:nvPr/>
        </p:nvSpPr>
        <p:spPr>
          <a:xfrm>
            <a:off x="5283200" y="2590800"/>
            <a:ext cx="2235200" cy="2133600"/>
          </a:xfrm>
          <a:prstGeom prst="flowChartMagneticDisk">
            <a:avLst/>
          </a:prstGeom>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000000"/>
                </a:solidFill>
                <a:effectLst/>
                <a:uLnTx/>
                <a:uFillTx/>
                <a:latin typeface="Optima"/>
                <a:ea typeface="Tahoma" pitchFamily="34" charset="0"/>
                <a:cs typeface="Optima"/>
              </a:rPr>
              <a:t>Single Version of Truth</a:t>
            </a:r>
          </a:p>
        </p:txBody>
      </p:sp>
      <p:sp>
        <p:nvSpPr>
          <p:cNvPr id="5" name="Title 1"/>
          <p:cNvSpPr txBox="1">
            <a:spLocks/>
          </p:cNvSpPr>
          <p:nvPr/>
        </p:nvSpPr>
        <p:spPr>
          <a:xfrm>
            <a:off x="241926" y="274639"/>
            <a:ext cx="11672869" cy="551964"/>
          </a:xfrm>
          <a:prstGeom prst="rect">
            <a:avLst/>
          </a:prstGeom>
        </p:spPr>
        <p:txBody>
          <a:bodyPr>
            <a:normAutofit fontScale="97500"/>
          </a:bodyPr>
          <a:lstStyle>
            <a:lvl1pPr algn="l" defTabSz="457200" rtl="0" eaLnBrk="1" latinLnBrk="0" hangingPunct="1">
              <a:spcBef>
                <a:spcPct val="0"/>
              </a:spcBef>
              <a:buNone/>
              <a:defRPr sz="2800" kern="1200">
                <a:solidFill>
                  <a:schemeClr val="accent1"/>
                </a:solidFill>
                <a:latin typeface="Futura"/>
                <a:ea typeface="+mj-ea"/>
                <a:cs typeface="Futura"/>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10479B"/>
                </a:solidFill>
                <a:effectLst/>
                <a:uLnTx/>
                <a:uFillTx/>
                <a:latin typeface="Optima" charset="0"/>
                <a:ea typeface="Optima" charset="0"/>
                <a:cs typeface="Optima" charset="0"/>
              </a:rPr>
              <a:t>Single Version of Truth </a:t>
            </a:r>
            <a:r>
              <a:rPr kumimoji="0" lang="mr-IN" sz="2400" b="1" i="0" u="none" strike="noStrike" kern="1200" cap="none" spc="0" normalizeH="0" baseline="0" noProof="0" dirty="0">
                <a:ln>
                  <a:noFill/>
                </a:ln>
                <a:solidFill>
                  <a:srgbClr val="10479B"/>
                </a:solidFill>
                <a:effectLst/>
                <a:uLnTx/>
                <a:uFillTx/>
                <a:latin typeface="Optima" charset="0"/>
                <a:ea typeface="Optima" charset="0"/>
                <a:cs typeface="Optima" charset="0"/>
              </a:rPr>
              <a:t>–</a:t>
            </a:r>
            <a:r>
              <a:rPr kumimoji="0" lang="en-US" sz="2400" b="1" i="0" u="none" strike="noStrike" kern="1200" cap="none" spc="0" normalizeH="0" baseline="0" noProof="0" dirty="0">
                <a:ln>
                  <a:noFill/>
                </a:ln>
                <a:solidFill>
                  <a:srgbClr val="10479B"/>
                </a:solidFill>
                <a:effectLst/>
                <a:uLnTx/>
                <a:uFillTx/>
                <a:latin typeface="Optima" charset="0"/>
                <a:ea typeface="Optima" charset="0"/>
                <a:cs typeface="Optima" charset="0"/>
              </a:rPr>
              <a:t> Data Cleansing</a:t>
            </a:r>
          </a:p>
        </p:txBody>
      </p:sp>
    </p:spTree>
    <p:extLst>
      <p:ext uri="{BB962C8B-B14F-4D97-AF65-F5344CB8AC3E}">
        <p14:creationId xmlns:p14="http://schemas.microsoft.com/office/powerpoint/2010/main" val="419027369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388" y="39349"/>
            <a:ext cx="11672869" cy="826603"/>
          </a:xfrm>
        </p:spPr>
        <p:txBody>
          <a:bodyPr>
            <a:normAutofit/>
          </a:bodyPr>
          <a:lstStyle/>
          <a:p>
            <a:r>
              <a:rPr lang="en-US" sz="2300" b="1" dirty="0">
                <a:solidFill>
                  <a:srgbClr val="10479B"/>
                </a:solidFill>
                <a:latin typeface="Optima" panose="02000503060000020004"/>
                <a:ea typeface="+mn-ea"/>
                <a:cs typeface="Arial" panose="020B0604020202020204" pitchFamily="34" charset="0"/>
              </a:rPr>
              <a:t>Solution Architecture Framework</a:t>
            </a:r>
          </a:p>
        </p:txBody>
      </p:sp>
      <p:sp>
        <p:nvSpPr>
          <p:cNvPr id="6" name="Slide Number Placeholder 5"/>
          <p:cNvSpPr>
            <a:spLocks noGrp="1"/>
          </p:cNvSpPr>
          <p:nvPr>
            <p:ph type="sldNum" sz="quarter" idx="12"/>
          </p:nvPr>
        </p:nvSpPr>
        <p:spPr>
          <a:xfrm>
            <a:off x="11794731" y="6622089"/>
            <a:ext cx="392468" cy="226715"/>
          </a:xfrm>
        </p:spPr>
        <p:txBody>
          <a:bodyPr/>
          <a:lstStyle/>
          <a:p>
            <a:pPr marL="0" marR="0" lvl="0" indent="0" algn="r" defTabSz="609491"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600" b="0" i="0" u="none" strike="noStrike" kern="1200" cap="none" spc="0" normalizeH="0" baseline="0" noProof="0" smtClean="0">
                <a:ln>
                  <a:noFill/>
                </a:ln>
                <a:solidFill>
                  <a:srgbClr val="002060"/>
                </a:solidFill>
                <a:effectLst/>
                <a:uLnTx/>
                <a:uFillTx/>
                <a:latin typeface="Optima"/>
                <a:ea typeface="+mn-ea"/>
                <a:cs typeface="+mn-cs"/>
              </a:rPr>
              <a:pPr marL="0" marR="0" lvl="0" indent="0" algn="r" defTabSz="609491" rtl="0" eaLnBrk="1" fontAlgn="auto" latinLnBrk="0" hangingPunct="1">
                <a:lnSpc>
                  <a:spcPct val="100000"/>
                </a:lnSpc>
                <a:spcBef>
                  <a:spcPts val="0"/>
                </a:spcBef>
                <a:spcAft>
                  <a:spcPts val="0"/>
                </a:spcAft>
                <a:buClrTx/>
                <a:buSzTx/>
                <a:buFontTx/>
                <a:buNone/>
                <a:tabLst/>
                <a:defRPr/>
              </a:pPr>
              <a:t>22</a:t>
            </a:fld>
            <a:endParaRPr kumimoji="0" lang="en-ZA" sz="1600" b="0" i="0" u="none" strike="noStrike" kern="1200" cap="none" spc="0" normalizeH="0" baseline="0" noProof="0" dirty="0">
              <a:ln>
                <a:noFill/>
              </a:ln>
              <a:solidFill>
                <a:srgbClr val="002060"/>
              </a:solidFill>
              <a:effectLst/>
              <a:uLnTx/>
              <a:uFillTx/>
              <a:latin typeface="Optima"/>
              <a:ea typeface="+mn-ea"/>
              <a:cs typeface="+mn-cs"/>
            </a:endParaRPr>
          </a:p>
        </p:txBody>
      </p:sp>
      <p:sp>
        <p:nvSpPr>
          <p:cNvPr id="9" name="AutoShape 2" descr="data:image/jpg;base64,/9j/4AAQSkZJRgABAQAAAQABAAD/2wBDAAkGBwgHBgkIBwgKCgkLDRYPDQwMDRsUFRAWIB0iIiAdHx8kKDQsJCYxJx8fLT0tMTU3Ojo6Iys/RD84QzQ5Ojf/2wBDAQoKCg0MDRoPDxo3JR8lNzc3Nzc3Nzc3Nzc3Nzc3Nzc3Nzc3Nzc3Nzc3Nzc3Nzc3Nzc3Nzc3Nzc3Nzc3Nzc3Nzf/wAARCABaAFoDASIAAhEBAxEB/8QAGwAAAgMBAQEAAAAAAAAAAAAABQYAAgQHAwH/xABHEAABAwMBAwYHCwoHAAAAAAABAgMEAAURBhIhMRMUQVFh0RUiI3F0lLEWJDIzNFVygZKTwQdCRVJTVmSEkbMmQ0ZUYnOy/8QAFgEBAQEAAAAAAAAAAAAAAAAAAAEC/8QAGBEBAQEBAQAAAAAAAAAAAAAAAAERQSH/2gAMAwEAAhEDEQA/AO40Jvt9h2VlC5G2466rZaYbGVuHqAotSbJVjU95uS0B1dshI5BCjuBKSonznFWDci93txO23ph5KDw5WWhCv6dFW8L3792z66jupZh/lAuM2UzFZt0XlHVbKQpaqKXLUt7tsUyJUCCG8geKtwkk9mOrJ8wNMQS8MX792z64juqeGb7+7h9cR3VjfvGoWm3Fqt1vIQCrc6veAM9W+vBjUV8kQETUW6AGVNcqMuLzs4z1UBE3u+8Pc4fXUd1V8PXocdOqz6YjuoZa9T3m6xi9Ft8LYBAO06Tg4B6Mg8RwJ6uO6rs6gvr0yREbt0HlGNgr8osjxhkdFBuOo7uN508fW0d1UXqe6oG0vTyykcdmUgmsK7/fee80TbIzjoSlSy0pZDYUSElXn2TwzwzVnbvd2ZMNudCipakyA1tIWokZ6cEdlAasGpYl4ecj7DkaY3vXHeGFAdfbR3Nc91EkQLnbbkwdlxuQGyR+qoHI7RTq1cW1toUeJSDRW2kuXvnav4/JEf2lU6UlzPlur/REf2lUiUlWW3yWLpb3obrfOVPpSlLzSkhKi3tDPWMHop0uNn1Jcg0mY7aXENKKkoHKJBJBTk47CofXSxBuD5m2tceMt1wPteSMttQUpLOyAMJyg43+NTx4Xv3RppXryO6rSB64mqIlpVH5zayw1HKTlKyrZCccevFZ7HH1I9pyG1GftvNFxQlAcSvb2COkjpohPut7MKQlzTpQlTSgpRmoOyMbzwrHp+53dmw29tmwqebRHQEOiYhO2MccY3U4PlrtOpbUytqPItagsgqUtKySQkJHAAcAKywTqIX268i/bucYa5crQopPi+Ls/jRdV2vR/wBOq9eR3UGgz7om+3VxuzKW6vkttrnSByeBu3435pBpciamE8zm5lvbdUlKHA2lQDqUklORjoyeHXWe6vXlcy0i6OQlMpnIKRHQoHOD10QXcryQf8Pq9cR3ULucqfIm2pMu2mKgzUELL6V5ODuwB21Oi+sle9oh/i0fjTAwTyDf0R7KXtY/JIvpaPxpgY+Ib+iPZRDNSVM+X6u9Eb/tqp1pKnbp+rcZyYjfD/rVSLSxDnssTbPKfStbjS20jk4y0lLaW8BIB+FvJO7iSadBq+3nfze4n+TVSZb3ose72aSJCGmUqZ5RC5CDsKCCFKISo4ByBlWD0YxT+dR2gjxbrE+/FWkC5+rILsKQ2mPcMqaUkZiKAyRisVh1LCjWSAwtmcpTbCEkoiqUknHQRxFF7hf7WuDJSm6RVFTKwEh8HJIIArHpy+W6PYLcy7co7TiI6EqQp8Ag46RTh1Y6pgnfza4epqoRAv8AERfbo+WphQ8GgAI6ioYTjeOimY6gtPzvG+/FB7beLcjUd4eVcWAhwM8mvlQAvCd+D00mD1900D/bzx/KKodcrtGuE60tMNyUKE1CvLMlAO4jppl8P2j52i/fihN8uMGdMsjcScy+sXBBUlDoUcYVvxSDFrVOzEiD+KQfbR1j4hv6I9lCNfJwxD9JR+NF2PiG/oj2VEM1Il2WpE/VZSce9mh9WwrNPdIN6OLhqn0dr/waRaAw48lu42hcy38lFWpktJW0goX5M58Yb1E4Ct/DPXTo2zb1DBtkUHsbT3Vz+LCQp62sy29hTi0nZS6Tlsp3HIcUAcjhhOOqmpvTVqV8Jt0ntfX31aQVmwoPMZKhbowIaVghpO7ca8dM26G7p+2rcgx1rVHQVKU0kknHHNY5OmbSmFIcS27tJaUU++F4zjI6eypp7TFpl2SBIfadLjrCFKxIWBnHVmnAyJtEE/o+L9wmg9qtsNWpb20YTBQgMbKC0nCcpOcDorR7j7Lj4h71pzvoRB07aFX68svpWmPFSyoHnCxsgpJOTmkKa/BED5ui/cJoNqGDGjTLGtiKw0o3JsFSGwkkYVu3ViFit76Q5Css11jil1ycpoKHWkFWcdpArJJsyosuFJiWhxhyNIDqyudt7YAO4Zz2VBq/KGMMwvSEe00UY+Ib+iPZSvfn5d2vcWO+pIU346mWjlDfVkkZUo9e7djdTwxbPIN7ROdkZ/pQFjwrn17OLpqbfg83bPm8Q10GkG6NKf1Df4wISt6O3s7XDBSRnzUhStCeXLXbWWZz6EcslKPFbGyQjBUkDeQMFOT1U2NWmeRuv80eZCKE+CLklcRTSLchyMUlKwpwk4TjgSQAeOABknNFW/dD+au2HzhdXR6SbRPEN9Rv85QDSiUlCMK3cOHTwqads896x291q/z2ELjoUlpCEbKBjgMirKa1G6ytsqtQStJSchzgRivW2xNSwYLERhy0lplAQjbDhOB100a/AVy4nU1xwP8Ag33UrW1Dj2tVQpE5+Sy4sctymBywQgqTtAbiAQPOKatjVZBG3Zt+7g7SlampULWjTkwslRLm1yROAQ2rrpEdFlvhpOARwpSv13TFR+vIXuabzxPWeyrX29ojZSPKyFZ5NlPE9p6hWfTtgk3CUZ9yO0VY3kbsdQ7Ky016MsqgtU+WStxZ2ipXEmnPCuuo2hLaAhCQEgbgKtQQ8KVNVWOY7NReLQUmW2jk3GVHc8jo+sb6a6qnpoOdKvslkBMmzzG3OkDBqDVCk/o2YPOkd9O9wYZOFFpsqJ3nZGTWIMMjOGkfZFXxNLKdXrTwtsr60jvr1TrV1PC2SsfQHfTIGGT/AJSPsioWGf2Lf2RTxC77uHvmyV92O+ggk3KddH5jETknXSQhaxnk0njgdZ3ZPZT5zdn9i39kVrtrTYGQ2jI6dkUUt2DSeF85uBK1qOST8JR7acW20tICEJASOAFW/Or7UVKlSpQf/9k="/>
          <p:cNvSpPr>
            <a:spLocks noChangeAspect="1" noChangeArrowheads="1"/>
          </p:cNvSpPr>
          <p:nvPr/>
        </p:nvSpPr>
        <p:spPr bwMode="auto">
          <a:xfrm>
            <a:off x="207436" y="-847885"/>
            <a:ext cx="288045" cy="213485"/>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sp>
        <p:nvSpPr>
          <p:cNvPr id="18" name="Flowchart: Magnetic Disk 94"/>
          <p:cNvSpPr/>
          <p:nvPr/>
        </p:nvSpPr>
        <p:spPr>
          <a:xfrm>
            <a:off x="2722408" y="3284360"/>
            <a:ext cx="2866909" cy="1295281"/>
          </a:xfrm>
          <a:prstGeom prst="flowChartMagneticDisk">
            <a:avLst/>
          </a:prstGeom>
          <a:ln>
            <a:solidFill>
              <a:srgbClr val="1177EC"/>
            </a:solidFill>
          </a:ln>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2060"/>
                </a:solidFill>
                <a:effectLst/>
                <a:uLnTx/>
                <a:uFillTx/>
                <a:latin typeface="Optima"/>
                <a:ea typeface="Optima" charset="0"/>
                <a:cs typeface="Optima" charset="0"/>
              </a:rPr>
              <a:t>Master Data Project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2060"/>
                </a:solidFill>
                <a:effectLst/>
                <a:uLnTx/>
                <a:uFillTx/>
                <a:latin typeface="Optima"/>
                <a:ea typeface="Optima" charset="0"/>
                <a:cs typeface="Optima" charset="0"/>
              </a:rPr>
              <a:t>(Staging Area)</a:t>
            </a:r>
          </a:p>
        </p:txBody>
      </p:sp>
      <p:sp>
        <p:nvSpPr>
          <p:cNvPr id="19" name="Right Brace 18"/>
          <p:cNvSpPr/>
          <p:nvPr/>
        </p:nvSpPr>
        <p:spPr>
          <a:xfrm>
            <a:off x="1320124" y="1224441"/>
            <a:ext cx="965625" cy="5218016"/>
          </a:xfrm>
          <a:prstGeom prst="rightBrace">
            <a:avLst>
              <a:gd name="adj1" fmla="val 48421"/>
              <a:gd name="adj2" fmla="val 50000"/>
            </a:avLst>
          </a:prstGeom>
          <a:noFill/>
          <a:ln w="38100" cmpd="dbl">
            <a:solidFill>
              <a:schemeClr val="tx1"/>
            </a:solidFill>
            <a:prstDash val="sysDash"/>
          </a:ln>
        </p:spPr>
        <p:style>
          <a:lnRef idx="1">
            <a:schemeClr val="accent5"/>
          </a:lnRef>
          <a:fillRef idx="0">
            <a:schemeClr val="accent5"/>
          </a:fillRef>
          <a:effectRef idx="0">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mn-cs"/>
            </a:endParaRPr>
          </a:p>
        </p:txBody>
      </p:sp>
      <p:grpSp>
        <p:nvGrpSpPr>
          <p:cNvPr id="25" name="Group 24"/>
          <p:cNvGrpSpPr/>
          <p:nvPr/>
        </p:nvGrpSpPr>
        <p:grpSpPr>
          <a:xfrm>
            <a:off x="4039275" y="4598681"/>
            <a:ext cx="1077537" cy="725437"/>
            <a:chOff x="3121832" y="3528252"/>
            <a:chExt cx="816707" cy="582210"/>
          </a:xfrm>
        </p:grpSpPr>
        <p:pic>
          <p:nvPicPr>
            <p:cNvPr id="26" name="Picture 25"/>
            <p:cNvPicPr>
              <a:picLocks noChangeAspect="1"/>
            </p:cNvPicPr>
            <p:nvPr/>
          </p:nvPicPr>
          <p:blipFill>
            <a:blip r:embed="rId2"/>
            <a:stretch>
              <a:fillRect/>
            </a:stretch>
          </p:blipFill>
          <p:spPr>
            <a:xfrm flipV="1">
              <a:off x="3411908" y="3528252"/>
              <a:ext cx="221999" cy="221999"/>
            </a:xfrm>
            <a:prstGeom prst="rect">
              <a:avLst/>
            </a:prstGeom>
          </p:spPr>
        </p:pic>
        <p:grpSp>
          <p:nvGrpSpPr>
            <p:cNvPr id="27" name="Group 46"/>
            <p:cNvGrpSpPr/>
            <p:nvPr/>
          </p:nvGrpSpPr>
          <p:grpSpPr>
            <a:xfrm>
              <a:off x="3153061" y="3531391"/>
              <a:ext cx="770867" cy="579071"/>
              <a:chOff x="5181600" y="5181600"/>
              <a:chExt cx="609600" cy="533400"/>
            </a:xfrm>
            <a:solidFill>
              <a:schemeClr val="accent6">
                <a:lumMod val="75000"/>
              </a:schemeClr>
            </a:solidFill>
          </p:grpSpPr>
          <p:sp>
            <p:nvSpPr>
              <p:cNvPr id="29" name="Curved Left Arrow 28"/>
              <p:cNvSpPr/>
              <p:nvPr/>
            </p:nvSpPr>
            <p:spPr>
              <a:xfrm flipH="1">
                <a:off x="5181600" y="5181600"/>
                <a:ext cx="228600" cy="533400"/>
              </a:xfrm>
              <a:prstGeom prst="curvedLef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sp>
            <p:nvSpPr>
              <p:cNvPr id="30" name="Curved Left Arrow 29"/>
              <p:cNvSpPr/>
              <p:nvPr/>
            </p:nvSpPr>
            <p:spPr>
              <a:xfrm flipV="1">
                <a:off x="5562600" y="5181600"/>
                <a:ext cx="228600" cy="533400"/>
              </a:xfrm>
              <a:prstGeom prst="curvedLef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grpSp>
        <p:sp>
          <p:nvSpPr>
            <p:cNvPr id="28" name="TextBox 27"/>
            <p:cNvSpPr txBox="1"/>
            <p:nvPr/>
          </p:nvSpPr>
          <p:spPr>
            <a:xfrm>
              <a:off x="3121832" y="3695331"/>
              <a:ext cx="816707" cy="3705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dirty="0">
                  <a:ln>
                    <a:noFill/>
                  </a:ln>
                  <a:solidFill>
                    <a:srgbClr val="002060"/>
                  </a:solidFill>
                  <a:effectLst/>
                  <a:uLnTx/>
                  <a:uFillTx/>
                  <a:latin typeface="Optima"/>
                  <a:ea typeface="Tahoma" pitchFamily="34" charset="0"/>
                  <a:cs typeface="Calibri"/>
                </a:rPr>
                <a:t>Standard Descriptions</a:t>
              </a:r>
            </a:p>
          </p:txBody>
        </p:sp>
      </p:grpSp>
      <p:grpSp>
        <p:nvGrpSpPr>
          <p:cNvPr id="31" name="Group 30"/>
          <p:cNvGrpSpPr/>
          <p:nvPr/>
        </p:nvGrpSpPr>
        <p:grpSpPr>
          <a:xfrm>
            <a:off x="3061381" y="4573265"/>
            <a:ext cx="991098" cy="754813"/>
            <a:chOff x="2380648" y="3507854"/>
            <a:chExt cx="751192" cy="605786"/>
          </a:xfrm>
        </p:grpSpPr>
        <p:pic>
          <p:nvPicPr>
            <p:cNvPr id="32" name="Picture 31"/>
            <p:cNvPicPr>
              <a:picLocks noChangeAspect="1"/>
            </p:cNvPicPr>
            <p:nvPr/>
          </p:nvPicPr>
          <p:blipFill>
            <a:blip r:embed="rId2"/>
            <a:stretch>
              <a:fillRect/>
            </a:stretch>
          </p:blipFill>
          <p:spPr>
            <a:xfrm flipV="1">
              <a:off x="2642785" y="3507854"/>
              <a:ext cx="221999" cy="221999"/>
            </a:xfrm>
            <a:prstGeom prst="rect">
              <a:avLst/>
            </a:prstGeom>
          </p:spPr>
        </p:pic>
        <p:grpSp>
          <p:nvGrpSpPr>
            <p:cNvPr id="33" name="Group 46"/>
            <p:cNvGrpSpPr/>
            <p:nvPr/>
          </p:nvGrpSpPr>
          <p:grpSpPr>
            <a:xfrm>
              <a:off x="2380648" y="3507854"/>
              <a:ext cx="751192" cy="605786"/>
              <a:chOff x="5181600" y="5181600"/>
              <a:chExt cx="609600" cy="533400"/>
            </a:xfrm>
            <a:solidFill>
              <a:schemeClr val="accent6">
                <a:lumMod val="75000"/>
              </a:schemeClr>
            </a:solidFill>
          </p:grpSpPr>
          <p:sp>
            <p:nvSpPr>
              <p:cNvPr id="35" name="Curved Left Arrow 34"/>
              <p:cNvSpPr/>
              <p:nvPr/>
            </p:nvSpPr>
            <p:spPr>
              <a:xfrm flipH="1">
                <a:off x="5181600" y="5181600"/>
                <a:ext cx="228600" cy="533400"/>
              </a:xfrm>
              <a:prstGeom prst="curvedLef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sp>
            <p:nvSpPr>
              <p:cNvPr id="36" name="Curved Left Arrow 35"/>
              <p:cNvSpPr/>
              <p:nvPr/>
            </p:nvSpPr>
            <p:spPr>
              <a:xfrm flipV="1">
                <a:off x="5562600" y="5181600"/>
                <a:ext cx="228600" cy="533400"/>
              </a:xfrm>
              <a:prstGeom prst="curvedLef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grpSp>
        <p:sp>
          <p:nvSpPr>
            <p:cNvPr id="34" name="TextBox 33"/>
            <p:cNvSpPr txBox="1"/>
            <p:nvPr/>
          </p:nvSpPr>
          <p:spPr>
            <a:xfrm>
              <a:off x="2411760" y="3628444"/>
              <a:ext cx="708803" cy="3705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dirty="0">
                  <a:ln>
                    <a:noFill/>
                  </a:ln>
                  <a:solidFill>
                    <a:srgbClr val="002060"/>
                  </a:solidFill>
                  <a:effectLst/>
                  <a:uLnTx/>
                  <a:uFillTx/>
                  <a:latin typeface="Optima"/>
                  <a:ea typeface="Tahoma" pitchFamily="34" charset="0"/>
                  <a:cs typeface="Calibri"/>
                </a:rPr>
                <a:t>Industry Standards</a:t>
              </a:r>
            </a:p>
          </p:txBody>
        </p:sp>
      </p:grpSp>
      <p:grpSp>
        <p:nvGrpSpPr>
          <p:cNvPr id="37" name="Group 36"/>
          <p:cNvGrpSpPr/>
          <p:nvPr/>
        </p:nvGrpSpPr>
        <p:grpSpPr>
          <a:xfrm>
            <a:off x="5005035" y="4248224"/>
            <a:ext cx="1327565" cy="863376"/>
            <a:chOff x="3853819" y="3246988"/>
            <a:chExt cx="1006213" cy="692914"/>
          </a:xfrm>
        </p:grpSpPr>
        <p:pic>
          <p:nvPicPr>
            <p:cNvPr id="38" name="Picture 37"/>
            <p:cNvPicPr>
              <a:picLocks noChangeAspect="1"/>
            </p:cNvPicPr>
            <p:nvPr/>
          </p:nvPicPr>
          <p:blipFill>
            <a:blip r:embed="rId2"/>
            <a:stretch>
              <a:fillRect/>
            </a:stretch>
          </p:blipFill>
          <p:spPr>
            <a:xfrm flipV="1">
              <a:off x="4274535" y="3246988"/>
              <a:ext cx="221999" cy="221999"/>
            </a:xfrm>
            <a:prstGeom prst="rect">
              <a:avLst/>
            </a:prstGeom>
          </p:spPr>
        </p:pic>
        <p:grpSp>
          <p:nvGrpSpPr>
            <p:cNvPr id="39" name="Group 46"/>
            <p:cNvGrpSpPr/>
            <p:nvPr/>
          </p:nvGrpSpPr>
          <p:grpSpPr>
            <a:xfrm>
              <a:off x="3923928" y="3349715"/>
              <a:ext cx="857550" cy="590187"/>
              <a:chOff x="5181600" y="5181600"/>
              <a:chExt cx="609600" cy="533400"/>
            </a:xfrm>
            <a:solidFill>
              <a:schemeClr val="accent6">
                <a:lumMod val="75000"/>
              </a:schemeClr>
            </a:solidFill>
          </p:grpSpPr>
          <p:sp>
            <p:nvSpPr>
              <p:cNvPr id="41" name="Curved Left Arrow 40"/>
              <p:cNvSpPr/>
              <p:nvPr/>
            </p:nvSpPr>
            <p:spPr>
              <a:xfrm flipH="1">
                <a:off x="5181600" y="5181600"/>
                <a:ext cx="228600" cy="533400"/>
              </a:xfrm>
              <a:prstGeom prst="curvedLef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sp>
            <p:nvSpPr>
              <p:cNvPr id="42" name="Curved Left Arrow 41"/>
              <p:cNvSpPr/>
              <p:nvPr/>
            </p:nvSpPr>
            <p:spPr>
              <a:xfrm flipV="1">
                <a:off x="5562600" y="5181600"/>
                <a:ext cx="228600" cy="533400"/>
              </a:xfrm>
              <a:prstGeom prst="curvedLef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grpSp>
        <p:sp>
          <p:nvSpPr>
            <p:cNvPr id="40" name="TextBox 39"/>
            <p:cNvSpPr txBox="1"/>
            <p:nvPr/>
          </p:nvSpPr>
          <p:spPr>
            <a:xfrm>
              <a:off x="3853819" y="3493046"/>
              <a:ext cx="1006213" cy="22230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dirty="0">
                  <a:ln>
                    <a:noFill/>
                  </a:ln>
                  <a:solidFill>
                    <a:srgbClr val="002060"/>
                  </a:solidFill>
                  <a:effectLst/>
                  <a:uLnTx/>
                  <a:uFillTx/>
                  <a:latin typeface="Optima"/>
                  <a:ea typeface="Tahoma" pitchFamily="34" charset="0"/>
                  <a:cs typeface="Calibri"/>
                </a:rPr>
                <a:t>De-Duplication</a:t>
              </a:r>
            </a:p>
          </p:txBody>
        </p:sp>
      </p:grpSp>
      <p:grpSp>
        <p:nvGrpSpPr>
          <p:cNvPr id="72" name="Group 71"/>
          <p:cNvGrpSpPr/>
          <p:nvPr/>
        </p:nvGrpSpPr>
        <p:grpSpPr>
          <a:xfrm>
            <a:off x="2057373" y="4296650"/>
            <a:ext cx="991098" cy="904345"/>
            <a:chOff x="1672243" y="4389456"/>
            <a:chExt cx="751192" cy="725795"/>
          </a:xfrm>
        </p:grpSpPr>
        <p:pic>
          <p:nvPicPr>
            <p:cNvPr id="73" name="Picture 72"/>
            <p:cNvPicPr>
              <a:picLocks noChangeAspect="1"/>
            </p:cNvPicPr>
            <p:nvPr/>
          </p:nvPicPr>
          <p:blipFill>
            <a:blip r:embed="rId2"/>
            <a:stretch>
              <a:fillRect/>
            </a:stretch>
          </p:blipFill>
          <p:spPr>
            <a:xfrm flipV="1">
              <a:off x="1954300" y="4389456"/>
              <a:ext cx="221999" cy="221999"/>
            </a:xfrm>
            <a:prstGeom prst="rect">
              <a:avLst/>
            </a:prstGeom>
          </p:spPr>
        </p:pic>
        <p:grpSp>
          <p:nvGrpSpPr>
            <p:cNvPr id="74" name="Group 73"/>
            <p:cNvGrpSpPr/>
            <p:nvPr/>
          </p:nvGrpSpPr>
          <p:grpSpPr>
            <a:xfrm>
              <a:off x="1672243" y="4472747"/>
              <a:ext cx="751192" cy="642504"/>
              <a:chOff x="1619672" y="3291830"/>
              <a:chExt cx="751192" cy="496875"/>
            </a:xfrm>
          </p:grpSpPr>
          <p:grpSp>
            <p:nvGrpSpPr>
              <p:cNvPr id="75" name="Group 46"/>
              <p:cNvGrpSpPr/>
              <p:nvPr/>
            </p:nvGrpSpPr>
            <p:grpSpPr>
              <a:xfrm>
                <a:off x="1619672" y="3291830"/>
                <a:ext cx="751192" cy="496875"/>
                <a:chOff x="5181600" y="5181600"/>
                <a:chExt cx="609600" cy="533400"/>
              </a:xfrm>
              <a:solidFill>
                <a:schemeClr val="accent6">
                  <a:lumMod val="75000"/>
                </a:schemeClr>
              </a:solidFill>
            </p:grpSpPr>
            <p:sp>
              <p:nvSpPr>
                <p:cNvPr id="77" name="Curved Left Arrow 76"/>
                <p:cNvSpPr/>
                <p:nvPr/>
              </p:nvSpPr>
              <p:spPr>
                <a:xfrm flipH="1">
                  <a:off x="5181600" y="5181600"/>
                  <a:ext cx="228600" cy="533400"/>
                </a:xfrm>
                <a:prstGeom prst="curvedLef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sp>
              <p:nvSpPr>
                <p:cNvPr id="78" name="Curved Left Arrow 77"/>
                <p:cNvSpPr/>
                <p:nvPr/>
              </p:nvSpPr>
              <p:spPr>
                <a:xfrm flipV="1">
                  <a:off x="5562600" y="5181600"/>
                  <a:ext cx="228600" cy="533400"/>
                </a:xfrm>
                <a:prstGeom prst="curvedLef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grpSp>
          <p:sp>
            <p:nvSpPr>
              <p:cNvPr id="76" name="TextBox 75"/>
              <p:cNvSpPr txBox="1"/>
              <p:nvPr/>
            </p:nvSpPr>
            <p:spPr>
              <a:xfrm>
                <a:off x="1693820" y="3331194"/>
                <a:ext cx="645931" cy="40114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dirty="0">
                    <a:ln>
                      <a:noFill/>
                    </a:ln>
                    <a:solidFill>
                      <a:srgbClr val="002060"/>
                    </a:solidFill>
                    <a:effectLst/>
                    <a:uLnTx/>
                    <a:uFillTx/>
                    <a:latin typeface="Optima"/>
                    <a:ea typeface="Tahoma" pitchFamily="34" charset="0"/>
                    <a:cs typeface="Calibri"/>
                  </a:rPr>
                  <a:t>Data Quality Review</a:t>
                </a:r>
              </a:p>
            </p:txBody>
          </p:sp>
        </p:grpSp>
      </p:grpSp>
      <p:grpSp>
        <p:nvGrpSpPr>
          <p:cNvPr id="15" name="Group 14">
            <a:extLst>
              <a:ext uri="{FF2B5EF4-FFF2-40B4-BE49-F238E27FC236}">
                <a16:creationId xmlns:a16="http://schemas.microsoft.com/office/drawing/2014/main" id="{75EB1269-EE54-1B4D-9ECE-CEF6C3B2EF12}"/>
              </a:ext>
            </a:extLst>
          </p:cNvPr>
          <p:cNvGrpSpPr/>
          <p:nvPr/>
        </p:nvGrpSpPr>
        <p:grpSpPr>
          <a:xfrm>
            <a:off x="5589316" y="3951700"/>
            <a:ext cx="2431159" cy="369291"/>
            <a:chOff x="5589318" y="3775242"/>
            <a:chExt cx="1492578" cy="369291"/>
          </a:xfrm>
        </p:grpSpPr>
        <p:cxnSp>
          <p:nvCxnSpPr>
            <p:cNvPr id="10" name="Straight Arrow Connector 9"/>
            <p:cNvCxnSpPr/>
            <p:nvPr/>
          </p:nvCxnSpPr>
          <p:spPr>
            <a:xfrm>
              <a:off x="5589318" y="3775242"/>
              <a:ext cx="1492578" cy="5872"/>
            </a:xfrm>
            <a:prstGeom prst="straightConnector1">
              <a:avLst/>
            </a:prstGeom>
            <a:ln w="19050">
              <a:solidFill>
                <a:srgbClr val="0066FF"/>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627612" y="3867533"/>
              <a:ext cx="1350233" cy="27700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endParaRPr kumimoji="0" lang="en-GB" sz="1200" b="1" i="0" u="none" strike="noStrike" kern="1200" cap="none" spc="0" normalizeH="0" baseline="0" noProof="0" dirty="0">
                <a:ln>
                  <a:noFill/>
                </a:ln>
                <a:solidFill>
                  <a:srgbClr val="002060"/>
                </a:solidFill>
                <a:effectLst/>
                <a:uLnTx/>
                <a:uFillTx/>
                <a:latin typeface="Optima"/>
                <a:ea typeface="Tahoma" pitchFamily="34" charset="0"/>
                <a:cs typeface="Calibri"/>
              </a:endParaRPr>
            </a:p>
          </p:txBody>
        </p:sp>
      </p:grpSp>
      <p:grpSp>
        <p:nvGrpSpPr>
          <p:cNvPr id="7" name="Group 6">
            <a:extLst>
              <a:ext uri="{FF2B5EF4-FFF2-40B4-BE49-F238E27FC236}">
                <a16:creationId xmlns:a16="http://schemas.microsoft.com/office/drawing/2014/main" id="{BDD35B8D-ED6D-B04B-9132-55EBF52E9F2A}"/>
              </a:ext>
            </a:extLst>
          </p:cNvPr>
          <p:cNvGrpSpPr/>
          <p:nvPr/>
        </p:nvGrpSpPr>
        <p:grpSpPr>
          <a:xfrm>
            <a:off x="2044522" y="938949"/>
            <a:ext cx="4131367" cy="2525083"/>
            <a:chOff x="2044522" y="938949"/>
            <a:chExt cx="4131367" cy="2525083"/>
          </a:xfrm>
        </p:grpSpPr>
        <p:pic>
          <p:nvPicPr>
            <p:cNvPr id="47" name="Picture 46" descr="cloud_with_gear_icon.png"/>
            <p:cNvPicPr>
              <a:picLocks noChangeAspect="1"/>
            </p:cNvPicPr>
            <p:nvPr/>
          </p:nvPicPr>
          <p:blipFill>
            <a:blip r:embed="rId3"/>
            <a:stretch>
              <a:fillRect/>
            </a:stretch>
          </p:blipFill>
          <p:spPr>
            <a:xfrm>
              <a:off x="3346303" y="2352401"/>
              <a:ext cx="285574" cy="154975"/>
            </a:xfrm>
            <a:prstGeom prst="rect">
              <a:avLst/>
            </a:prstGeom>
          </p:spPr>
        </p:pic>
        <p:grpSp>
          <p:nvGrpSpPr>
            <p:cNvPr id="5" name="Group 4">
              <a:extLst>
                <a:ext uri="{FF2B5EF4-FFF2-40B4-BE49-F238E27FC236}">
                  <a16:creationId xmlns:a16="http://schemas.microsoft.com/office/drawing/2014/main" id="{14CC4DF4-1913-7F46-A5CC-A90428B102BB}"/>
                </a:ext>
              </a:extLst>
            </p:cNvPr>
            <p:cNvGrpSpPr/>
            <p:nvPr/>
          </p:nvGrpSpPr>
          <p:grpSpPr>
            <a:xfrm>
              <a:off x="2044522" y="938949"/>
              <a:ext cx="4131367" cy="2525083"/>
              <a:chOff x="2044522" y="938949"/>
              <a:chExt cx="4131367" cy="2525083"/>
            </a:xfrm>
          </p:grpSpPr>
          <p:sp>
            <p:nvSpPr>
              <p:cNvPr id="20" name="Cloud Callout 19"/>
              <p:cNvSpPr/>
              <p:nvPr/>
            </p:nvSpPr>
            <p:spPr>
              <a:xfrm>
                <a:off x="2416333" y="1309059"/>
                <a:ext cx="1692516" cy="759706"/>
              </a:xfrm>
              <a:prstGeom prst="cloudCallout">
                <a:avLst>
                  <a:gd name="adj1" fmla="val 1182"/>
                  <a:gd name="adj2" fmla="val 188669"/>
                </a:avLst>
              </a:prstGeom>
              <a:ln>
                <a:solidFill>
                  <a:srgbClr val="1177EC"/>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Optima"/>
                    <a:ea typeface="+mn-ea"/>
                    <a:cs typeface="Optima"/>
                  </a:rPr>
                  <a:t>Auto Structure Algorithms</a:t>
                </a:r>
              </a:p>
            </p:txBody>
          </p:sp>
          <p:sp>
            <p:nvSpPr>
              <p:cNvPr id="21" name="Cloud Callout 20"/>
              <p:cNvSpPr/>
              <p:nvPr/>
            </p:nvSpPr>
            <p:spPr>
              <a:xfrm>
                <a:off x="4206468" y="1260705"/>
                <a:ext cx="1869942" cy="820462"/>
              </a:xfrm>
              <a:prstGeom prst="cloudCallout">
                <a:avLst>
                  <a:gd name="adj1" fmla="val -4619"/>
                  <a:gd name="adj2" fmla="val 172976"/>
                </a:avLst>
              </a:prstGeom>
              <a:ln>
                <a:solidFill>
                  <a:srgbClr val="1177EC"/>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Optima"/>
                    <a:ea typeface="+mn-ea"/>
                    <a:cs typeface="Optima"/>
                  </a:rPr>
                  <a:t>Repository Records (PPR) &amp; Data Libraries</a:t>
                </a:r>
              </a:p>
            </p:txBody>
          </p:sp>
          <p:grpSp>
            <p:nvGrpSpPr>
              <p:cNvPr id="3" name="Group 2">
                <a:extLst>
                  <a:ext uri="{FF2B5EF4-FFF2-40B4-BE49-F238E27FC236}">
                    <a16:creationId xmlns:a16="http://schemas.microsoft.com/office/drawing/2014/main" id="{C6A65B11-FD79-A84A-98BA-C7225CC67EBD}"/>
                  </a:ext>
                </a:extLst>
              </p:cNvPr>
              <p:cNvGrpSpPr/>
              <p:nvPr/>
            </p:nvGrpSpPr>
            <p:grpSpPr>
              <a:xfrm>
                <a:off x="2817569" y="2573014"/>
                <a:ext cx="1166558" cy="864663"/>
                <a:chOff x="2817569" y="2573014"/>
                <a:chExt cx="1166558" cy="864663"/>
              </a:xfrm>
            </p:grpSpPr>
            <p:grpSp>
              <p:nvGrpSpPr>
                <p:cNvPr id="22" name="Group 46"/>
                <p:cNvGrpSpPr/>
                <p:nvPr/>
              </p:nvGrpSpPr>
              <p:grpSpPr>
                <a:xfrm>
                  <a:off x="2817569" y="2573014"/>
                  <a:ext cx="1166558" cy="864663"/>
                  <a:chOff x="5181600" y="5181600"/>
                  <a:chExt cx="609600" cy="533400"/>
                </a:xfrm>
                <a:solidFill>
                  <a:schemeClr val="accent6">
                    <a:lumMod val="75000"/>
                  </a:schemeClr>
                </a:solidFill>
              </p:grpSpPr>
              <p:sp>
                <p:nvSpPr>
                  <p:cNvPr id="23" name="Curved Left Arrow 22"/>
                  <p:cNvSpPr/>
                  <p:nvPr/>
                </p:nvSpPr>
                <p:spPr>
                  <a:xfrm flipH="1">
                    <a:off x="5181600" y="5181600"/>
                    <a:ext cx="228600" cy="533400"/>
                  </a:xfrm>
                  <a:prstGeom prst="curvedLef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sp>
                <p:nvSpPr>
                  <p:cNvPr id="24" name="Curved Left Arrow 23"/>
                  <p:cNvSpPr/>
                  <p:nvPr/>
                </p:nvSpPr>
                <p:spPr>
                  <a:xfrm flipV="1">
                    <a:off x="5562600" y="5181600"/>
                    <a:ext cx="228600" cy="533400"/>
                  </a:xfrm>
                  <a:prstGeom prst="curvedLef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grpSp>
            <p:pic>
              <p:nvPicPr>
                <p:cNvPr id="44" name="Picture 43" descr="icon1.png"/>
                <p:cNvPicPr>
                  <a:picLocks noChangeAspect="1"/>
                </p:cNvPicPr>
                <p:nvPr/>
              </p:nvPicPr>
              <p:blipFill>
                <a:blip r:embed="rId4"/>
                <a:stretch>
                  <a:fillRect/>
                </a:stretch>
              </p:blipFill>
              <p:spPr>
                <a:xfrm>
                  <a:off x="2985316" y="2871104"/>
                  <a:ext cx="877152" cy="278177"/>
                </a:xfrm>
                <a:prstGeom prst="rect">
                  <a:avLst/>
                </a:prstGeom>
              </p:spPr>
            </p:pic>
          </p:grpSp>
          <p:pic>
            <p:nvPicPr>
              <p:cNvPr id="46" name="Picture 45" descr="cloud_with_gear_icon.png"/>
              <p:cNvPicPr>
                <a:picLocks noChangeAspect="1"/>
              </p:cNvPicPr>
              <p:nvPr/>
            </p:nvPicPr>
            <p:blipFill>
              <a:blip r:embed="rId3"/>
              <a:stretch>
                <a:fillRect/>
              </a:stretch>
            </p:blipFill>
            <p:spPr>
              <a:xfrm>
                <a:off x="5050731" y="2300289"/>
                <a:ext cx="285574" cy="154975"/>
              </a:xfrm>
              <a:prstGeom prst="rect">
                <a:avLst/>
              </a:prstGeom>
            </p:spPr>
          </p:pic>
          <p:grpSp>
            <p:nvGrpSpPr>
              <p:cNvPr id="4" name="Group 3">
                <a:extLst>
                  <a:ext uri="{FF2B5EF4-FFF2-40B4-BE49-F238E27FC236}">
                    <a16:creationId xmlns:a16="http://schemas.microsoft.com/office/drawing/2014/main" id="{DA6E4461-610A-724F-A334-1C46853F7100}"/>
                  </a:ext>
                </a:extLst>
              </p:cNvPr>
              <p:cNvGrpSpPr/>
              <p:nvPr/>
            </p:nvGrpSpPr>
            <p:grpSpPr>
              <a:xfrm>
                <a:off x="4337495" y="2599369"/>
                <a:ext cx="1166558" cy="864663"/>
                <a:chOff x="4337495" y="2599369"/>
                <a:chExt cx="1166558" cy="864663"/>
              </a:xfrm>
            </p:grpSpPr>
            <p:pic>
              <p:nvPicPr>
                <p:cNvPr id="45" name="Picture 44" descr="repository_icon1-1.png"/>
                <p:cNvPicPr>
                  <a:picLocks noChangeAspect="1"/>
                </p:cNvPicPr>
                <p:nvPr/>
              </p:nvPicPr>
              <p:blipFill>
                <a:blip r:embed="rId5"/>
                <a:stretch>
                  <a:fillRect/>
                </a:stretch>
              </p:blipFill>
              <p:spPr>
                <a:xfrm>
                  <a:off x="4622508" y="2851789"/>
                  <a:ext cx="620258" cy="344814"/>
                </a:xfrm>
                <a:prstGeom prst="rect">
                  <a:avLst/>
                </a:prstGeom>
              </p:spPr>
            </p:pic>
            <p:grpSp>
              <p:nvGrpSpPr>
                <p:cNvPr id="61" name="Group 46"/>
                <p:cNvGrpSpPr/>
                <p:nvPr/>
              </p:nvGrpSpPr>
              <p:grpSpPr>
                <a:xfrm>
                  <a:off x="4337495" y="2599369"/>
                  <a:ext cx="1166558" cy="864663"/>
                  <a:chOff x="5181600" y="5181600"/>
                  <a:chExt cx="609600" cy="533400"/>
                </a:xfrm>
                <a:solidFill>
                  <a:schemeClr val="accent6">
                    <a:lumMod val="75000"/>
                  </a:schemeClr>
                </a:solidFill>
              </p:grpSpPr>
              <p:sp>
                <p:nvSpPr>
                  <p:cNvPr id="62" name="Curved Left Arrow 61"/>
                  <p:cNvSpPr/>
                  <p:nvPr/>
                </p:nvSpPr>
                <p:spPr>
                  <a:xfrm flipH="1">
                    <a:off x="5181600" y="5181600"/>
                    <a:ext cx="228600" cy="533400"/>
                  </a:xfrm>
                  <a:prstGeom prst="curvedLef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sp>
                <p:nvSpPr>
                  <p:cNvPr id="63" name="Curved Left Arrow 62"/>
                  <p:cNvSpPr/>
                  <p:nvPr/>
                </p:nvSpPr>
                <p:spPr>
                  <a:xfrm flipV="1">
                    <a:off x="5562600" y="5181600"/>
                    <a:ext cx="228600" cy="533400"/>
                  </a:xfrm>
                  <a:prstGeom prst="curvedLef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grpSp>
          </p:grpSp>
          <p:sp>
            <p:nvSpPr>
              <p:cNvPr id="97" name="TextBox 96"/>
              <p:cNvSpPr txBox="1"/>
              <p:nvPr/>
            </p:nvSpPr>
            <p:spPr>
              <a:xfrm>
                <a:off x="2044522" y="2361332"/>
                <a:ext cx="1350233" cy="27700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dirty="0">
                    <a:ln>
                      <a:noFill/>
                    </a:ln>
                    <a:solidFill>
                      <a:srgbClr val="002060"/>
                    </a:solidFill>
                    <a:effectLst/>
                    <a:uLnTx/>
                    <a:uFillTx/>
                    <a:latin typeface="Optima"/>
                    <a:ea typeface="Tahoma" pitchFamily="34" charset="0"/>
                    <a:cs typeface="Calibri"/>
                  </a:rPr>
                  <a:t>Cleanse</a:t>
                </a:r>
              </a:p>
            </p:txBody>
          </p:sp>
          <p:sp>
            <p:nvSpPr>
              <p:cNvPr id="98" name="TextBox 46"/>
              <p:cNvSpPr txBox="1">
                <a:spLocks noChangeArrowheads="1"/>
              </p:cNvSpPr>
              <p:nvPr/>
            </p:nvSpPr>
            <p:spPr bwMode="auto">
              <a:xfrm>
                <a:off x="2245239" y="938949"/>
                <a:ext cx="39306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100000"/>
                  </a:lnSpc>
                  <a:spcBef>
                    <a:spcPts val="0"/>
                  </a:spcBef>
                  <a:spcAft>
                    <a:spcPts val="0"/>
                  </a:spcAft>
                  <a:buClr>
                    <a:srgbClr val="232F84"/>
                  </a:buClr>
                  <a:buSzPct val="80000"/>
                  <a:buFont typeface="Wingdings" panose="05000000000000000000" pitchFamily="2" charset="2"/>
                  <a:buNone/>
                  <a:tabLst/>
                  <a:defRPr/>
                </a:pPr>
                <a:r>
                  <a:rPr kumimoji="0" lang="en-GB" altLang="en-US" sz="1400" b="1" i="0" u="none" strike="noStrike" kern="0" cap="none" spc="0" normalizeH="0" baseline="0" noProof="0" dirty="0">
                    <a:ln>
                      <a:noFill/>
                    </a:ln>
                    <a:solidFill>
                      <a:srgbClr val="FF0000"/>
                    </a:solidFill>
                    <a:effectLst/>
                    <a:uLnTx/>
                    <a:uFillTx/>
                    <a:latin typeface="Optima" panose="02000503060000020004"/>
                    <a:ea typeface="Arial Unicode MS" panose="020B0604020202020204" pitchFamily="34" charset="-128"/>
                    <a:cs typeface="Arial Unicode MS" panose="020B0604020202020204" pitchFamily="34" charset="-128"/>
                  </a:rPr>
                  <a:t>Data Staging and Test Environment</a:t>
                </a:r>
              </a:p>
            </p:txBody>
          </p:sp>
        </p:grpSp>
      </p:grpSp>
      <p:sp>
        <p:nvSpPr>
          <p:cNvPr id="108" name="TextBox 107"/>
          <p:cNvSpPr txBox="1"/>
          <p:nvPr/>
        </p:nvSpPr>
        <p:spPr>
          <a:xfrm>
            <a:off x="5588131" y="2444655"/>
            <a:ext cx="1350233" cy="27700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dirty="0">
                <a:ln>
                  <a:noFill/>
                </a:ln>
                <a:solidFill>
                  <a:srgbClr val="002060"/>
                </a:solidFill>
                <a:effectLst/>
                <a:uLnTx/>
                <a:uFillTx/>
                <a:latin typeface="Optima"/>
                <a:ea typeface="Tahoma" pitchFamily="34" charset="0"/>
                <a:cs typeface="Calibri"/>
              </a:rPr>
              <a:t>Transformation</a:t>
            </a:r>
          </a:p>
        </p:txBody>
      </p:sp>
      <p:sp>
        <p:nvSpPr>
          <p:cNvPr id="109" name="TextBox 108"/>
          <p:cNvSpPr txBox="1"/>
          <p:nvPr/>
        </p:nvSpPr>
        <p:spPr>
          <a:xfrm>
            <a:off x="2337598" y="3568808"/>
            <a:ext cx="1350233"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000" b="1" i="0" u="none" strike="noStrike" kern="1200" cap="none" spc="0" normalizeH="0" baseline="0" noProof="0" dirty="0">
                <a:ln>
                  <a:noFill/>
                </a:ln>
                <a:solidFill>
                  <a:srgbClr val="F79646">
                    <a:lumMod val="50000"/>
                  </a:srgbClr>
                </a:solidFill>
                <a:effectLst/>
                <a:uLnTx/>
                <a:uFillTx/>
                <a:latin typeface="Optima"/>
                <a:ea typeface="Tahoma" pitchFamily="34" charset="0"/>
                <a:cs typeface="Calibri"/>
              </a:rPr>
              <a:t>Legacy </a:t>
            </a:r>
          </a:p>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000" b="1" i="0" u="none" strike="noStrike" kern="1200" cap="none" spc="0" normalizeH="0" baseline="0" noProof="0" dirty="0">
                <a:ln>
                  <a:noFill/>
                </a:ln>
                <a:solidFill>
                  <a:srgbClr val="F79646">
                    <a:lumMod val="50000"/>
                  </a:srgbClr>
                </a:solidFill>
                <a:effectLst/>
                <a:uLnTx/>
                <a:uFillTx/>
                <a:latin typeface="Optima"/>
                <a:ea typeface="Tahoma" pitchFamily="34" charset="0"/>
                <a:cs typeface="Calibri"/>
              </a:rPr>
              <a:t>Extract</a:t>
            </a:r>
          </a:p>
        </p:txBody>
      </p:sp>
      <p:sp>
        <p:nvSpPr>
          <p:cNvPr id="110" name="TextBox 109"/>
          <p:cNvSpPr txBox="1"/>
          <p:nvPr/>
        </p:nvSpPr>
        <p:spPr>
          <a:xfrm>
            <a:off x="2489998" y="4213574"/>
            <a:ext cx="1350233"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000" b="1" i="0" u="none" strike="noStrike" kern="1200" cap="none" spc="0" normalizeH="0" baseline="0" noProof="0" dirty="0">
                <a:ln>
                  <a:noFill/>
                </a:ln>
                <a:solidFill>
                  <a:srgbClr val="F79646">
                    <a:lumMod val="50000"/>
                  </a:srgbClr>
                </a:solidFill>
                <a:effectLst/>
                <a:uLnTx/>
                <a:uFillTx/>
                <a:latin typeface="Optima"/>
                <a:ea typeface="Tahoma" pitchFamily="34" charset="0"/>
                <a:cs typeface="Calibri"/>
              </a:rPr>
              <a:t>Cleanse</a:t>
            </a:r>
          </a:p>
        </p:txBody>
      </p:sp>
      <p:sp>
        <p:nvSpPr>
          <p:cNvPr id="111" name="TextBox 110"/>
          <p:cNvSpPr txBox="1"/>
          <p:nvPr/>
        </p:nvSpPr>
        <p:spPr>
          <a:xfrm>
            <a:off x="3521623" y="4330805"/>
            <a:ext cx="1350233"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000" b="1" i="0" u="none" strike="noStrike" kern="1200" cap="none" spc="0" normalizeH="0" baseline="0" noProof="0" dirty="0">
                <a:ln>
                  <a:noFill/>
                </a:ln>
                <a:solidFill>
                  <a:srgbClr val="F79646">
                    <a:lumMod val="50000"/>
                  </a:srgbClr>
                </a:solidFill>
                <a:effectLst/>
                <a:uLnTx/>
                <a:uFillTx/>
                <a:latin typeface="Optima"/>
                <a:ea typeface="Tahoma" pitchFamily="34" charset="0"/>
                <a:cs typeface="Calibri"/>
              </a:rPr>
              <a:t>Standardization</a:t>
            </a:r>
          </a:p>
        </p:txBody>
      </p:sp>
      <p:sp>
        <p:nvSpPr>
          <p:cNvPr id="112" name="TextBox 111"/>
          <p:cNvSpPr txBox="1"/>
          <p:nvPr/>
        </p:nvSpPr>
        <p:spPr>
          <a:xfrm>
            <a:off x="4645883" y="3990799"/>
            <a:ext cx="1350233"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000" b="1" i="0" u="none" strike="noStrike" kern="1200" cap="none" spc="0" normalizeH="0" baseline="0" noProof="0" dirty="0">
                <a:ln>
                  <a:noFill/>
                </a:ln>
                <a:solidFill>
                  <a:srgbClr val="F79646">
                    <a:lumMod val="50000"/>
                  </a:srgbClr>
                </a:solidFill>
                <a:effectLst/>
                <a:uLnTx/>
                <a:uFillTx/>
                <a:latin typeface="Optima"/>
                <a:ea typeface="Tahoma" pitchFamily="34" charset="0"/>
                <a:cs typeface="Calibri"/>
              </a:rPr>
              <a:t>Enrich &amp; Transform</a:t>
            </a:r>
          </a:p>
        </p:txBody>
      </p:sp>
      <p:sp>
        <p:nvSpPr>
          <p:cNvPr id="113" name="TextBox 112"/>
          <p:cNvSpPr txBox="1"/>
          <p:nvPr/>
        </p:nvSpPr>
        <p:spPr>
          <a:xfrm>
            <a:off x="3451285" y="3486748"/>
            <a:ext cx="1350233"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000" b="1" i="0" u="none" strike="noStrike" kern="1200" cap="none" spc="0" normalizeH="0" baseline="0" noProof="0" dirty="0">
                <a:ln>
                  <a:noFill/>
                </a:ln>
                <a:solidFill>
                  <a:srgbClr val="F79646">
                    <a:lumMod val="50000"/>
                  </a:srgbClr>
                </a:solidFill>
                <a:effectLst/>
                <a:uLnTx/>
                <a:uFillTx/>
                <a:latin typeface="Optima"/>
                <a:ea typeface="Tahoma" pitchFamily="34" charset="0"/>
                <a:cs typeface="Calibri"/>
              </a:rPr>
              <a:t>Business Rules</a:t>
            </a:r>
          </a:p>
        </p:txBody>
      </p:sp>
      <p:grpSp>
        <p:nvGrpSpPr>
          <p:cNvPr id="8" name="Group 7">
            <a:extLst>
              <a:ext uri="{FF2B5EF4-FFF2-40B4-BE49-F238E27FC236}">
                <a16:creationId xmlns:a16="http://schemas.microsoft.com/office/drawing/2014/main" id="{A2818931-9C9B-AB46-AA85-D2EF68412E4B}"/>
              </a:ext>
            </a:extLst>
          </p:cNvPr>
          <p:cNvGrpSpPr/>
          <p:nvPr/>
        </p:nvGrpSpPr>
        <p:grpSpPr>
          <a:xfrm>
            <a:off x="2504565" y="5607052"/>
            <a:ext cx="3013401" cy="1095651"/>
            <a:chOff x="2504565" y="5607052"/>
            <a:chExt cx="3013401" cy="1095651"/>
          </a:xfrm>
        </p:grpSpPr>
        <p:pic>
          <p:nvPicPr>
            <p:cNvPr id="100" name="Picture 99" descr="graph3.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18969" y="5664202"/>
              <a:ext cx="66833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TextBox 54"/>
            <p:cNvSpPr txBox="1">
              <a:spLocks noChangeArrowheads="1"/>
            </p:cNvSpPr>
            <p:nvPr/>
          </p:nvSpPr>
          <p:spPr bwMode="auto">
            <a:xfrm>
              <a:off x="2677668" y="6116641"/>
              <a:ext cx="11922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100000"/>
                </a:lnSpc>
                <a:spcBef>
                  <a:spcPts val="0"/>
                </a:spcBef>
                <a:spcAft>
                  <a:spcPts val="0"/>
                </a:spcAft>
                <a:buClr>
                  <a:srgbClr val="232F84"/>
                </a:buClr>
                <a:buSzPct val="80000"/>
                <a:buFont typeface="Wingdings" panose="05000000000000000000" pitchFamily="2" charset="2"/>
                <a:buNone/>
                <a:tabLst/>
                <a:defRPr/>
              </a:pPr>
              <a:r>
                <a:rPr kumimoji="0" lang="en-GB" altLang="en-US" sz="800" b="1" i="0" u="none" strike="noStrike" kern="0" cap="none" spc="0" normalizeH="0" baseline="0" noProof="0">
                  <a:ln>
                    <a:noFill/>
                  </a:ln>
                  <a:solidFill>
                    <a:srgbClr val="0070C0"/>
                  </a:solidFill>
                  <a:effectLst/>
                  <a:uLnTx/>
                  <a:uFillTx/>
                  <a:latin typeface="Optima" panose="02000503060000020004"/>
                  <a:ea typeface="Arial Unicode MS" panose="020B0604020202020204" pitchFamily="34" charset="-128"/>
                  <a:cs typeface="Arial Unicode MS" panose="020B0604020202020204" pitchFamily="34" charset="-128"/>
                </a:rPr>
                <a:t>Performance Analysis</a:t>
              </a:r>
            </a:p>
          </p:txBody>
        </p:sp>
        <p:grpSp>
          <p:nvGrpSpPr>
            <p:cNvPr id="102" name="Group 127"/>
            <p:cNvGrpSpPr>
              <a:grpSpLocks/>
            </p:cNvGrpSpPr>
            <p:nvPr/>
          </p:nvGrpSpPr>
          <p:grpSpPr bwMode="auto">
            <a:xfrm>
              <a:off x="3946081" y="5607052"/>
              <a:ext cx="1192213" cy="846138"/>
              <a:chOff x="3090062" y="1373760"/>
              <a:chExt cx="1192212" cy="846106"/>
            </a:xfrm>
          </p:grpSpPr>
          <p:pic>
            <p:nvPicPr>
              <p:cNvPr id="103" name="Picture 122" descr="box.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58851" y="1373760"/>
                <a:ext cx="1110756" cy="57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121" descr="graph.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75423" y="1571113"/>
                <a:ext cx="284387" cy="245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123" descr="pie graph.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flipH="1">
                <a:off x="3282550" y="1472557"/>
                <a:ext cx="220684" cy="22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124" descr="performance2.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557203" y="1492690"/>
                <a:ext cx="278542" cy="273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TextBox 54"/>
              <p:cNvSpPr txBox="1">
                <a:spLocks noChangeArrowheads="1"/>
              </p:cNvSpPr>
              <p:nvPr/>
            </p:nvSpPr>
            <p:spPr bwMode="auto">
              <a:xfrm>
                <a:off x="3090062" y="1881312"/>
                <a:ext cx="11922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100000"/>
                  </a:lnSpc>
                  <a:spcBef>
                    <a:spcPts val="0"/>
                  </a:spcBef>
                  <a:spcAft>
                    <a:spcPts val="0"/>
                  </a:spcAft>
                  <a:buClr>
                    <a:srgbClr val="232F84"/>
                  </a:buClr>
                  <a:buSzPct val="80000"/>
                  <a:buFont typeface="Wingdings" panose="05000000000000000000" pitchFamily="2" charset="2"/>
                  <a:buNone/>
                  <a:tabLst/>
                  <a:defRPr/>
                </a:pPr>
                <a:r>
                  <a:rPr kumimoji="0" lang="en-GB" altLang="en-US" sz="800" b="1" i="0" u="none" strike="noStrike" kern="0" cap="none" spc="0" normalizeH="0" baseline="0" noProof="0">
                    <a:ln>
                      <a:noFill/>
                    </a:ln>
                    <a:solidFill>
                      <a:srgbClr val="0070C0"/>
                    </a:solidFill>
                    <a:effectLst/>
                    <a:uLnTx/>
                    <a:uFillTx/>
                    <a:latin typeface="Optima" panose="02000503060000020004"/>
                    <a:ea typeface="Arial Unicode MS" panose="020B0604020202020204" pitchFamily="34" charset="-128"/>
                    <a:cs typeface="Arial Unicode MS" panose="020B0604020202020204" pitchFamily="34" charset="-128"/>
                  </a:rPr>
                  <a:t>Dashboards and Business Reporting</a:t>
                </a:r>
              </a:p>
            </p:txBody>
          </p:sp>
        </p:grpSp>
        <p:sp>
          <p:nvSpPr>
            <p:cNvPr id="114" name="TextBox 113"/>
            <p:cNvSpPr txBox="1"/>
            <p:nvPr/>
          </p:nvSpPr>
          <p:spPr>
            <a:xfrm>
              <a:off x="2504565" y="6425704"/>
              <a:ext cx="3013401"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dirty="0">
                  <a:ln>
                    <a:noFill/>
                  </a:ln>
                  <a:solidFill>
                    <a:srgbClr val="002060"/>
                  </a:solidFill>
                  <a:effectLst/>
                  <a:uLnTx/>
                  <a:uFillTx/>
                  <a:latin typeface="Optima"/>
                  <a:ea typeface="Tahoma" pitchFamily="34" charset="0"/>
                  <a:cs typeface="Calibri"/>
                </a:rPr>
                <a:t>Data Health Assessment</a:t>
              </a:r>
            </a:p>
          </p:txBody>
        </p:sp>
      </p:grpSp>
      <p:sp>
        <p:nvSpPr>
          <p:cNvPr id="123" name="TextBox 46"/>
          <p:cNvSpPr txBox="1">
            <a:spLocks noChangeArrowheads="1"/>
          </p:cNvSpPr>
          <p:nvPr/>
        </p:nvSpPr>
        <p:spPr bwMode="auto">
          <a:xfrm>
            <a:off x="204671" y="892272"/>
            <a:ext cx="18652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100000"/>
              </a:lnSpc>
              <a:spcBef>
                <a:spcPts val="0"/>
              </a:spcBef>
              <a:spcAft>
                <a:spcPts val="0"/>
              </a:spcAft>
              <a:buClr>
                <a:srgbClr val="232F84"/>
              </a:buClr>
              <a:buSzPct val="80000"/>
              <a:buFont typeface="Wingdings" panose="05000000000000000000" pitchFamily="2" charset="2"/>
              <a:buNone/>
              <a:tabLst/>
              <a:defRPr/>
            </a:pPr>
            <a:r>
              <a:rPr kumimoji="0" lang="en-GB" altLang="en-US" sz="1400" b="1" i="0" u="none" strike="noStrike" kern="0" cap="none" spc="0" normalizeH="0" baseline="0" noProof="0" dirty="0">
                <a:ln>
                  <a:noFill/>
                </a:ln>
                <a:solidFill>
                  <a:srgbClr val="FF0000"/>
                </a:solidFill>
                <a:effectLst/>
                <a:uLnTx/>
                <a:uFillTx/>
                <a:latin typeface="Optima" panose="02000503060000020004"/>
                <a:ea typeface="Arial Unicode MS" panose="020B0604020202020204" pitchFamily="34" charset="-128"/>
                <a:cs typeface="Arial Unicode MS" panose="020B0604020202020204" pitchFamily="34" charset="-128"/>
              </a:rPr>
              <a:t>Data Source</a:t>
            </a:r>
          </a:p>
        </p:txBody>
      </p:sp>
      <p:sp>
        <p:nvSpPr>
          <p:cNvPr id="127" name="TextBox 126"/>
          <p:cNvSpPr txBox="1"/>
          <p:nvPr/>
        </p:nvSpPr>
        <p:spPr>
          <a:xfrm>
            <a:off x="1699796" y="3357790"/>
            <a:ext cx="1350233" cy="27700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dirty="0">
                <a:ln>
                  <a:noFill/>
                </a:ln>
                <a:solidFill>
                  <a:srgbClr val="002060"/>
                </a:solidFill>
                <a:effectLst/>
                <a:uLnTx/>
                <a:uFillTx/>
                <a:latin typeface="Optima"/>
                <a:ea typeface="Tahoma" pitchFamily="34" charset="0"/>
                <a:cs typeface="Calibri"/>
              </a:rPr>
              <a:t>Extract</a:t>
            </a:r>
          </a:p>
        </p:txBody>
      </p:sp>
      <p:cxnSp>
        <p:nvCxnSpPr>
          <p:cNvPr id="128" name="Straight Connector 127"/>
          <p:cNvCxnSpPr>
            <a:cxnSpLocks noChangeShapeType="1"/>
          </p:cNvCxnSpPr>
          <p:nvPr/>
        </p:nvCxnSpPr>
        <p:spPr bwMode="auto">
          <a:xfrm>
            <a:off x="2130241" y="1034733"/>
            <a:ext cx="1" cy="5664807"/>
          </a:xfrm>
          <a:prstGeom prst="line">
            <a:avLst/>
          </a:prstGeom>
          <a:noFill/>
          <a:ln w="12700" algn="ctr">
            <a:solidFill>
              <a:srgbClr val="009999"/>
            </a:solidFill>
            <a:prstDash val="lgDash"/>
            <a:round/>
            <a:headEnd/>
            <a:tailEnd/>
          </a:ln>
        </p:spPr>
      </p:cxnSp>
      <p:cxnSp>
        <p:nvCxnSpPr>
          <p:cNvPr id="131" name="Straight Connector 130"/>
          <p:cNvCxnSpPr>
            <a:cxnSpLocks noChangeShapeType="1"/>
          </p:cNvCxnSpPr>
          <p:nvPr/>
        </p:nvCxnSpPr>
        <p:spPr bwMode="auto">
          <a:xfrm>
            <a:off x="8100772" y="938949"/>
            <a:ext cx="1" cy="5664807"/>
          </a:xfrm>
          <a:prstGeom prst="line">
            <a:avLst/>
          </a:prstGeom>
          <a:noFill/>
          <a:ln w="12700" algn="ctr">
            <a:solidFill>
              <a:srgbClr val="009999"/>
            </a:solidFill>
            <a:prstDash val="lgDash"/>
            <a:round/>
            <a:headEnd/>
            <a:tailEnd/>
          </a:ln>
        </p:spPr>
      </p:cxnSp>
      <p:sp>
        <p:nvSpPr>
          <p:cNvPr id="132" name="Date Placeholder 3"/>
          <p:cNvSpPr>
            <a:spLocks noGrp="1"/>
          </p:cNvSpPr>
          <p:nvPr>
            <p:ph type="dt" sz="half" idx="10"/>
          </p:nvPr>
        </p:nvSpPr>
        <p:spPr>
          <a:xfrm>
            <a:off x="188081" y="6564161"/>
            <a:ext cx="2090671" cy="226715"/>
          </a:xfrm>
        </p:spPr>
        <p:txBody>
          <a:bodyPr/>
          <a:lstStyle/>
          <a:p>
            <a:pPr marL="0" marR="0" lvl="0" indent="0" algn="l" defTabSz="609491"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dirty="0">
                <a:ln>
                  <a:noFill/>
                </a:ln>
                <a:solidFill>
                  <a:prstClr val="white"/>
                </a:solidFill>
                <a:effectLst/>
                <a:uLnTx/>
                <a:uFillTx/>
                <a:latin typeface="Optima" charset="0"/>
                <a:ea typeface="Optima" charset="0"/>
                <a:cs typeface="Optima" charset="0"/>
              </a:rPr>
              <a:t>PiLog</a:t>
            </a:r>
          </a:p>
        </p:txBody>
      </p:sp>
      <p:pic>
        <p:nvPicPr>
          <p:cNvPr id="117" name="Picture 116">
            <a:extLst>
              <a:ext uri="{FF2B5EF4-FFF2-40B4-BE49-F238E27FC236}">
                <a16:creationId xmlns:a16="http://schemas.microsoft.com/office/drawing/2014/main" id="{20C4464C-54E5-E142-A92D-C6EA399FD5F2}"/>
              </a:ext>
            </a:extLst>
          </p:cNvPr>
          <p:cNvPicPr>
            <a:picLocks noChangeAspect="1"/>
          </p:cNvPicPr>
          <p:nvPr/>
        </p:nvPicPr>
        <p:blipFill>
          <a:blip r:embed="rId11"/>
          <a:stretch>
            <a:fillRect/>
          </a:stretch>
        </p:blipFill>
        <p:spPr>
          <a:xfrm>
            <a:off x="10098640" y="139599"/>
            <a:ext cx="1684057" cy="577814"/>
          </a:xfrm>
          <a:prstGeom prst="rect">
            <a:avLst/>
          </a:prstGeom>
        </p:spPr>
      </p:pic>
      <p:sp>
        <p:nvSpPr>
          <p:cNvPr id="48" name="Can 47">
            <a:extLst>
              <a:ext uri="{FF2B5EF4-FFF2-40B4-BE49-F238E27FC236}">
                <a16:creationId xmlns:a16="http://schemas.microsoft.com/office/drawing/2014/main" id="{E8376753-6D85-5C4C-8361-B37257FB8A9E}"/>
              </a:ext>
            </a:extLst>
          </p:cNvPr>
          <p:cNvSpPr/>
          <p:nvPr/>
        </p:nvSpPr>
        <p:spPr>
          <a:xfrm>
            <a:off x="80647" y="1479986"/>
            <a:ext cx="1546411" cy="2252984"/>
          </a:xfrm>
          <a:prstGeom prst="can">
            <a:avLst/>
          </a:prstGeom>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Arial"/>
            </a:endParaRPr>
          </a:p>
        </p:txBody>
      </p:sp>
      <p:pic>
        <p:nvPicPr>
          <p:cNvPr id="120" name="Picture 119">
            <a:extLst>
              <a:ext uri="{FF2B5EF4-FFF2-40B4-BE49-F238E27FC236}">
                <a16:creationId xmlns:a16="http://schemas.microsoft.com/office/drawing/2014/main" id="{C4AC51D7-CD63-48D7-890E-46F4C3957E49}"/>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l="16078" r="18678"/>
          <a:stretch/>
        </p:blipFill>
        <p:spPr>
          <a:xfrm>
            <a:off x="665385" y="4003235"/>
            <a:ext cx="437221" cy="467729"/>
          </a:xfrm>
          <a:prstGeom prst="rect">
            <a:avLst/>
          </a:prstGeom>
        </p:spPr>
      </p:pic>
      <p:pic>
        <p:nvPicPr>
          <p:cNvPr id="121" name="Picture 120">
            <a:extLst>
              <a:ext uri="{FF2B5EF4-FFF2-40B4-BE49-F238E27FC236}">
                <a16:creationId xmlns:a16="http://schemas.microsoft.com/office/drawing/2014/main" id="{04991C8E-B133-43A6-AF68-5C96B2002C2E}"/>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621599" y="4556611"/>
            <a:ext cx="524792" cy="524792"/>
          </a:xfrm>
          <a:prstGeom prst="rect">
            <a:avLst/>
          </a:prstGeom>
        </p:spPr>
      </p:pic>
      <p:pic>
        <p:nvPicPr>
          <p:cNvPr id="122" name="Picture 121">
            <a:extLst>
              <a:ext uri="{FF2B5EF4-FFF2-40B4-BE49-F238E27FC236}">
                <a16:creationId xmlns:a16="http://schemas.microsoft.com/office/drawing/2014/main" id="{C0098F89-75E2-4487-AAE2-676DDBF4300F}"/>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689274" y="5178483"/>
            <a:ext cx="463836" cy="527370"/>
          </a:xfrm>
          <a:prstGeom prst="rect">
            <a:avLst/>
          </a:prstGeom>
        </p:spPr>
      </p:pic>
      <p:pic>
        <p:nvPicPr>
          <p:cNvPr id="64" name="Picture 4" descr="What is SAP S/4HANA? | Introduction to SAP | Overview of SAP ERP - Third  Stage Consulting Group">
            <a:extLst>
              <a:ext uri="{FF2B5EF4-FFF2-40B4-BE49-F238E27FC236}">
                <a16:creationId xmlns:a16="http://schemas.microsoft.com/office/drawing/2014/main" id="{F1F7E0A5-E280-4FE1-CED0-EA85B9DDEE7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1791" y="2345007"/>
            <a:ext cx="1206428" cy="675600"/>
          </a:xfrm>
          <a:prstGeom prst="rect">
            <a:avLst/>
          </a:prstGeom>
          <a:noFill/>
          <a:extLst>
            <a:ext uri="{909E8E84-426E-40DD-AFC4-6F175D3DCCD1}">
              <a14:hiddenFill xmlns:a14="http://schemas.microsoft.com/office/drawing/2010/main">
                <a:solidFill>
                  <a:srgbClr val="FFFFFF"/>
                </a:solidFill>
              </a14:hiddenFill>
            </a:ext>
          </a:extLst>
        </p:spPr>
      </p:pic>
      <p:sp>
        <p:nvSpPr>
          <p:cNvPr id="71" name="Can 70">
            <a:extLst>
              <a:ext uri="{FF2B5EF4-FFF2-40B4-BE49-F238E27FC236}">
                <a16:creationId xmlns:a16="http://schemas.microsoft.com/office/drawing/2014/main" id="{ED30333F-CB20-3DCD-575F-67A70202F918}"/>
              </a:ext>
            </a:extLst>
          </p:cNvPr>
          <p:cNvSpPr/>
          <p:nvPr/>
        </p:nvSpPr>
        <p:spPr>
          <a:xfrm>
            <a:off x="8730460" y="2361332"/>
            <a:ext cx="2054481" cy="2252984"/>
          </a:xfrm>
          <a:prstGeom prst="can">
            <a:avLst/>
          </a:prstGeom>
          <a:ln/>
        </p:spPr>
        <p:style>
          <a:lnRef idx="1">
            <a:schemeClr val="accent1"/>
          </a:lnRef>
          <a:fillRef idx="2">
            <a:schemeClr val="accent1"/>
          </a:fillRef>
          <a:effectRef idx="1">
            <a:schemeClr val="accent1"/>
          </a:effectRef>
          <a:fontRef idx="minor">
            <a:schemeClr val="dk1"/>
          </a:fontRef>
        </p:style>
        <p:txBody>
          <a:bodyPr lIns="36000" tIns="0" rIns="36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Arial"/>
            </a:endParaRPr>
          </a:p>
        </p:txBody>
      </p:sp>
      <p:pic>
        <p:nvPicPr>
          <p:cNvPr id="79" name="Picture 4" descr="What is SAP S/4HANA? | Introduction to SAP | Overview of SAP ERP - Third  Stage Consulting Group">
            <a:extLst>
              <a:ext uri="{FF2B5EF4-FFF2-40B4-BE49-F238E27FC236}">
                <a16:creationId xmlns:a16="http://schemas.microsoft.com/office/drawing/2014/main" id="{895DFE13-6124-0F50-CF43-121A4677251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81267" y="3252451"/>
            <a:ext cx="1206428" cy="675600"/>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CFD0F661-E183-467E-C7DC-F0E21437F064}"/>
              </a:ext>
            </a:extLst>
          </p:cNvPr>
          <p:cNvSpPr txBox="1"/>
          <p:nvPr/>
        </p:nvSpPr>
        <p:spPr>
          <a:xfrm>
            <a:off x="5962740" y="3357790"/>
            <a:ext cx="2199298"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dirty="0">
                <a:ln>
                  <a:noFill/>
                </a:ln>
                <a:solidFill>
                  <a:schemeClr val="tx2"/>
                </a:solidFill>
                <a:effectLst/>
                <a:uLnTx/>
                <a:uFillTx/>
                <a:latin typeface="Optima"/>
                <a:ea typeface="Tahoma" pitchFamily="34" charset="0"/>
                <a:cs typeface="Calibri"/>
              </a:rPr>
              <a:t>Preparation of final  Catalogued SPIR data in unloadable format </a:t>
            </a:r>
          </a:p>
        </p:txBody>
      </p:sp>
    </p:spTree>
    <p:extLst>
      <p:ext uri="{BB962C8B-B14F-4D97-AF65-F5344CB8AC3E}">
        <p14:creationId xmlns:p14="http://schemas.microsoft.com/office/powerpoint/2010/main" val="2754595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3"/>
                                        </p:tgtEl>
                                        <p:attrNameLst>
                                          <p:attrName>style.visibility</p:attrName>
                                        </p:attrNameLst>
                                      </p:cBhvr>
                                      <p:to>
                                        <p:strVal val="visible"/>
                                      </p:to>
                                    </p:set>
                                    <p:anim calcmode="lin" valueType="num">
                                      <p:cBhvr additive="base">
                                        <p:cTn id="11" dur="500" fill="hold"/>
                                        <p:tgtEl>
                                          <p:spTgt spid="123"/>
                                        </p:tgtEl>
                                        <p:attrNameLst>
                                          <p:attrName>ppt_x</p:attrName>
                                        </p:attrNameLst>
                                      </p:cBhvr>
                                      <p:tavLst>
                                        <p:tav tm="0">
                                          <p:val>
                                            <p:strVal val="#ppt_x"/>
                                          </p:val>
                                        </p:tav>
                                        <p:tav tm="100000">
                                          <p:val>
                                            <p:strVal val="#ppt_x"/>
                                          </p:val>
                                        </p:tav>
                                      </p:tavLst>
                                    </p:anim>
                                    <p:anim calcmode="lin" valueType="num">
                                      <p:cBhvr additive="base">
                                        <p:cTn id="12" dur="500" fill="hold"/>
                                        <p:tgtEl>
                                          <p:spTgt spid="1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7"/>
                                        </p:tgtEl>
                                        <p:attrNameLst>
                                          <p:attrName>style.visibility</p:attrName>
                                        </p:attrNameLst>
                                      </p:cBhvr>
                                      <p:to>
                                        <p:strVal val="visible"/>
                                      </p:to>
                                    </p:set>
                                    <p:anim calcmode="lin" valueType="num">
                                      <p:cBhvr additive="base">
                                        <p:cTn id="17" dur="500" fill="hold"/>
                                        <p:tgtEl>
                                          <p:spTgt spid="127"/>
                                        </p:tgtEl>
                                        <p:attrNameLst>
                                          <p:attrName>ppt_x</p:attrName>
                                        </p:attrNameLst>
                                      </p:cBhvr>
                                      <p:tavLst>
                                        <p:tav tm="0">
                                          <p:val>
                                            <p:strVal val="#ppt_x"/>
                                          </p:val>
                                        </p:tav>
                                        <p:tav tm="100000">
                                          <p:val>
                                            <p:strVal val="#ppt_x"/>
                                          </p:val>
                                        </p:tav>
                                      </p:tavLst>
                                    </p:anim>
                                    <p:anim calcmode="lin" valueType="num">
                                      <p:cBhvr additive="base">
                                        <p:cTn id="18" dur="500" fill="hold"/>
                                        <p:tgtEl>
                                          <p:spTgt spid="12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8"/>
                                        </p:tgtEl>
                                        <p:attrNameLst>
                                          <p:attrName>style.visibility</p:attrName>
                                        </p:attrNameLst>
                                      </p:cBhvr>
                                      <p:to>
                                        <p:strVal val="visible"/>
                                      </p:to>
                                    </p:set>
                                    <p:anim calcmode="lin" valueType="num">
                                      <p:cBhvr additive="base">
                                        <p:cTn id="23" dur="500" fill="hold"/>
                                        <p:tgtEl>
                                          <p:spTgt spid="128"/>
                                        </p:tgtEl>
                                        <p:attrNameLst>
                                          <p:attrName>ppt_x</p:attrName>
                                        </p:attrNameLst>
                                      </p:cBhvr>
                                      <p:tavLst>
                                        <p:tav tm="0">
                                          <p:val>
                                            <p:strVal val="#ppt_x"/>
                                          </p:val>
                                        </p:tav>
                                        <p:tav tm="100000">
                                          <p:val>
                                            <p:strVal val="#ppt_x"/>
                                          </p:val>
                                        </p:tav>
                                      </p:tavLst>
                                    </p:anim>
                                    <p:anim calcmode="lin" valueType="num">
                                      <p:cBhvr additive="base">
                                        <p:cTn id="24" dur="500" fill="hold"/>
                                        <p:tgtEl>
                                          <p:spTgt spid="12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09"/>
                                        </p:tgtEl>
                                        <p:attrNameLst>
                                          <p:attrName>style.visibility</p:attrName>
                                        </p:attrNameLst>
                                      </p:cBhvr>
                                      <p:to>
                                        <p:strVal val="visible"/>
                                      </p:to>
                                    </p:set>
                                    <p:anim calcmode="lin" valueType="num">
                                      <p:cBhvr additive="base">
                                        <p:cTn id="33" dur="500" fill="hold"/>
                                        <p:tgtEl>
                                          <p:spTgt spid="109"/>
                                        </p:tgtEl>
                                        <p:attrNameLst>
                                          <p:attrName>ppt_x</p:attrName>
                                        </p:attrNameLst>
                                      </p:cBhvr>
                                      <p:tavLst>
                                        <p:tav tm="0">
                                          <p:val>
                                            <p:strVal val="#ppt_x"/>
                                          </p:val>
                                        </p:tav>
                                        <p:tav tm="100000">
                                          <p:val>
                                            <p:strVal val="#ppt_x"/>
                                          </p:val>
                                        </p:tav>
                                      </p:tavLst>
                                    </p:anim>
                                    <p:anim calcmode="lin" valueType="num">
                                      <p:cBhvr additive="base">
                                        <p:cTn id="34" dur="500" fill="hold"/>
                                        <p:tgtEl>
                                          <p:spTgt spid="10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10"/>
                                        </p:tgtEl>
                                        <p:attrNameLst>
                                          <p:attrName>style.visibility</p:attrName>
                                        </p:attrNameLst>
                                      </p:cBhvr>
                                      <p:to>
                                        <p:strVal val="visible"/>
                                      </p:to>
                                    </p:set>
                                    <p:anim calcmode="lin" valueType="num">
                                      <p:cBhvr additive="base">
                                        <p:cTn id="37" dur="500" fill="hold"/>
                                        <p:tgtEl>
                                          <p:spTgt spid="110"/>
                                        </p:tgtEl>
                                        <p:attrNameLst>
                                          <p:attrName>ppt_x</p:attrName>
                                        </p:attrNameLst>
                                      </p:cBhvr>
                                      <p:tavLst>
                                        <p:tav tm="0">
                                          <p:val>
                                            <p:strVal val="#ppt_x"/>
                                          </p:val>
                                        </p:tav>
                                        <p:tav tm="100000">
                                          <p:val>
                                            <p:strVal val="#ppt_x"/>
                                          </p:val>
                                        </p:tav>
                                      </p:tavLst>
                                    </p:anim>
                                    <p:anim calcmode="lin" valueType="num">
                                      <p:cBhvr additive="base">
                                        <p:cTn id="38" dur="500" fill="hold"/>
                                        <p:tgtEl>
                                          <p:spTgt spid="11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13"/>
                                        </p:tgtEl>
                                        <p:attrNameLst>
                                          <p:attrName>style.visibility</p:attrName>
                                        </p:attrNameLst>
                                      </p:cBhvr>
                                      <p:to>
                                        <p:strVal val="visible"/>
                                      </p:to>
                                    </p:set>
                                    <p:anim calcmode="lin" valueType="num">
                                      <p:cBhvr additive="base">
                                        <p:cTn id="41" dur="500" fill="hold"/>
                                        <p:tgtEl>
                                          <p:spTgt spid="113"/>
                                        </p:tgtEl>
                                        <p:attrNameLst>
                                          <p:attrName>ppt_x</p:attrName>
                                        </p:attrNameLst>
                                      </p:cBhvr>
                                      <p:tavLst>
                                        <p:tav tm="0">
                                          <p:val>
                                            <p:strVal val="#ppt_x"/>
                                          </p:val>
                                        </p:tav>
                                        <p:tav tm="100000">
                                          <p:val>
                                            <p:strVal val="#ppt_x"/>
                                          </p:val>
                                        </p:tav>
                                      </p:tavLst>
                                    </p:anim>
                                    <p:anim calcmode="lin" valueType="num">
                                      <p:cBhvr additive="base">
                                        <p:cTn id="42" dur="500" fill="hold"/>
                                        <p:tgtEl>
                                          <p:spTgt spid="11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11"/>
                                        </p:tgtEl>
                                        <p:attrNameLst>
                                          <p:attrName>style.visibility</p:attrName>
                                        </p:attrNameLst>
                                      </p:cBhvr>
                                      <p:to>
                                        <p:strVal val="visible"/>
                                      </p:to>
                                    </p:set>
                                    <p:anim calcmode="lin" valueType="num">
                                      <p:cBhvr additive="base">
                                        <p:cTn id="45" dur="500" fill="hold"/>
                                        <p:tgtEl>
                                          <p:spTgt spid="111"/>
                                        </p:tgtEl>
                                        <p:attrNameLst>
                                          <p:attrName>ppt_x</p:attrName>
                                        </p:attrNameLst>
                                      </p:cBhvr>
                                      <p:tavLst>
                                        <p:tav tm="0">
                                          <p:val>
                                            <p:strVal val="#ppt_x"/>
                                          </p:val>
                                        </p:tav>
                                        <p:tav tm="100000">
                                          <p:val>
                                            <p:strVal val="#ppt_x"/>
                                          </p:val>
                                        </p:tav>
                                      </p:tavLst>
                                    </p:anim>
                                    <p:anim calcmode="lin" valueType="num">
                                      <p:cBhvr additive="base">
                                        <p:cTn id="46" dur="500" fill="hold"/>
                                        <p:tgtEl>
                                          <p:spTgt spid="11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12"/>
                                        </p:tgtEl>
                                        <p:attrNameLst>
                                          <p:attrName>style.visibility</p:attrName>
                                        </p:attrNameLst>
                                      </p:cBhvr>
                                      <p:to>
                                        <p:strVal val="visible"/>
                                      </p:to>
                                    </p:set>
                                    <p:anim calcmode="lin" valueType="num">
                                      <p:cBhvr additive="base">
                                        <p:cTn id="49" dur="500" fill="hold"/>
                                        <p:tgtEl>
                                          <p:spTgt spid="112"/>
                                        </p:tgtEl>
                                        <p:attrNameLst>
                                          <p:attrName>ppt_x</p:attrName>
                                        </p:attrNameLst>
                                      </p:cBhvr>
                                      <p:tavLst>
                                        <p:tav tm="0">
                                          <p:val>
                                            <p:strVal val="#ppt_x"/>
                                          </p:val>
                                        </p:tav>
                                        <p:tav tm="100000">
                                          <p:val>
                                            <p:strVal val="#ppt_x"/>
                                          </p:val>
                                        </p:tav>
                                      </p:tavLst>
                                    </p:anim>
                                    <p:anim calcmode="lin" valueType="num">
                                      <p:cBhvr additive="base">
                                        <p:cTn id="50"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72"/>
                                        </p:tgtEl>
                                        <p:attrNameLst>
                                          <p:attrName>style.visibility</p:attrName>
                                        </p:attrNameLst>
                                      </p:cBhvr>
                                      <p:to>
                                        <p:strVal val="visible"/>
                                      </p:to>
                                    </p:set>
                                    <p:anim calcmode="lin" valueType="num">
                                      <p:cBhvr additive="base">
                                        <p:cTn id="61" dur="500" fill="hold"/>
                                        <p:tgtEl>
                                          <p:spTgt spid="72"/>
                                        </p:tgtEl>
                                        <p:attrNameLst>
                                          <p:attrName>ppt_x</p:attrName>
                                        </p:attrNameLst>
                                      </p:cBhvr>
                                      <p:tavLst>
                                        <p:tav tm="0">
                                          <p:val>
                                            <p:strVal val="#ppt_x"/>
                                          </p:val>
                                        </p:tav>
                                        <p:tav tm="100000">
                                          <p:val>
                                            <p:strVal val="#ppt_x"/>
                                          </p:val>
                                        </p:tav>
                                      </p:tavLst>
                                    </p:anim>
                                    <p:anim calcmode="lin" valueType="num">
                                      <p:cBhvr additive="base">
                                        <p:cTn id="62" dur="500" fill="hold"/>
                                        <p:tgtEl>
                                          <p:spTgt spid="72"/>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anim calcmode="lin" valueType="num">
                                      <p:cBhvr additive="base">
                                        <p:cTn id="65" dur="500" fill="hold"/>
                                        <p:tgtEl>
                                          <p:spTgt spid="31"/>
                                        </p:tgtEl>
                                        <p:attrNameLst>
                                          <p:attrName>ppt_x</p:attrName>
                                        </p:attrNameLst>
                                      </p:cBhvr>
                                      <p:tavLst>
                                        <p:tav tm="0">
                                          <p:val>
                                            <p:strVal val="#ppt_x"/>
                                          </p:val>
                                        </p:tav>
                                        <p:tav tm="100000">
                                          <p:val>
                                            <p:strVal val="#ppt_x"/>
                                          </p:val>
                                        </p:tav>
                                      </p:tavLst>
                                    </p:anim>
                                    <p:anim calcmode="lin" valueType="num">
                                      <p:cBhvr additive="base">
                                        <p:cTn id="66" dur="500" fill="hold"/>
                                        <p:tgtEl>
                                          <p:spTgt spid="31"/>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fill="hold"/>
                                        <p:tgtEl>
                                          <p:spTgt spid="25"/>
                                        </p:tgtEl>
                                        <p:attrNameLst>
                                          <p:attrName>ppt_x</p:attrName>
                                        </p:attrNameLst>
                                      </p:cBhvr>
                                      <p:tavLst>
                                        <p:tav tm="0">
                                          <p:val>
                                            <p:strVal val="#ppt_x"/>
                                          </p:val>
                                        </p:tav>
                                        <p:tav tm="100000">
                                          <p:val>
                                            <p:strVal val="#ppt_x"/>
                                          </p:val>
                                        </p:tav>
                                      </p:tavLst>
                                    </p:anim>
                                    <p:anim calcmode="lin" valueType="num">
                                      <p:cBhvr additive="base">
                                        <p:cTn id="70" dur="500" fill="hold"/>
                                        <p:tgtEl>
                                          <p:spTgt spid="25"/>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anim calcmode="lin" valueType="num">
                                      <p:cBhvr additive="base">
                                        <p:cTn id="73" dur="500" fill="hold"/>
                                        <p:tgtEl>
                                          <p:spTgt spid="37"/>
                                        </p:tgtEl>
                                        <p:attrNameLst>
                                          <p:attrName>ppt_x</p:attrName>
                                        </p:attrNameLst>
                                      </p:cBhvr>
                                      <p:tavLst>
                                        <p:tav tm="0">
                                          <p:val>
                                            <p:strVal val="#ppt_x"/>
                                          </p:val>
                                        </p:tav>
                                        <p:tav tm="100000">
                                          <p:val>
                                            <p:strVal val="#ppt_x"/>
                                          </p:val>
                                        </p:tav>
                                      </p:tavLst>
                                    </p:anim>
                                    <p:anim calcmode="lin" valueType="num">
                                      <p:cBhvr additive="base">
                                        <p:cTn id="7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8"/>
                                        </p:tgtEl>
                                        <p:attrNameLst>
                                          <p:attrName>style.visibility</p:attrName>
                                        </p:attrNameLst>
                                      </p:cBhvr>
                                      <p:to>
                                        <p:strVal val="visible"/>
                                      </p:to>
                                    </p:set>
                                    <p:anim calcmode="lin" valueType="num">
                                      <p:cBhvr additive="base">
                                        <p:cTn id="79" dur="500" fill="hold"/>
                                        <p:tgtEl>
                                          <p:spTgt spid="8"/>
                                        </p:tgtEl>
                                        <p:attrNameLst>
                                          <p:attrName>ppt_x</p:attrName>
                                        </p:attrNameLst>
                                      </p:cBhvr>
                                      <p:tavLst>
                                        <p:tav tm="0">
                                          <p:val>
                                            <p:strVal val="#ppt_x"/>
                                          </p:val>
                                        </p:tav>
                                        <p:tav tm="100000">
                                          <p:val>
                                            <p:strVal val="#ppt_x"/>
                                          </p:val>
                                        </p:tav>
                                      </p:tavLst>
                                    </p:anim>
                                    <p:anim calcmode="lin" valueType="num">
                                      <p:cBhvr additive="base">
                                        <p:cTn id="80" dur="500" fill="hold"/>
                                        <p:tgtEl>
                                          <p:spTgt spid="8"/>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08"/>
                                        </p:tgtEl>
                                        <p:attrNameLst>
                                          <p:attrName>style.visibility</p:attrName>
                                        </p:attrNameLst>
                                      </p:cBhvr>
                                      <p:to>
                                        <p:strVal val="visible"/>
                                      </p:to>
                                    </p:set>
                                    <p:anim calcmode="lin" valueType="num">
                                      <p:cBhvr additive="base">
                                        <p:cTn id="83" dur="500" fill="hold"/>
                                        <p:tgtEl>
                                          <p:spTgt spid="108"/>
                                        </p:tgtEl>
                                        <p:attrNameLst>
                                          <p:attrName>ppt_x</p:attrName>
                                        </p:attrNameLst>
                                      </p:cBhvr>
                                      <p:tavLst>
                                        <p:tav tm="0">
                                          <p:val>
                                            <p:strVal val="#ppt_x"/>
                                          </p:val>
                                        </p:tav>
                                        <p:tav tm="100000">
                                          <p:val>
                                            <p:strVal val="#ppt_x"/>
                                          </p:val>
                                        </p:tav>
                                      </p:tavLst>
                                    </p:anim>
                                    <p:anim calcmode="lin" valueType="num">
                                      <p:cBhvr additive="base">
                                        <p:cTn id="84"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15"/>
                                        </p:tgtEl>
                                        <p:attrNameLst>
                                          <p:attrName>style.visibility</p:attrName>
                                        </p:attrNameLst>
                                      </p:cBhvr>
                                      <p:to>
                                        <p:strVal val="visible"/>
                                      </p:to>
                                    </p:set>
                                    <p:anim calcmode="lin" valueType="num">
                                      <p:cBhvr additive="base">
                                        <p:cTn id="89" dur="500" fill="hold"/>
                                        <p:tgtEl>
                                          <p:spTgt spid="15"/>
                                        </p:tgtEl>
                                        <p:attrNameLst>
                                          <p:attrName>ppt_x</p:attrName>
                                        </p:attrNameLst>
                                      </p:cBhvr>
                                      <p:tavLst>
                                        <p:tav tm="0">
                                          <p:val>
                                            <p:strVal val="#ppt_x"/>
                                          </p:val>
                                        </p:tav>
                                        <p:tav tm="100000">
                                          <p:val>
                                            <p:strVal val="#ppt_x"/>
                                          </p:val>
                                        </p:tav>
                                      </p:tavLst>
                                    </p:anim>
                                    <p:anim calcmode="lin" valueType="num">
                                      <p:cBhvr additive="base">
                                        <p:cTn id="9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131"/>
                                        </p:tgtEl>
                                        <p:attrNameLst>
                                          <p:attrName>style.visibility</p:attrName>
                                        </p:attrNameLst>
                                      </p:cBhvr>
                                      <p:to>
                                        <p:strVal val="visible"/>
                                      </p:to>
                                    </p:set>
                                    <p:anim calcmode="lin" valueType="num">
                                      <p:cBhvr additive="base">
                                        <p:cTn id="95" dur="500" fill="hold"/>
                                        <p:tgtEl>
                                          <p:spTgt spid="131"/>
                                        </p:tgtEl>
                                        <p:attrNameLst>
                                          <p:attrName>ppt_x</p:attrName>
                                        </p:attrNameLst>
                                      </p:cBhvr>
                                      <p:tavLst>
                                        <p:tav tm="0">
                                          <p:val>
                                            <p:strVal val="#ppt_x"/>
                                          </p:val>
                                        </p:tav>
                                        <p:tav tm="100000">
                                          <p:val>
                                            <p:strVal val="#ppt_x"/>
                                          </p:val>
                                        </p:tav>
                                      </p:tavLst>
                                    </p:anim>
                                    <p:anim calcmode="lin" valueType="num">
                                      <p:cBhvr additive="base">
                                        <p:cTn id="96" dur="500" fill="hold"/>
                                        <p:tgtEl>
                                          <p:spTgt spid="131"/>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80"/>
                                        </p:tgtEl>
                                        <p:attrNameLst>
                                          <p:attrName>style.visibility</p:attrName>
                                        </p:attrNameLst>
                                      </p:cBhvr>
                                      <p:to>
                                        <p:strVal val="visible"/>
                                      </p:to>
                                    </p:set>
                                    <p:anim calcmode="lin" valueType="num">
                                      <p:cBhvr additive="base">
                                        <p:cTn id="99" dur="500" fill="hold"/>
                                        <p:tgtEl>
                                          <p:spTgt spid="80"/>
                                        </p:tgtEl>
                                        <p:attrNameLst>
                                          <p:attrName>ppt_x</p:attrName>
                                        </p:attrNameLst>
                                      </p:cBhvr>
                                      <p:tavLst>
                                        <p:tav tm="0">
                                          <p:val>
                                            <p:strVal val="#ppt_x"/>
                                          </p:val>
                                        </p:tav>
                                        <p:tav tm="100000">
                                          <p:val>
                                            <p:strVal val="#ppt_x"/>
                                          </p:val>
                                        </p:tav>
                                      </p:tavLst>
                                    </p:anim>
                                    <p:anim calcmode="lin" valueType="num">
                                      <p:cBhvr additive="base">
                                        <p:cTn id="100"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108" grpId="0"/>
      <p:bldP spid="109" grpId="0"/>
      <p:bldP spid="110" grpId="0"/>
      <p:bldP spid="111" grpId="0"/>
      <p:bldP spid="112" grpId="0"/>
      <p:bldP spid="113" grpId="0"/>
      <p:bldP spid="123" grpId="0"/>
      <p:bldP spid="127" grpId="0"/>
      <p:bldP spid="8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4AD81-3018-864B-85D8-E9482888F283}"/>
              </a:ext>
            </a:extLst>
          </p:cNvPr>
          <p:cNvSpPr>
            <a:spLocks noGrp="1"/>
          </p:cNvSpPr>
          <p:nvPr>
            <p:ph type="title"/>
          </p:nvPr>
        </p:nvSpPr>
        <p:spPr/>
        <p:txBody>
          <a:bodyPr>
            <a:normAutofit fontScale="90000"/>
          </a:bodyPr>
          <a:lstStyle/>
          <a:p>
            <a:r>
              <a:rPr lang="en-US" sz="3200" b="1" dirty="0">
                <a:latin typeface="Optima" panose="02000503060000020004" pitchFamily="2" charset="0"/>
              </a:rPr>
              <a:t>Spares Data Acquisition – The Methodology</a:t>
            </a:r>
          </a:p>
        </p:txBody>
      </p:sp>
      <p:sp>
        <p:nvSpPr>
          <p:cNvPr id="4" name="Date Placeholder 3">
            <a:extLst>
              <a:ext uri="{FF2B5EF4-FFF2-40B4-BE49-F238E27FC236}">
                <a16:creationId xmlns:a16="http://schemas.microsoft.com/office/drawing/2014/main" id="{7F92D8C8-7E53-9E44-AB9D-A94BDBB7F8CE}"/>
              </a:ext>
            </a:extLst>
          </p:cNvPr>
          <p:cNvSpPr>
            <a:spLocks noGrp="1"/>
          </p:cNvSpPr>
          <p:nvPr>
            <p:ph type="dt" sz="half" idx="10"/>
          </p:nvPr>
        </p:nvSpPr>
        <p:spPr>
          <a:xfrm>
            <a:off x="241300" y="6601353"/>
            <a:ext cx="1824509" cy="226715"/>
          </a:xfrm>
        </p:spPr>
        <p:txBody>
          <a:bodyPr/>
          <a:lstStyle/>
          <a:p>
            <a:r>
              <a:rPr lang="en-ZA" dirty="0" err="1">
                <a:solidFill>
                  <a:schemeClr val="bg1"/>
                </a:solidFill>
                <a:latin typeface="Optima" panose="02000503060000020004" pitchFamily="2" charset="0"/>
              </a:rPr>
              <a:t>PiLog</a:t>
            </a:r>
            <a:endParaRPr lang="en-ZA" dirty="0">
              <a:solidFill>
                <a:schemeClr val="bg1"/>
              </a:solidFill>
              <a:latin typeface="Optima" panose="02000503060000020004" pitchFamily="2" charset="0"/>
            </a:endParaRPr>
          </a:p>
        </p:txBody>
      </p:sp>
      <p:sp>
        <p:nvSpPr>
          <p:cNvPr id="5" name="Footer Placeholder 4">
            <a:extLst>
              <a:ext uri="{FF2B5EF4-FFF2-40B4-BE49-F238E27FC236}">
                <a16:creationId xmlns:a16="http://schemas.microsoft.com/office/drawing/2014/main" id="{949D21A0-444F-744F-95B6-367AFFBBF322}"/>
              </a:ext>
            </a:extLst>
          </p:cNvPr>
          <p:cNvSpPr>
            <a:spLocks noGrp="1"/>
          </p:cNvSpPr>
          <p:nvPr>
            <p:ph type="ftr" sz="quarter" idx="11"/>
          </p:nvPr>
        </p:nvSpPr>
        <p:spPr>
          <a:xfrm>
            <a:off x="4165601" y="6622089"/>
            <a:ext cx="2476120" cy="226715"/>
          </a:xfrm>
        </p:spPr>
        <p:txBody>
          <a:bodyPr/>
          <a:lstStyle/>
          <a:p>
            <a:r>
              <a:rPr lang="en-ZA">
                <a:latin typeface="Optima" panose="02000503060000020004" pitchFamily="2" charset="0"/>
              </a:rPr>
              <a:t>www.piloggroup.com</a:t>
            </a:r>
            <a:endParaRPr lang="en-ZA" dirty="0">
              <a:latin typeface="Optima" panose="02000503060000020004" pitchFamily="2" charset="0"/>
            </a:endParaRPr>
          </a:p>
        </p:txBody>
      </p:sp>
      <p:sp>
        <p:nvSpPr>
          <p:cNvPr id="50" name="Text Box 9">
            <a:extLst>
              <a:ext uri="{FF2B5EF4-FFF2-40B4-BE49-F238E27FC236}">
                <a16:creationId xmlns:a16="http://schemas.microsoft.com/office/drawing/2014/main" id="{AF75E51D-D1CD-8C40-B074-598B36A9F259}"/>
              </a:ext>
            </a:extLst>
          </p:cNvPr>
          <p:cNvSpPr txBox="1">
            <a:spLocks noChangeArrowheads="1"/>
          </p:cNvSpPr>
          <p:nvPr/>
        </p:nvSpPr>
        <p:spPr bwMode="auto">
          <a:xfrm>
            <a:off x="6847419" y="7452784"/>
            <a:ext cx="2955325" cy="2062103"/>
          </a:xfrm>
          <a:prstGeom prst="rect">
            <a:avLst/>
          </a:prstGeom>
          <a:solidFill>
            <a:srgbClr val="CCFFFF"/>
          </a:solidFill>
          <a:ln w="25400">
            <a:solidFill>
              <a:schemeClr val="tx1"/>
            </a:solidFill>
            <a:miter lim="800000"/>
            <a:headEnd/>
            <a:tailEnd/>
          </a:ln>
        </p:spPr>
        <p:txBody>
          <a:bodyPr wrap="square">
            <a:spAutoFit/>
          </a:bodyPr>
          <a:lstStyle>
            <a:lvl1pPr>
              <a:lnSpc>
                <a:spcPct val="90000"/>
              </a:lnSpc>
              <a:spcBef>
                <a:spcPts val="1800"/>
              </a:spcBef>
              <a:buClr>
                <a:schemeClr val="tx2"/>
              </a:buClr>
              <a:buSzPct val="80000"/>
              <a:buFont typeface="Wingdings" pitchFamily="2" charset="2"/>
              <a:buChar char="§"/>
              <a:defRPr sz="2000">
                <a:solidFill>
                  <a:schemeClr val="tx2"/>
                </a:solidFill>
                <a:latin typeface="Corbel" panose="020B0503020204020204" pitchFamily="34" charset="0"/>
                <a:ea typeface="MS PGothic" panose="020B0600070205080204" pitchFamily="34" charset="-128"/>
              </a:defRPr>
            </a:lvl1pPr>
            <a:lvl2pPr marL="742950" indent="-285750">
              <a:lnSpc>
                <a:spcPct val="90000"/>
              </a:lnSpc>
              <a:spcBef>
                <a:spcPts val="1000"/>
              </a:spcBef>
              <a:buClr>
                <a:schemeClr val="tx2"/>
              </a:buClr>
              <a:buSzPct val="80000"/>
              <a:buFont typeface="Wingdings" pitchFamily="2" charset="2"/>
              <a:buChar char="§"/>
              <a:defRPr>
                <a:solidFill>
                  <a:schemeClr val="tx2"/>
                </a:solidFill>
                <a:latin typeface="Corbel" panose="020B0503020204020204" pitchFamily="34" charset="0"/>
                <a:ea typeface="MS PGothic" panose="020B0600070205080204" pitchFamily="34" charset="-128"/>
              </a:defRPr>
            </a:lvl2pPr>
            <a:lvl3pPr marL="1143000" indent="-228600">
              <a:lnSpc>
                <a:spcPct val="90000"/>
              </a:lnSpc>
              <a:spcBef>
                <a:spcPts val="800"/>
              </a:spcBef>
              <a:buClr>
                <a:schemeClr val="tx2"/>
              </a:buClr>
              <a:buSzPct val="80000"/>
              <a:buFont typeface="Wingdings" pitchFamily="2" charset="2"/>
              <a:buChar char="§"/>
              <a:defRPr sz="1600">
                <a:solidFill>
                  <a:schemeClr val="tx2"/>
                </a:solidFill>
                <a:latin typeface="Corbel" panose="020B0503020204020204" pitchFamily="34" charset="0"/>
                <a:ea typeface="MS PGothic" panose="020B0600070205080204" pitchFamily="34" charset="-128"/>
              </a:defRPr>
            </a:lvl3pPr>
            <a:lvl4pPr marL="16002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4pPr>
            <a:lvl5pPr marL="20574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5pPr>
            <a:lvl6pPr marL="25146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6pPr>
            <a:lvl7pPr marL="29718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7pPr>
            <a:lvl8pPr marL="34290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8pPr>
            <a:lvl9pPr marL="38862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9pPr>
          </a:lstStyle>
          <a:p>
            <a:pPr eaLnBrk="1" hangingPunct="1">
              <a:lnSpc>
                <a:spcPct val="100000"/>
              </a:lnSpc>
              <a:spcBef>
                <a:spcPct val="0"/>
              </a:spcBef>
              <a:buClrTx/>
              <a:buSzTx/>
              <a:buFontTx/>
              <a:buNone/>
            </a:pPr>
            <a:r>
              <a:rPr lang="en-US" altLang="en-US" sz="3200">
                <a:solidFill>
                  <a:schemeClr val="tx1"/>
                </a:solidFill>
                <a:latin typeface="Optima" panose="02000503060000020004" pitchFamily="2" charset="0"/>
              </a:rPr>
              <a:t>Materials Standardisation and Management</a:t>
            </a:r>
          </a:p>
        </p:txBody>
      </p:sp>
      <p:sp>
        <p:nvSpPr>
          <p:cNvPr id="51" name="Text Box 9">
            <a:extLst>
              <a:ext uri="{FF2B5EF4-FFF2-40B4-BE49-F238E27FC236}">
                <a16:creationId xmlns:a16="http://schemas.microsoft.com/office/drawing/2014/main" id="{074CE8B7-11D6-6C41-80B6-3E940B7964A3}"/>
              </a:ext>
            </a:extLst>
          </p:cNvPr>
          <p:cNvSpPr txBox="1">
            <a:spLocks noChangeArrowheads="1"/>
          </p:cNvSpPr>
          <p:nvPr/>
        </p:nvSpPr>
        <p:spPr bwMode="auto">
          <a:xfrm>
            <a:off x="7050619" y="7655984"/>
            <a:ext cx="2955325" cy="2062103"/>
          </a:xfrm>
          <a:prstGeom prst="rect">
            <a:avLst/>
          </a:prstGeom>
          <a:solidFill>
            <a:srgbClr val="CCFFFF"/>
          </a:solidFill>
          <a:ln w="25400">
            <a:solidFill>
              <a:schemeClr val="tx1"/>
            </a:solidFill>
            <a:miter lim="800000"/>
            <a:headEnd/>
            <a:tailEnd/>
          </a:ln>
        </p:spPr>
        <p:txBody>
          <a:bodyPr wrap="square">
            <a:spAutoFit/>
          </a:bodyPr>
          <a:lstStyle>
            <a:lvl1pPr>
              <a:lnSpc>
                <a:spcPct val="90000"/>
              </a:lnSpc>
              <a:spcBef>
                <a:spcPts val="1800"/>
              </a:spcBef>
              <a:buClr>
                <a:schemeClr val="tx2"/>
              </a:buClr>
              <a:buSzPct val="80000"/>
              <a:buFont typeface="Wingdings" pitchFamily="2" charset="2"/>
              <a:buChar char="§"/>
              <a:defRPr sz="2000">
                <a:solidFill>
                  <a:schemeClr val="tx2"/>
                </a:solidFill>
                <a:latin typeface="Corbel" panose="020B0503020204020204" pitchFamily="34" charset="0"/>
                <a:ea typeface="MS PGothic" panose="020B0600070205080204" pitchFamily="34" charset="-128"/>
              </a:defRPr>
            </a:lvl1pPr>
            <a:lvl2pPr marL="742950" indent="-285750">
              <a:lnSpc>
                <a:spcPct val="90000"/>
              </a:lnSpc>
              <a:spcBef>
                <a:spcPts val="1000"/>
              </a:spcBef>
              <a:buClr>
                <a:schemeClr val="tx2"/>
              </a:buClr>
              <a:buSzPct val="80000"/>
              <a:buFont typeface="Wingdings" pitchFamily="2" charset="2"/>
              <a:buChar char="§"/>
              <a:defRPr>
                <a:solidFill>
                  <a:schemeClr val="tx2"/>
                </a:solidFill>
                <a:latin typeface="Corbel" panose="020B0503020204020204" pitchFamily="34" charset="0"/>
                <a:ea typeface="MS PGothic" panose="020B0600070205080204" pitchFamily="34" charset="-128"/>
              </a:defRPr>
            </a:lvl2pPr>
            <a:lvl3pPr marL="1143000" indent="-228600">
              <a:lnSpc>
                <a:spcPct val="90000"/>
              </a:lnSpc>
              <a:spcBef>
                <a:spcPts val="800"/>
              </a:spcBef>
              <a:buClr>
                <a:schemeClr val="tx2"/>
              </a:buClr>
              <a:buSzPct val="80000"/>
              <a:buFont typeface="Wingdings" pitchFamily="2" charset="2"/>
              <a:buChar char="§"/>
              <a:defRPr sz="1600">
                <a:solidFill>
                  <a:schemeClr val="tx2"/>
                </a:solidFill>
                <a:latin typeface="Corbel" panose="020B0503020204020204" pitchFamily="34" charset="0"/>
                <a:ea typeface="MS PGothic" panose="020B0600070205080204" pitchFamily="34" charset="-128"/>
              </a:defRPr>
            </a:lvl3pPr>
            <a:lvl4pPr marL="16002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4pPr>
            <a:lvl5pPr marL="20574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5pPr>
            <a:lvl6pPr marL="25146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6pPr>
            <a:lvl7pPr marL="29718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7pPr>
            <a:lvl8pPr marL="34290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8pPr>
            <a:lvl9pPr marL="38862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9pPr>
          </a:lstStyle>
          <a:p>
            <a:pPr eaLnBrk="1" hangingPunct="1">
              <a:lnSpc>
                <a:spcPct val="100000"/>
              </a:lnSpc>
              <a:spcBef>
                <a:spcPct val="0"/>
              </a:spcBef>
              <a:buClrTx/>
              <a:buSzTx/>
              <a:buFontTx/>
              <a:buNone/>
            </a:pPr>
            <a:r>
              <a:rPr lang="en-US" altLang="en-US" sz="3200">
                <a:solidFill>
                  <a:schemeClr val="tx1"/>
                </a:solidFill>
                <a:latin typeface="Optima" panose="02000503060000020004" pitchFamily="2" charset="0"/>
              </a:rPr>
              <a:t>Materials Standardisation and Management</a:t>
            </a:r>
          </a:p>
        </p:txBody>
      </p:sp>
      <p:sp>
        <p:nvSpPr>
          <p:cNvPr id="52" name="Text Box 9">
            <a:extLst>
              <a:ext uri="{FF2B5EF4-FFF2-40B4-BE49-F238E27FC236}">
                <a16:creationId xmlns:a16="http://schemas.microsoft.com/office/drawing/2014/main" id="{AB958EEF-39C6-D743-A90D-29C22D0FCD36}"/>
              </a:ext>
            </a:extLst>
          </p:cNvPr>
          <p:cNvSpPr txBox="1">
            <a:spLocks noChangeArrowheads="1"/>
          </p:cNvSpPr>
          <p:nvPr/>
        </p:nvSpPr>
        <p:spPr bwMode="auto">
          <a:xfrm>
            <a:off x="7253819" y="7859184"/>
            <a:ext cx="2955325" cy="2062103"/>
          </a:xfrm>
          <a:prstGeom prst="rect">
            <a:avLst/>
          </a:prstGeom>
          <a:solidFill>
            <a:srgbClr val="CCFFFF"/>
          </a:solidFill>
          <a:ln w="25400">
            <a:solidFill>
              <a:schemeClr val="tx1"/>
            </a:solidFill>
            <a:miter lim="800000"/>
            <a:headEnd/>
            <a:tailEnd/>
          </a:ln>
        </p:spPr>
        <p:txBody>
          <a:bodyPr wrap="square">
            <a:spAutoFit/>
          </a:bodyPr>
          <a:lstStyle>
            <a:lvl1pPr>
              <a:lnSpc>
                <a:spcPct val="90000"/>
              </a:lnSpc>
              <a:spcBef>
                <a:spcPts val="1800"/>
              </a:spcBef>
              <a:buClr>
                <a:schemeClr val="tx2"/>
              </a:buClr>
              <a:buSzPct val="80000"/>
              <a:buFont typeface="Wingdings" pitchFamily="2" charset="2"/>
              <a:buChar char="§"/>
              <a:defRPr sz="2000">
                <a:solidFill>
                  <a:schemeClr val="tx2"/>
                </a:solidFill>
                <a:latin typeface="Corbel" panose="020B0503020204020204" pitchFamily="34" charset="0"/>
                <a:ea typeface="MS PGothic" panose="020B0600070205080204" pitchFamily="34" charset="-128"/>
              </a:defRPr>
            </a:lvl1pPr>
            <a:lvl2pPr marL="742950" indent="-285750">
              <a:lnSpc>
                <a:spcPct val="90000"/>
              </a:lnSpc>
              <a:spcBef>
                <a:spcPts val="1000"/>
              </a:spcBef>
              <a:buClr>
                <a:schemeClr val="tx2"/>
              </a:buClr>
              <a:buSzPct val="80000"/>
              <a:buFont typeface="Wingdings" pitchFamily="2" charset="2"/>
              <a:buChar char="§"/>
              <a:defRPr>
                <a:solidFill>
                  <a:schemeClr val="tx2"/>
                </a:solidFill>
                <a:latin typeface="Corbel" panose="020B0503020204020204" pitchFamily="34" charset="0"/>
                <a:ea typeface="MS PGothic" panose="020B0600070205080204" pitchFamily="34" charset="-128"/>
              </a:defRPr>
            </a:lvl2pPr>
            <a:lvl3pPr marL="1143000" indent="-228600">
              <a:lnSpc>
                <a:spcPct val="90000"/>
              </a:lnSpc>
              <a:spcBef>
                <a:spcPts val="800"/>
              </a:spcBef>
              <a:buClr>
                <a:schemeClr val="tx2"/>
              </a:buClr>
              <a:buSzPct val="80000"/>
              <a:buFont typeface="Wingdings" pitchFamily="2" charset="2"/>
              <a:buChar char="§"/>
              <a:defRPr sz="1600">
                <a:solidFill>
                  <a:schemeClr val="tx2"/>
                </a:solidFill>
                <a:latin typeface="Corbel" panose="020B0503020204020204" pitchFamily="34" charset="0"/>
                <a:ea typeface="MS PGothic" panose="020B0600070205080204" pitchFamily="34" charset="-128"/>
              </a:defRPr>
            </a:lvl3pPr>
            <a:lvl4pPr marL="16002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4pPr>
            <a:lvl5pPr marL="20574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5pPr>
            <a:lvl6pPr marL="25146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6pPr>
            <a:lvl7pPr marL="29718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7pPr>
            <a:lvl8pPr marL="34290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8pPr>
            <a:lvl9pPr marL="38862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9pPr>
          </a:lstStyle>
          <a:p>
            <a:pPr eaLnBrk="1" hangingPunct="1">
              <a:lnSpc>
                <a:spcPct val="100000"/>
              </a:lnSpc>
              <a:spcBef>
                <a:spcPct val="0"/>
              </a:spcBef>
              <a:buClrTx/>
              <a:buSzTx/>
              <a:buFontTx/>
              <a:buNone/>
            </a:pPr>
            <a:r>
              <a:rPr lang="en-US" altLang="en-US" sz="3200">
                <a:solidFill>
                  <a:schemeClr val="tx1"/>
                </a:solidFill>
                <a:latin typeface="Optima" panose="02000503060000020004" pitchFamily="2" charset="0"/>
              </a:rPr>
              <a:t>Materials Standardisation and Management</a:t>
            </a:r>
          </a:p>
        </p:txBody>
      </p:sp>
      <p:sp>
        <p:nvSpPr>
          <p:cNvPr id="53" name="Text Box 9">
            <a:extLst>
              <a:ext uri="{FF2B5EF4-FFF2-40B4-BE49-F238E27FC236}">
                <a16:creationId xmlns:a16="http://schemas.microsoft.com/office/drawing/2014/main" id="{5B1ACB84-4049-644B-8707-FF8397AECF7B}"/>
              </a:ext>
            </a:extLst>
          </p:cNvPr>
          <p:cNvSpPr txBox="1">
            <a:spLocks noChangeArrowheads="1"/>
          </p:cNvSpPr>
          <p:nvPr/>
        </p:nvSpPr>
        <p:spPr bwMode="auto">
          <a:xfrm>
            <a:off x="7457019" y="8062384"/>
            <a:ext cx="2955325" cy="2062103"/>
          </a:xfrm>
          <a:prstGeom prst="rect">
            <a:avLst/>
          </a:prstGeom>
          <a:solidFill>
            <a:srgbClr val="CCFFFF"/>
          </a:solidFill>
          <a:ln w="25400">
            <a:solidFill>
              <a:schemeClr val="tx1"/>
            </a:solidFill>
            <a:miter lim="800000"/>
            <a:headEnd/>
            <a:tailEnd/>
          </a:ln>
        </p:spPr>
        <p:txBody>
          <a:bodyPr wrap="square">
            <a:spAutoFit/>
          </a:bodyPr>
          <a:lstStyle>
            <a:lvl1pPr>
              <a:lnSpc>
                <a:spcPct val="90000"/>
              </a:lnSpc>
              <a:spcBef>
                <a:spcPts val="1800"/>
              </a:spcBef>
              <a:buClr>
                <a:schemeClr val="tx2"/>
              </a:buClr>
              <a:buSzPct val="80000"/>
              <a:buFont typeface="Wingdings" pitchFamily="2" charset="2"/>
              <a:buChar char="§"/>
              <a:defRPr sz="2000">
                <a:solidFill>
                  <a:schemeClr val="tx2"/>
                </a:solidFill>
                <a:latin typeface="Corbel" panose="020B0503020204020204" pitchFamily="34" charset="0"/>
                <a:ea typeface="MS PGothic" panose="020B0600070205080204" pitchFamily="34" charset="-128"/>
              </a:defRPr>
            </a:lvl1pPr>
            <a:lvl2pPr marL="742950" indent="-285750">
              <a:lnSpc>
                <a:spcPct val="90000"/>
              </a:lnSpc>
              <a:spcBef>
                <a:spcPts val="1000"/>
              </a:spcBef>
              <a:buClr>
                <a:schemeClr val="tx2"/>
              </a:buClr>
              <a:buSzPct val="80000"/>
              <a:buFont typeface="Wingdings" pitchFamily="2" charset="2"/>
              <a:buChar char="§"/>
              <a:defRPr>
                <a:solidFill>
                  <a:schemeClr val="tx2"/>
                </a:solidFill>
                <a:latin typeface="Corbel" panose="020B0503020204020204" pitchFamily="34" charset="0"/>
                <a:ea typeface="MS PGothic" panose="020B0600070205080204" pitchFamily="34" charset="-128"/>
              </a:defRPr>
            </a:lvl2pPr>
            <a:lvl3pPr marL="1143000" indent="-228600">
              <a:lnSpc>
                <a:spcPct val="90000"/>
              </a:lnSpc>
              <a:spcBef>
                <a:spcPts val="800"/>
              </a:spcBef>
              <a:buClr>
                <a:schemeClr val="tx2"/>
              </a:buClr>
              <a:buSzPct val="80000"/>
              <a:buFont typeface="Wingdings" pitchFamily="2" charset="2"/>
              <a:buChar char="§"/>
              <a:defRPr sz="1600">
                <a:solidFill>
                  <a:schemeClr val="tx2"/>
                </a:solidFill>
                <a:latin typeface="Corbel" panose="020B0503020204020204" pitchFamily="34" charset="0"/>
                <a:ea typeface="MS PGothic" panose="020B0600070205080204" pitchFamily="34" charset="-128"/>
              </a:defRPr>
            </a:lvl3pPr>
            <a:lvl4pPr marL="16002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4pPr>
            <a:lvl5pPr marL="20574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5pPr>
            <a:lvl6pPr marL="25146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6pPr>
            <a:lvl7pPr marL="29718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7pPr>
            <a:lvl8pPr marL="34290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8pPr>
            <a:lvl9pPr marL="38862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9pPr>
          </a:lstStyle>
          <a:p>
            <a:pPr eaLnBrk="1" hangingPunct="1">
              <a:lnSpc>
                <a:spcPct val="100000"/>
              </a:lnSpc>
              <a:spcBef>
                <a:spcPct val="0"/>
              </a:spcBef>
              <a:buClrTx/>
              <a:buSzTx/>
              <a:buFontTx/>
              <a:buNone/>
            </a:pPr>
            <a:r>
              <a:rPr lang="en-US" altLang="en-US" sz="3200">
                <a:solidFill>
                  <a:schemeClr val="tx1"/>
                </a:solidFill>
                <a:latin typeface="Optima" panose="02000503060000020004" pitchFamily="2" charset="0"/>
              </a:rPr>
              <a:t>Materials Standardisation and Management</a:t>
            </a:r>
          </a:p>
        </p:txBody>
      </p:sp>
      <p:sp>
        <p:nvSpPr>
          <p:cNvPr id="55" name="Text Box 32">
            <a:extLst>
              <a:ext uri="{FF2B5EF4-FFF2-40B4-BE49-F238E27FC236}">
                <a16:creationId xmlns:a16="http://schemas.microsoft.com/office/drawing/2014/main" id="{1DE4B209-84D4-F24C-833A-C3FA41C4BBB3}"/>
              </a:ext>
            </a:extLst>
          </p:cNvPr>
          <p:cNvSpPr txBox="1">
            <a:spLocks noChangeArrowheads="1"/>
          </p:cNvSpPr>
          <p:nvPr/>
        </p:nvSpPr>
        <p:spPr bwMode="auto">
          <a:xfrm>
            <a:off x="12352867" y="7933267"/>
            <a:ext cx="2176108" cy="584775"/>
          </a:xfrm>
          <a:prstGeom prst="rect">
            <a:avLst/>
          </a:prstGeom>
          <a:solidFill>
            <a:srgbClr val="CCFFFF"/>
          </a:solidFill>
          <a:ln w="25400">
            <a:solidFill>
              <a:schemeClr val="tx1"/>
            </a:solidFill>
            <a:miter lim="800000"/>
            <a:headEnd/>
            <a:tailEnd/>
          </a:ln>
        </p:spPr>
        <p:txBody>
          <a:bodyPr wrap="square">
            <a:spAutoFit/>
          </a:bodyPr>
          <a:lstStyle>
            <a:lvl1pPr>
              <a:lnSpc>
                <a:spcPct val="90000"/>
              </a:lnSpc>
              <a:spcBef>
                <a:spcPts val="1800"/>
              </a:spcBef>
              <a:buClr>
                <a:schemeClr val="tx2"/>
              </a:buClr>
              <a:buSzPct val="80000"/>
              <a:buFont typeface="Wingdings" pitchFamily="2" charset="2"/>
              <a:buChar char="§"/>
              <a:defRPr sz="2000">
                <a:solidFill>
                  <a:schemeClr val="tx2"/>
                </a:solidFill>
                <a:latin typeface="Corbel" panose="020B0503020204020204" pitchFamily="34" charset="0"/>
                <a:ea typeface="MS PGothic" panose="020B0600070205080204" pitchFamily="34" charset="-128"/>
              </a:defRPr>
            </a:lvl1pPr>
            <a:lvl2pPr marL="742950" indent="-285750">
              <a:lnSpc>
                <a:spcPct val="90000"/>
              </a:lnSpc>
              <a:spcBef>
                <a:spcPts val="1000"/>
              </a:spcBef>
              <a:buClr>
                <a:schemeClr val="tx2"/>
              </a:buClr>
              <a:buSzPct val="80000"/>
              <a:buFont typeface="Wingdings" pitchFamily="2" charset="2"/>
              <a:buChar char="§"/>
              <a:defRPr>
                <a:solidFill>
                  <a:schemeClr val="tx2"/>
                </a:solidFill>
                <a:latin typeface="Corbel" panose="020B0503020204020204" pitchFamily="34" charset="0"/>
                <a:ea typeface="MS PGothic" panose="020B0600070205080204" pitchFamily="34" charset="-128"/>
              </a:defRPr>
            </a:lvl2pPr>
            <a:lvl3pPr marL="1143000" indent="-228600">
              <a:lnSpc>
                <a:spcPct val="90000"/>
              </a:lnSpc>
              <a:spcBef>
                <a:spcPts val="800"/>
              </a:spcBef>
              <a:buClr>
                <a:schemeClr val="tx2"/>
              </a:buClr>
              <a:buSzPct val="80000"/>
              <a:buFont typeface="Wingdings" pitchFamily="2" charset="2"/>
              <a:buChar char="§"/>
              <a:defRPr sz="1600">
                <a:solidFill>
                  <a:schemeClr val="tx2"/>
                </a:solidFill>
                <a:latin typeface="Corbel" panose="020B0503020204020204" pitchFamily="34" charset="0"/>
                <a:ea typeface="MS PGothic" panose="020B0600070205080204" pitchFamily="34" charset="-128"/>
              </a:defRPr>
            </a:lvl3pPr>
            <a:lvl4pPr marL="16002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4pPr>
            <a:lvl5pPr marL="20574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5pPr>
            <a:lvl6pPr marL="25146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6pPr>
            <a:lvl7pPr marL="29718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7pPr>
            <a:lvl8pPr marL="34290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8pPr>
            <a:lvl9pPr marL="38862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9pPr>
          </a:lstStyle>
          <a:p>
            <a:pPr eaLnBrk="1" hangingPunct="1">
              <a:lnSpc>
                <a:spcPct val="100000"/>
              </a:lnSpc>
              <a:spcBef>
                <a:spcPct val="0"/>
              </a:spcBef>
              <a:buClrTx/>
              <a:buSzTx/>
              <a:buFontTx/>
              <a:buNone/>
            </a:pPr>
            <a:r>
              <a:rPr lang="en-US" altLang="en-US" sz="3200">
                <a:solidFill>
                  <a:schemeClr val="tx1"/>
                </a:solidFill>
                <a:latin typeface="Optima" panose="02000503060000020004" pitchFamily="2" charset="0"/>
              </a:rPr>
              <a:t>ERP</a:t>
            </a:r>
          </a:p>
        </p:txBody>
      </p:sp>
      <p:grpSp>
        <p:nvGrpSpPr>
          <p:cNvPr id="83" name="Group 82">
            <a:extLst>
              <a:ext uri="{FF2B5EF4-FFF2-40B4-BE49-F238E27FC236}">
                <a16:creationId xmlns:a16="http://schemas.microsoft.com/office/drawing/2014/main" id="{DFACFA00-DA6E-F045-B4A4-EFD4E66F0C1B}"/>
              </a:ext>
            </a:extLst>
          </p:cNvPr>
          <p:cNvGrpSpPr/>
          <p:nvPr/>
        </p:nvGrpSpPr>
        <p:grpSpPr>
          <a:xfrm>
            <a:off x="1560907" y="961246"/>
            <a:ext cx="5897225" cy="5478516"/>
            <a:chOff x="-122089" y="758283"/>
            <a:chExt cx="8866039" cy="4108887"/>
          </a:xfrm>
        </p:grpSpPr>
        <p:sp>
          <p:nvSpPr>
            <p:cNvPr id="38" name="Rounded Rectangle 37">
              <a:extLst>
                <a:ext uri="{FF2B5EF4-FFF2-40B4-BE49-F238E27FC236}">
                  <a16:creationId xmlns:a16="http://schemas.microsoft.com/office/drawing/2014/main" id="{F8C9A6FA-8F53-5C48-96EF-E2ECA44FD60F}"/>
                </a:ext>
              </a:extLst>
            </p:cNvPr>
            <p:cNvSpPr/>
            <p:nvPr/>
          </p:nvSpPr>
          <p:spPr>
            <a:xfrm>
              <a:off x="3202257" y="758283"/>
              <a:ext cx="2698595" cy="557561"/>
            </a:xfrm>
            <a:prstGeom prst="roundRect">
              <a:avLst/>
            </a:prstGeom>
            <a:ln/>
          </p:spPr>
          <p:style>
            <a:lnRef idx="1">
              <a:schemeClr val="accent1"/>
            </a:lnRef>
            <a:fillRef idx="2">
              <a:schemeClr val="accent1"/>
            </a:fillRef>
            <a:effectRef idx="1">
              <a:schemeClr val="accent1"/>
            </a:effectRef>
            <a:fontRef idx="minor">
              <a:schemeClr val="dk1"/>
            </a:fontRef>
          </p:style>
          <p:txBody>
            <a:bodyPr lIns="48000" tIns="0" rIns="48000" bIns="0" rtlCol="0" anchor="ctr"/>
            <a:lstStyle/>
            <a:p>
              <a:pPr algn="ctr"/>
              <a:r>
                <a:rPr lang="en-US" sz="1600" b="1" dirty="0">
                  <a:solidFill>
                    <a:schemeClr val="tx1"/>
                  </a:solidFill>
                  <a:latin typeface="Optima" panose="02000503060000020004" pitchFamily="2" charset="0"/>
                  <a:cs typeface="Arial"/>
                </a:rPr>
                <a:t>Vendors</a:t>
              </a:r>
            </a:p>
          </p:txBody>
        </p:sp>
        <p:sp>
          <p:nvSpPr>
            <p:cNvPr id="39" name="Rectangle 3">
              <a:extLst>
                <a:ext uri="{FF2B5EF4-FFF2-40B4-BE49-F238E27FC236}">
                  <a16:creationId xmlns:a16="http://schemas.microsoft.com/office/drawing/2014/main" id="{BB42E496-3A56-384B-866F-37A40510BF8B}"/>
                </a:ext>
              </a:extLst>
            </p:cNvPr>
            <p:cNvSpPr>
              <a:spLocks noChangeArrowheads="1"/>
            </p:cNvSpPr>
            <p:nvPr/>
          </p:nvSpPr>
          <p:spPr bwMode="auto">
            <a:xfrm>
              <a:off x="780585" y="1454174"/>
              <a:ext cx="7538225" cy="51959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lnSpc>
                  <a:spcPct val="90000"/>
                </a:lnSpc>
                <a:spcBef>
                  <a:spcPts val="1800"/>
                </a:spcBef>
                <a:buClr>
                  <a:schemeClr val="tx2"/>
                </a:buClr>
                <a:buSzPct val="80000"/>
                <a:buFont typeface="Wingdings" pitchFamily="2" charset="2"/>
                <a:buChar char="§"/>
                <a:defRPr sz="2000">
                  <a:solidFill>
                    <a:schemeClr val="tx2"/>
                  </a:solidFill>
                  <a:latin typeface="Corbel" panose="020B0503020204020204" pitchFamily="34" charset="0"/>
                  <a:ea typeface="MS PGothic" panose="020B0600070205080204" pitchFamily="34" charset="-128"/>
                </a:defRPr>
              </a:lvl1pPr>
              <a:lvl2pPr marL="742950" indent="-285750">
                <a:lnSpc>
                  <a:spcPct val="90000"/>
                </a:lnSpc>
                <a:spcBef>
                  <a:spcPts val="1000"/>
                </a:spcBef>
                <a:buClr>
                  <a:schemeClr val="tx2"/>
                </a:buClr>
                <a:buSzPct val="80000"/>
                <a:buFont typeface="Wingdings" pitchFamily="2" charset="2"/>
                <a:buChar char="§"/>
                <a:defRPr>
                  <a:solidFill>
                    <a:schemeClr val="tx2"/>
                  </a:solidFill>
                  <a:latin typeface="Corbel" panose="020B0503020204020204" pitchFamily="34" charset="0"/>
                  <a:ea typeface="MS PGothic" panose="020B0600070205080204" pitchFamily="34" charset="-128"/>
                </a:defRPr>
              </a:lvl2pPr>
              <a:lvl3pPr marL="1143000" indent="-228600">
                <a:lnSpc>
                  <a:spcPct val="90000"/>
                </a:lnSpc>
                <a:spcBef>
                  <a:spcPts val="800"/>
                </a:spcBef>
                <a:buClr>
                  <a:schemeClr val="tx2"/>
                </a:buClr>
                <a:buSzPct val="80000"/>
                <a:buFont typeface="Wingdings" pitchFamily="2" charset="2"/>
                <a:buChar char="§"/>
                <a:defRPr sz="1600">
                  <a:solidFill>
                    <a:schemeClr val="tx2"/>
                  </a:solidFill>
                  <a:latin typeface="Corbel" panose="020B0503020204020204" pitchFamily="34" charset="0"/>
                  <a:ea typeface="MS PGothic" panose="020B0600070205080204" pitchFamily="34" charset="-128"/>
                </a:defRPr>
              </a:lvl3pPr>
              <a:lvl4pPr marL="16002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4pPr>
              <a:lvl5pPr marL="20574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5pPr>
              <a:lvl6pPr marL="25146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6pPr>
              <a:lvl7pPr marL="29718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7pPr>
              <a:lvl8pPr marL="34290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8pPr>
              <a:lvl9pPr marL="38862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600" dirty="0">
                <a:solidFill>
                  <a:schemeClr val="tx1"/>
                </a:solidFill>
                <a:latin typeface="Optima" panose="02000503060000020004" pitchFamily="2" charset="0"/>
              </a:endParaRPr>
            </a:p>
          </p:txBody>
        </p:sp>
        <p:sp>
          <p:nvSpPr>
            <p:cNvPr id="40" name="Text Box 6">
              <a:extLst>
                <a:ext uri="{FF2B5EF4-FFF2-40B4-BE49-F238E27FC236}">
                  <a16:creationId xmlns:a16="http://schemas.microsoft.com/office/drawing/2014/main" id="{A54CFF8E-C20A-AA41-A8F1-87757F000E90}"/>
                </a:ext>
              </a:extLst>
            </p:cNvPr>
            <p:cNvSpPr txBox="1">
              <a:spLocks noChangeArrowheads="1"/>
            </p:cNvSpPr>
            <p:nvPr/>
          </p:nvSpPr>
          <p:spPr bwMode="auto">
            <a:xfrm>
              <a:off x="949324" y="1598636"/>
              <a:ext cx="803011" cy="192409"/>
            </a:xfrm>
            <a:prstGeom prst="rect">
              <a:avLst/>
            </a:prstGeom>
            <a:solidFill>
              <a:srgbClr val="CCFFFF"/>
            </a:solidFill>
            <a:ln w="25400">
              <a:solidFill>
                <a:schemeClr val="tx1"/>
              </a:solidFill>
              <a:miter lim="800000"/>
              <a:headEnd/>
              <a:tailEnd/>
            </a:ln>
          </p:spPr>
          <p:txBody>
            <a:bodyPr wrap="none">
              <a:spAutoFit/>
            </a:bodyPr>
            <a:lstStyle>
              <a:lvl1pPr>
                <a:lnSpc>
                  <a:spcPct val="90000"/>
                </a:lnSpc>
                <a:spcBef>
                  <a:spcPts val="1800"/>
                </a:spcBef>
                <a:buClr>
                  <a:schemeClr val="tx2"/>
                </a:buClr>
                <a:buSzPct val="80000"/>
                <a:buFont typeface="Wingdings" pitchFamily="2" charset="2"/>
                <a:buChar char="§"/>
                <a:defRPr sz="2000">
                  <a:solidFill>
                    <a:schemeClr val="tx2"/>
                  </a:solidFill>
                  <a:latin typeface="Corbel" panose="020B0503020204020204" pitchFamily="34" charset="0"/>
                  <a:ea typeface="MS PGothic" panose="020B0600070205080204" pitchFamily="34" charset="-128"/>
                </a:defRPr>
              </a:lvl1pPr>
              <a:lvl2pPr marL="742950" indent="-285750">
                <a:lnSpc>
                  <a:spcPct val="90000"/>
                </a:lnSpc>
                <a:spcBef>
                  <a:spcPts val="1000"/>
                </a:spcBef>
                <a:buClr>
                  <a:schemeClr val="tx2"/>
                </a:buClr>
                <a:buSzPct val="80000"/>
                <a:buFont typeface="Wingdings" pitchFamily="2" charset="2"/>
                <a:buChar char="§"/>
                <a:defRPr>
                  <a:solidFill>
                    <a:schemeClr val="tx2"/>
                  </a:solidFill>
                  <a:latin typeface="Corbel" panose="020B0503020204020204" pitchFamily="34" charset="0"/>
                  <a:ea typeface="MS PGothic" panose="020B0600070205080204" pitchFamily="34" charset="-128"/>
                </a:defRPr>
              </a:lvl2pPr>
              <a:lvl3pPr marL="1143000" indent="-228600">
                <a:lnSpc>
                  <a:spcPct val="90000"/>
                </a:lnSpc>
                <a:spcBef>
                  <a:spcPts val="800"/>
                </a:spcBef>
                <a:buClr>
                  <a:schemeClr val="tx2"/>
                </a:buClr>
                <a:buSzPct val="80000"/>
                <a:buFont typeface="Wingdings" pitchFamily="2" charset="2"/>
                <a:buChar char="§"/>
                <a:defRPr sz="1600">
                  <a:solidFill>
                    <a:schemeClr val="tx2"/>
                  </a:solidFill>
                  <a:latin typeface="Corbel" panose="020B0503020204020204" pitchFamily="34" charset="0"/>
                  <a:ea typeface="MS PGothic" panose="020B0600070205080204" pitchFamily="34" charset="-128"/>
                </a:defRPr>
              </a:lvl3pPr>
              <a:lvl4pPr marL="16002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4pPr>
              <a:lvl5pPr marL="20574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5pPr>
              <a:lvl6pPr marL="25146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6pPr>
              <a:lvl7pPr marL="29718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7pPr>
              <a:lvl8pPr marL="34290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8pPr>
              <a:lvl9pPr marL="38862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9pPr>
            </a:lstStyle>
            <a:p>
              <a:pPr eaLnBrk="1" hangingPunct="1">
                <a:lnSpc>
                  <a:spcPct val="100000"/>
                </a:lnSpc>
                <a:spcBef>
                  <a:spcPct val="0"/>
                </a:spcBef>
                <a:buClrTx/>
                <a:buSzTx/>
                <a:buFontTx/>
                <a:buNone/>
              </a:pPr>
              <a:r>
                <a:rPr lang="en-US" altLang="en-US" sz="1067" dirty="0">
                  <a:solidFill>
                    <a:schemeClr val="tx1"/>
                  </a:solidFill>
                  <a:latin typeface="Optima" panose="02000503060000020004" pitchFamily="2" charset="0"/>
                  <a:cs typeface="Arial" panose="020B0604020202020204" pitchFamily="34" charset="0"/>
                </a:rPr>
                <a:t>EPC 1</a:t>
              </a:r>
            </a:p>
          </p:txBody>
        </p:sp>
        <p:sp>
          <p:nvSpPr>
            <p:cNvPr id="41" name="Text Box 10">
              <a:extLst>
                <a:ext uri="{FF2B5EF4-FFF2-40B4-BE49-F238E27FC236}">
                  <a16:creationId xmlns:a16="http://schemas.microsoft.com/office/drawing/2014/main" id="{1178B872-A73A-FD48-BED6-F1509B8D61C2}"/>
                </a:ext>
              </a:extLst>
            </p:cNvPr>
            <p:cNvSpPr txBox="1">
              <a:spLocks noChangeArrowheads="1"/>
            </p:cNvSpPr>
            <p:nvPr/>
          </p:nvSpPr>
          <p:spPr bwMode="auto">
            <a:xfrm>
              <a:off x="3062290" y="1598636"/>
              <a:ext cx="803011" cy="192409"/>
            </a:xfrm>
            <a:prstGeom prst="rect">
              <a:avLst/>
            </a:prstGeom>
            <a:solidFill>
              <a:srgbClr val="CCFFFF"/>
            </a:solidFill>
            <a:ln w="25400">
              <a:solidFill>
                <a:schemeClr val="tx1"/>
              </a:solidFill>
              <a:miter lim="800000"/>
              <a:headEnd/>
              <a:tailEnd/>
            </a:ln>
          </p:spPr>
          <p:txBody>
            <a:bodyPr wrap="none">
              <a:spAutoFit/>
            </a:bodyPr>
            <a:lstStyle>
              <a:lvl1pPr>
                <a:lnSpc>
                  <a:spcPct val="90000"/>
                </a:lnSpc>
                <a:spcBef>
                  <a:spcPts val="1800"/>
                </a:spcBef>
                <a:buClr>
                  <a:schemeClr val="tx2"/>
                </a:buClr>
                <a:buSzPct val="80000"/>
                <a:buFont typeface="Wingdings" pitchFamily="2" charset="2"/>
                <a:buChar char="§"/>
                <a:defRPr sz="2000">
                  <a:solidFill>
                    <a:schemeClr val="tx2"/>
                  </a:solidFill>
                  <a:latin typeface="Corbel" panose="020B0503020204020204" pitchFamily="34" charset="0"/>
                  <a:ea typeface="MS PGothic" panose="020B0600070205080204" pitchFamily="34" charset="-128"/>
                </a:defRPr>
              </a:lvl1pPr>
              <a:lvl2pPr marL="742950" indent="-285750">
                <a:lnSpc>
                  <a:spcPct val="90000"/>
                </a:lnSpc>
                <a:spcBef>
                  <a:spcPts val="1000"/>
                </a:spcBef>
                <a:buClr>
                  <a:schemeClr val="tx2"/>
                </a:buClr>
                <a:buSzPct val="80000"/>
                <a:buFont typeface="Wingdings" pitchFamily="2" charset="2"/>
                <a:buChar char="§"/>
                <a:defRPr>
                  <a:solidFill>
                    <a:schemeClr val="tx2"/>
                  </a:solidFill>
                  <a:latin typeface="Corbel" panose="020B0503020204020204" pitchFamily="34" charset="0"/>
                  <a:ea typeface="MS PGothic" panose="020B0600070205080204" pitchFamily="34" charset="-128"/>
                </a:defRPr>
              </a:lvl2pPr>
              <a:lvl3pPr marL="1143000" indent="-228600">
                <a:lnSpc>
                  <a:spcPct val="90000"/>
                </a:lnSpc>
                <a:spcBef>
                  <a:spcPts val="800"/>
                </a:spcBef>
                <a:buClr>
                  <a:schemeClr val="tx2"/>
                </a:buClr>
                <a:buSzPct val="80000"/>
                <a:buFont typeface="Wingdings" pitchFamily="2" charset="2"/>
                <a:buChar char="§"/>
                <a:defRPr sz="1600">
                  <a:solidFill>
                    <a:schemeClr val="tx2"/>
                  </a:solidFill>
                  <a:latin typeface="Corbel" panose="020B0503020204020204" pitchFamily="34" charset="0"/>
                  <a:ea typeface="MS PGothic" panose="020B0600070205080204" pitchFamily="34" charset="-128"/>
                </a:defRPr>
              </a:lvl3pPr>
              <a:lvl4pPr marL="16002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4pPr>
              <a:lvl5pPr marL="20574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5pPr>
              <a:lvl6pPr marL="25146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6pPr>
              <a:lvl7pPr marL="29718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7pPr>
              <a:lvl8pPr marL="34290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8pPr>
              <a:lvl9pPr marL="38862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9pPr>
            </a:lstStyle>
            <a:p>
              <a:pPr eaLnBrk="1" hangingPunct="1">
                <a:lnSpc>
                  <a:spcPct val="100000"/>
                </a:lnSpc>
                <a:spcBef>
                  <a:spcPct val="0"/>
                </a:spcBef>
                <a:buClrTx/>
                <a:buSzTx/>
                <a:buFontTx/>
                <a:buNone/>
              </a:pPr>
              <a:r>
                <a:rPr lang="en-US" altLang="en-US" sz="1067">
                  <a:solidFill>
                    <a:schemeClr val="tx1"/>
                  </a:solidFill>
                  <a:latin typeface="Optima" panose="02000503060000020004" pitchFamily="2" charset="0"/>
                  <a:cs typeface="Arial" panose="020B0604020202020204" pitchFamily="34" charset="0"/>
                </a:rPr>
                <a:t>EPC 2</a:t>
              </a:r>
            </a:p>
          </p:txBody>
        </p:sp>
        <p:sp>
          <p:nvSpPr>
            <p:cNvPr id="42" name="Text Box 11">
              <a:extLst>
                <a:ext uri="{FF2B5EF4-FFF2-40B4-BE49-F238E27FC236}">
                  <a16:creationId xmlns:a16="http://schemas.microsoft.com/office/drawing/2014/main" id="{E8BB473C-AD12-6B4B-83A8-02B9857AC4BF}"/>
                </a:ext>
              </a:extLst>
            </p:cNvPr>
            <p:cNvSpPr txBox="1">
              <a:spLocks noChangeArrowheads="1"/>
            </p:cNvSpPr>
            <p:nvPr/>
          </p:nvSpPr>
          <p:spPr bwMode="auto">
            <a:xfrm>
              <a:off x="5210175" y="1598636"/>
              <a:ext cx="803011" cy="192409"/>
            </a:xfrm>
            <a:prstGeom prst="rect">
              <a:avLst/>
            </a:prstGeom>
            <a:solidFill>
              <a:srgbClr val="CCFFFF"/>
            </a:solidFill>
            <a:ln w="25400">
              <a:solidFill>
                <a:schemeClr val="tx1"/>
              </a:solidFill>
              <a:miter lim="800000"/>
              <a:headEnd/>
              <a:tailEnd/>
            </a:ln>
          </p:spPr>
          <p:txBody>
            <a:bodyPr wrap="none">
              <a:spAutoFit/>
            </a:bodyPr>
            <a:lstStyle>
              <a:lvl1pPr>
                <a:lnSpc>
                  <a:spcPct val="90000"/>
                </a:lnSpc>
                <a:spcBef>
                  <a:spcPts val="1800"/>
                </a:spcBef>
                <a:buClr>
                  <a:schemeClr val="tx2"/>
                </a:buClr>
                <a:buSzPct val="80000"/>
                <a:buFont typeface="Wingdings" pitchFamily="2" charset="2"/>
                <a:buChar char="§"/>
                <a:defRPr sz="2000">
                  <a:solidFill>
                    <a:schemeClr val="tx2"/>
                  </a:solidFill>
                  <a:latin typeface="Corbel" panose="020B0503020204020204" pitchFamily="34" charset="0"/>
                  <a:ea typeface="MS PGothic" panose="020B0600070205080204" pitchFamily="34" charset="-128"/>
                </a:defRPr>
              </a:lvl1pPr>
              <a:lvl2pPr marL="742950" indent="-285750">
                <a:lnSpc>
                  <a:spcPct val="90000"/>
                </a:lnSpc>
                <a:spcBef>
                  <a:spcPts val="1000"/>
                </a:spcBef>
                <a:buClr>
                  <a:schemeClr val="tx2"/>
                </a:buClr>
                <a:buSzPct val="80000"/>
                <a:buFont typeface="Wingdings" pitchFamily="2" charset="2"/>
                <a:buChar char="§"/>
                <a:defRPr>
                  <a:solidFill>
                    <a:schemeClr val="tx2"/>
                  </a:solidFill>
                  <a:latin typeface="Corbel" panose="020B0503020204020204" pitchFamily="34" charset="0"/>
                  <a:ea typeface="MS PGothic" panose="020B0600070205080204" pitchFamily="34" charset="-128"/>
                </a:defRPr>
              </a:lvl2pPr>
              <a:lvl3pPr marL="1143000" indent="-228600">
                <a:lnSpc>
                  <a:spcPct val="90000"/>
                </a:lnSpc>
                <a:spcBef>
                  <a:spcPts val="800"/>
                </a:spcBef>
                <a:buClr>
                  <a:schemeClr val="tx2"/>
                </a:buClr>
                <a:buSzPct val="80000"/>
                <a:buFont typeface="Wingdings" pitchFamily="2" charset="2"/>
                <a:buChar char="§"/>
                <a:defRPr sz="1600">
                  <a:solidFill>
                    <a:schemeClr val="tx2"/>
                  </a:solidFill>
                  <a:latin typeface="Corbel" panose="020B0503020204020204" pitchFamily="34" charset="0"/>
                  <a:ea typeface="MS PGothic" panose="020B0600070205080204" pitchFamily="34" charset="-128"/>
                </a:defRPr>
              </a:lvl3pPr>
              <a:lvl4pPr marL="16002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4pPr>
              <a:lvl5pPr marL="20574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5pPr>
              <a:lvl6pPr marL="25146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6pPr>
              <a:lvl7pPr marL="29718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7pPr>
              <a:lvl8pPr marL="34290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8pPr>
              <a:lvl9pPr marL="38862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9pPr>
            </a:lstStyle>
            <a:p>
              <a:pPr eaLnBrk="1" hangingPunct="1">
                <a:lnSpc>
                  <a:spcPct val="100000"/>
                </a:lnSpc>
                <a:spcBef>
                  <a:spcPct val="0"/>
                </a:spcBef>
                <a:buClrTx/>
                <a:buSzTx/>
                <a:buFontTx/>
                <a:buNone/>
              </a:pPr>
              <a:r>
                <a:rPr lang="en-US" altLang="en-US" sz="1067">
                  <a:solidFill>
                    <a:schemeClr val="tx1"/>
                  </a:solidFill>
                  <a:latin typeface="Optima" panose="02000503060000020004" pitchFamily="2" charset="0"/>
                  <a:cs typeface="Arial" panose="020B0604020202020204" pitchFamily="34" charset="0"/>
                </a:rPr>
                <a:t>EPC 3</a:t>
              </a:r>
            </a:p>
          </p:txBody>
        </p:sp>
        <p:sp>
          <p:nvSpPr>
            <p:cNvPr id="43" name="Text Box 12">
              <a:extLst>
                <a:ext uri="{FF2B5EF4-FFF2-40B4-BE49-F238E27FC236}">
                  <a16:creationId xmlns:a16="http://schemas.microsoft.com/office/drawing/2014/main" id="{4C99D0F9-D8B7-2F46-978F-D018245DF753}"/>
                </a:ext>
              </a:extLst>
            </p:cNvPr>
            <p:cNvSpPr txBox="1">
              <a:spLocks noChangeArrowheads="1"/>
            </p:cNvSpPr>
            <p:nvPr/>
          </p:nvSpPr>
          <p:spPr bwMode="auto">
            <a:xfrm>
              <a:off x="7418388" y="1598636"/>
              <a:ext cx="803011" cy="192409"/>
            </a:xfrm>
            <a:prstGeom prst="rect">
              <a:avLst/>
            </a:prstGeom>
            <a:solidFill>
              <a:srgbClr val="CCFFFF"/>
            </a:solidFill>
            <a:ln w="25400">
              <a:solidFill>
                <a:schemeClr val="tx1"/>
              </a:solidFill>
              <a:miter lim="800000"/>
              <a:headEnd/>
              <a:tailEnd/>
            </a:ln>
          </p:spPr>
          <p:txBody>
            <a:bodyPr wrap="none">
              <a:spAutoFit/>
            </a:bodyPr>
            <a:lstStyle>
              <a:lvl1pPr>
                <a:lnSpc>
                  <a:spcPct val="90000"/>
                </a:lnSpc>
                <a:spcBef>
                  <a:spcPts val="1800"/>
                </a:spcBef>
                <a:buClr>
                  <a:schemeClr val="tx2"/>
                </a:buClr>
                <a:buSzPct val="80000"/>
                <a:buFont typeface="Wingdings" pitchFamily="2" charset="2"/>
                <a:buChar char="§"/>
                <a:defRPr sz="2000">
                  <a:solidFill>
                    <a:schemeClr val="tx2"/>
                  </a:solidFill>
                  <a:latin typeface="Corbel" panose="020B0503020204020204" pitchFamily="34" charset="0"/>
                  <a:ea typeface="MS PGothic" panose="020B0600070205080204" pitchFamily="34" charset="-128"/>
                </a:defRPr>
              </a:lvl1pPr>
              <a:lvl2pPr marL="742950" indent="-285750">
                <a:lnSpc>
                  <a:spcPct val="90000"/>
                </a:lnSpc>
                <a:spcBef>
                  <a:spcPts val="1000"/>
                </a:spcBef>
                <a:buClr>
                  <a:schemeClr val="tx2"/>
                </a:buClr>
                <a:buSzPct val="80000"/>
                <a:buFont typeface="Wingdings" pitchFamily="2" charset="2"/>
                <a:buChar char="§"/>
                <a:defRPr>
                  <a:solidFill>
                    <a:schemeClr val="tx2"/>
                  </a:solidFill>
                  <a:latin typeface="Corbel" panose="020B0503020204020204" pitchFamily="34" charset="0"/>
                  <a:ea typeface="MS PGothic" panose="020B0600070205080204" pitchFamily="34" charset="-128"/>
                </a:defRPr>
              </a:lvl2pPr>
              <a:lvl3pPr marL="1143000" indent="-228600">
                <a:lnSpc>
                  <a:spcPct val="90000"/>
                </a:lnSpc>
                <a:spcBef>
                  <a:spcPts val="800"/>
                </a:spcBef>
                <a:buClr>
                  <a:schemeClr val="tx2"/>
                </a:buClr>
                <a:buSzPct val="80000"/>
                <a:buFont typeface="Wingdings" pitchFamily="2" charset="2"/>
                <a:buChar char="§"/>
                <a:defRPr sz="1600">
                  <a:solidFill>
                    <a:schemeClr val="tx2"/>
                  </a:solidFill>
                  <a:latin typeface="Corbel" panose="020B0503020204020204" pitchFamily="34" charset="0"/>
                  <a:ea typeface="MS PGothic" panose="020B0600070205080204" pitchFamily="34" charset="-128"/>
                </a:defRPr>
              </a:lvl3pPr>
              <a:lvl4pPr marL="16002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4pPr>
              <a:lvl5pPr marL="20574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5pPr>
              <a:lvl6pPr marL="25146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6pPr>
              <a:lvl7pPr marL="29718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7pPr>
              <a:lvl8pPr marL="34290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8pPr>
              <a:lvl9pPr marL="38862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9pPr>
            </a:lstStyle>
            <a:p>
              <a:pPr eaLnBrk="1" hangingPunct="1">
                <a:lnSpc>
                  <a:spcPct val="100000"/>
                </a:lnSpc>
                <a:spcBef>
                  <a:spcPct val="0"/>
                </a:spcBef>
                <a:buClrTx/>
                <a:buSzTx/>
                <a:buFontTx/>
                <a:buNone/>
              </a:pPr>
              <a:r>
                <a:rPr lang="en-US" altLang="en-US" sz="1067" dirty="0">
                  <a:solidFill>
                    <a:schemeClr val="tx1"/>
                  </a:solidFill>
                  <a:latin typeface="Optima" panose="02000503060000020004" pitchFamily="2" charset="0"/>
                  <a:cs typeface="Arial" panose="020B0604020202020204" pitchFamily="34" charset="0"/>
                </a:rPr>
                <a:t>EPC n</a:t>
              </a:r>
            </a:p>
          </p:txBody>
        </p:sp>
        <p:sp>
          <p:nvSpPr>
            <p:cNvPr id="44" name="Rectangle 2">
              <a:extLst>
                <a:ext uri="{FF2B5EF4-FFF2-40B4-BE49-F238E27FC236}">
                  <a16:creationId xmlns:a16="http://schemas.microsoft.com/office/drawing/2014/main" id="{D02CB1CC-7CE8-A249-88FE-5D65B5E49DE4}"/>
                </a:ext>
              </a:extLst>
            </p:cNvPr>
            <p:cNvSpPr>
              <a:spLocks noChangeArrowheads="1"/>
            </p:cNvSpPr>
            <p:nvPr/>
          </p:nvSpPr>
          <p:spPr bwMode="auto">
            <a:xfrm>
              <a:off x="180976" y="2834459"/>
              <a:ext cx="2038118" cy="680682"/>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800"/>
                </a:spcBef>
                <a:buClr>
                  <a:schemeClr val="tx2"/>
                </a:buClr>
                <a:buSzPct val="80000"/>
                <a:buFont typeface="Wingdings" pitchFamily="2" charset="2"/>
                <a:buChar char="§"/>
                <a:defRPr sz="2000">
                  <a:solidFill>
                    <a:schemeClr val="tx2"/>
                  </a:solidFill>
                  <a:latin typeface="Corbel" panose="020B0503020204020204" pitchFamily="34" charset="0"/>
                  <a:ea typeface="MS PGothic" panose="020B0600070205080204" pitchFamily="34" charset="-128"/>
                </a:defRPr>
              </a:lvl1pPr>
              <a:lvl2pPr marL="742950" indent="-285750">
                <a:lnSpc>
                  <a:spcPct val="90000"/>
                </a:lnSpc>
                <a:spcBef>
                  <a:spcPts val="1000"/>
                </a:spcBef>
                <a:buClr>
                  <a:schemeClr val="tx2"/>
                </a:buClr>
                <a:buSzPct val="80000"/>
                <a:buFont typeface="Wingdings" pitchFamily="2" charset="2"/>
                <a:buChar char="§"/>
                <a:defRPr>
                  <a:solidFill>
                    <a:schemeClr val="tx2"/>
                  </a:solidFill>
                  <a:latin typeface="Corbel" panose="020B0503020204020204" pitchFamily="34" charset="0"/>
                  <a:ea typeface="MS PGothic" panose="020B0600070205080204" pitchFamily="34" charset="-128"/>
                </a:defRPr>
              </a:lvl2pPr>
              <a:lvl3pPr marL="1143000" indent="-228600">
                <a:lnSpc>
                  <a:spcPct val="90000"/>
                </a:lnSpc>
                <a:spcBef>
                  <a:spcPts val="800"/>
                </a:spcBef>
                <a:buClr>
                  <a:schemeClr val="tx2"/>
                </a:buClr>
                <a:buSzPct val="80000"/>
                <a:buFont typeface="Wingdings" pitchFamily="2" charset="2"/>
                <a:buChar char="§"/>
                <a:defRPr sz="1600">
                  <a:solidFill>
                    <a:schemeClr val="tx2"/>
                  </a:solidFill>
                  <a:latin typeface="Corbel" panose="020B0503020204020204" pitchFamily="34" charset="0"/>
                  <a:ea typeface="MS PGothic" panose="020B0600070205080204" pitchFamily="34" charset="-128"/>
                </a:defRPr>
              </a:lvl3pPr>
              <a:lvl4pPr marL="16002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4pPr>
              <a:lvl5pPr marL="20574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5pPr>
              <a:lvl6pPr marL="25146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6pPr>
              <a:lvl7pPr marL="29718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7pPr>
              <a:lvl8pPr marL="34290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8pPr>
              <a:lvl9pPr marL="38862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600" dirty="0">
                <a:solidFill>
                  <a:schemeClr val="tx1"/>
                </a:solidFill>
                <a:latin typeface="Optima" panose="02000503060000020004" pitchFamily="2" charset="0"/>
              </a:endParaRPr>
            </a:p>
          </p:txBody>
        </p:sp>
        <p:sp>
          <p:nvSpPr>
            <p:cNvPr id="45" name="Text Box 8">
              <a:extLst>
                <a:ext uri="{FF2B5EF4-FFF2-40B4-BE49-F238E27FC236}">
                  <a16:creationId xmlns:a16="http://schemas.microsoft.com/office/drawing/2014/main" id="{E5FEF2B0-DBA5-314C-BA78-9B69CCF76B8C}"/>
                </a:ext>
              </a:extLst>
            </p:cNvPr>
            <p:cNvSpPr txBox="1">
              <a:spLocks noChangeArrowheads="1"/>
            </p:cNvSpPr>
            <p:nvPr/>
          </p:nvSpPr>
          <p:spPr bwMode="auto">
            <a:xfrm>
              <a:off x="432110" y="3209325"/>
              <a:ext cx="1535848" cy="31556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lvl1pPr>
                <a:lnSpc>
                  <a:spcPct val="90000"/>
                </a:lnSpc>
                <a:spcBef>
                  <a:spcPts val="1800"/>
                </a:spcBef>
                <a:buClr>
                  <a:schemeClr val="tx2"/>
                </a:buClr>
                <a:buSzPct val="80000"/>
                <a:buFont typeface="Wingdings" pitchFamily="2" charset="2"/>
                <a:buChar char="§"/>
                <a:defRPr sz="2000">
                  <a:solidFill>
                    <a:schemeClr val="tx2"/>
                  </a:solidFill>
                  <a:latin typeface="Corbel" panose="020B0503020204020204" pitchFamily="34" charset="0"/>
                  <a:ea typeface="MS PGothic" panose="020B0600070205080204" pitchFamily="34" charset="-128"/>
                </a:defRPr>
              </a:lvl1pPr>
              <a:lvl2pPr marL="742950" indent="-285750">
                <a:lnSpc>
                  <a:spcPct val="90000"/>
                </a:lnSpc>
                <a:spcBef>
                  <a:spcPts val="1000"/>
                </a:spcBef>
                <a:buClr>
                  <a:schemeClr val="tx2"/>
                </a:buClr>
                <a:buSzPct val="80000"/>
                <a:buFont typeface="Wingdings" pitchFamily="2" charset="2"/>
                <a:buChar char="§"/>
                <a:defRPr>
                  <a:solidFill>
                    <a:schemeClr val="tx2"/>
                  </a:solidFill>
                  <a:latin typeface="Corbel" panose="020B0503020204020204" pitchFamily="34" charset="0"/>
                  <a:ea typeface="MS PGothic" panose="020B0600070205080204" pitchFamily="34" charset="-128"/>
                </a:defRPr>
              </a:lvl2pPr>
              <a:lvl3pPr marL="1143000" indent="-228600">
                <a:lnSpc>
                  <a:spcPct val="90000"/>
                </a:lnSpc>
                <a:spcBef>
                  <a:spcPts val="800"/>
                </a:spcBef>
                <a:buClr>
                  <a:schemeClr val="tx2"/>
                </a:buClr>
                <a:buSzPct val="80000"/>
                <a:buFont typeface="Wingdings" pitchFamily="2" charset="2"/>
                <a:buChar char="§"/>
                <a:defRPr sz="1600">
                  <a:solidFill>
                    <a:schemeClr val="tx2"/>
                  </a:solidFill>
                  <a:latin typeface="Corbel" panose="020B0503020204020204" pitchFamily="34" charset="0"/>
                  <a:ea typeface="MS PGothic" panose="020B0600070205080204" pitchFamily="34" charset="-128"/>
                </a:defRPr>
              </a:lvl3pPr>
              <a:lvl4pPr marL="16002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4pPr>
              <a:lvl5pPr marL="20574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5pPr>
              <a:lvl6pPr marL="25146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6pPr>
              <a:lvl7pPr marL="29718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7pPr>
              <a:lvl8pPr marL="34290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8pPr>
              <a:lvl9pPr marL="38862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9pPr>
            </a:lstStyle>
            <a:p>
              <a:pPr eaLnBrk="1" hangingPunct="1">
                <a:lnSpc>
                  <a:spcPct val="100000"/>
                </a:lnSpc>
                <a:spcBef>
                  <a:spcPct val="0"/>
                </a:spcBef>
                <a:buClrTx/>
                <a:buSzTx/>
                <a:buFontTx/>
                <a:buNone/>
              </a:pPr>
              <a:r>
                <a:rPr lang="en-US" altLang="en-US" sz="1067" dirty="0">
                  <a:solidFill>
                    <a:schemeClr val="tx1"/>
                  </a:solidFill>
                  <a:latin typeface="Optima" panose="02000503060000020004" pitchFamily="2" charset="0"/>
                  <a:cs typeface="Arial" panose="020B0604020202020204" pitchFamily="34" charset="0"/>
                </a:rPr>
                <a:t>Catalogue Spares</a:t>
              </a:r>
            </a:p>
          </p:txBody>
        </p:sp>
        <p:sp>
          <p:nvSpPr>
            <p:cNvPr id="46" name="Text Box 31">
              <a:extLst>
                <a:ext uri="{FF2B5EF4-FFF2-40B4-BE49-F238E27FC236}">
                  <a16:creationId xmlns:a16="http://schemas.microsoft.com/office/drawing/2014/main" id="{AD790151-F67E-D54F-958F-7EF2229A24ED}"/>
                </a:ext>
              </a:extLst>
            </p:cNvPr>
            <p:cNvSpPr txBox="1">
              <a:spLocks noChangeArrowheads="1"/>
            </p:cNvSpPr>
            <p:nvPr/>
          </p:nvSpPr>
          <p:spPr bwMode="auto">
            <a:xfrm>
              <a:off x="-122089" y="2871637"/>
              <a:ext cx="2644247" cy="192409"/>
            </a:xfrm>
            <a:prstGeom prst="rect">
              <a:avLst/>
            </a:prstGeom>
            <a:ln/>
          </p:spPr>
          <p:style>
            <a:lnRef idx="1">
              <a:schemeClr val="accent1"/>
            </a:lnRef>
            <a:fillRef idx="2">
              <a:schemeClr val="accent1"/>
            </a:fillRef>
            <a:effectRef idx="1">
              <a:schemeClr val="accent1"/>
            </a:effectRef>
            <a:fontRef idx="minor">
              <a:schemeClr val="dk1"/>
            </a:fontRef>
          </p:style>
          <p:txBody>
            <a:bodyPr wrap="none">
              <a:spAutoFit/>
            </a:bodyPr>
            <a:lstStyle>
              <a:lvl1pPr>
                <a:lnSpc>
                  <a:spcPct val="90000"/>
                </a:lnSpc>
                <a:spcBef>
                  <a:spcPts val="1800"/>
                </a:spcBef>
                <a:buClr>
                  <a:schemeClr val="tx2"/>
                </a:buClr>
                <a:buSzPct val="80000"/>
                <a:buFont typeface="Wingdings" pitchFamily="2" charset="2"/>
                <a:buChar char="§"/>
                <a:defRPr sz="2000">
                  <a:solidFill>
                    <a:schemeClr val="tx2"/>
                  </a:solidFill>
                  <a:latin typeface="Corbel" panose="020B0503020204020204" pitchFamily="34" charset="0"/>
                  <a:ea typeface="MS PGothic" panose="020B0600070205080204" pitchFamily="34" charset="-128"/>
                </a:defRPr>
              </a:lvl1pPr>
              <a:lvl2pPr marL="742950" indent="-285750">
                <a:lnSpc>
                  <a:spcPct val="90000"/>
                </a:lnSpc>
                <a:spcBef>
                  <a:spcPts val="1000"/>
                </a:spcBef>
                <a:buClr>
                  <a:schemeClr val="tx2"/>
                </a:buClr>
                <a:buSzPct val="80000"/>
                <a:buFont typeface="Wingdings" pitchFamily="2" charset="2"/>
                <a:buChar char="§"/>
                <a:defRPr>
                  <a:solidFill>
                    <a:schemeClr val="tx2"/>
                  </a:solidFill>
                  <a:latin typeface="Corbel" panose="020B0503020204020204" pitchFamily="34" charset="0"/>
                  <a:ea typeface="MS PGothic" panose="020B0600070205080204" pitchFamily="34" charset="-128"/>
                </a:defRPr>
              </a:lvl2pPr>
              <a:lvl3pPr marL="1143000" indent="-228600">
                <a:lnSpc>
                  <a:spcPct val="90000"/>
                </a:lnSpc>
                <a:spcBef>
                  <a:spcPts val="800"/>
                </a:spcBef>
                <a:buClr>
                  <a:schemeClr val="tx2"/>
                </a:buClr>
                <a:buSzPct val="80000"/>
                <a:buFont typeface="Wingdings" pitchFamily="2" charset="2"/>
                <a:buChar char="§"/>
                <a:defRPr sz="1600">
                  <a:solidFill>
                    <a:schemeClr val="tx2"/>
                  </a:solidFill>
                  <a:latin typeface="Corbel" panose="020B0503020204020204" pitchFamily="34" charset="0"/>
                  <a:ea typeface="MS PGothic" panose="020B0600070205080204" pitchFamily="34" charset="-128"/>
                </a:defRPr>
              </a:lvl3pPr>
              <a:lvl4pPr marL="16002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4pPr>
              <a:lvl5pPr marL="20574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5pPr>
              <a:lvl6pPr marL="25146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6pPr>
              <a:lvl7pPr marL="29718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7pPr>
              <a:lvl8pPr marL="34290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8pPr>
              <a:lvl9pPr marL="38862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9pPr>
            </a:lstStyle>
            <a:p>
              <a:pPr algn="ctr" eaLnBrk="1" hangingPunct="1">
                <a:lnSpc>
                  <a:spcPct val="100000"/>
                </a:lnSpc>
                <a:spcBef>
                  <a:spcPct val="0"/>
                </a:spcBef>
                <a:buClrTx/>
                <a:buSzTx/>
                <a:buFontTx/>
                <a:buNone/>
              </a:pPr>
              <a:r>
                <a:rPr lang="en-US" altLang="en-US" sz="1067" dirty="0">
                  <a:solidFill>
                    <a:schemeClr val="tx1"/>
                  </a:solidFill>
                  <a:latin typeface="Optima" panose="02000503060000020004" pitchFamily="2" charset="0"/>
                  <a:cs typeface="Arial" panose="020B0604020202020204" pitchFamily="34" charset="0"/>
                </a:rPr>
                <a:t>Data Harmonization Team</a:t>
              </a:r>
            </a:p>
          </p:txBody>
        </p:sp>
        <p:sp>
          <p:nvSpPr>
            <p:cNvPr id="49" name="Text Box 7">
              <a:extLst>
                <a:ext uri="{FF2B5EF4-FFF2-40B4-BE49-F238E27FC236}">
                  <a16:creationId xmlns:a16="http://schemas.microsoft.com/office/drawing/2014/main" id="{8B50A1C5-8B2C-4A46-A30F-0ECEEBEFF235}"/>
                </a:ext>
              </a:extLst>
            </p:cNvPr>
            <p:cNvSpPr txBox="1">
              <a:spLocks noChangeArrowheads="1"/>
            </p:cNvSpPr>
            <p:nvPr/>
          </p:nvSpPr>
          <p:spPr bwMode="auto">
            <a:xfrm>
              <a:off x="3860515" y="2663962"/>
              <a:ext cx="4442104" cy="685044"/>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algn="ctr" eaLnBrk="0" fontAlgn="base" hangingPunct="0">
                <a:lnSpc>
                  <a:spcPct val="90000"/>
                </a:lnSpc>
                <a:spcBef>
                  <a:spcPct val="50000"/>
                </a:spcBef>
                <a:spcAft>
                  <a:spcPct val="0"/>
                </a:spcAft>
                <a:defRPr sz="1600">
                  <a:solidFill>
                    <a:schemeClr val="tx1"/>
                  </a:solidFill>
                  <a:latin typeface="Arial" charset="0"/>
                  <a:cs typeface="Arial" charset="0"/>
                </a:defRPr>
              </a:lvl6pPr>
              <a:lvl7pPr marL="2971800" indent="-228600" algn="ctr" eaLnBrk="0" fontAlgn="base" hangingPunct="0">
                <a:lnSpc>
                  <a:spcPct val="90000"/>
                </a:lnSpc>
                <a:spcBef>
                  <a:spcPct val="50000"/>
                </a:spcBef>
                <a:spcAft>
                  <a:spcPct val="0"/>
                </a:spcAft>
                <a:defRPr sz="1600">
                  <a:solidFill>
                    <a:schemeClr val="tx1"/>
                  </a:solidFill>
                  <a:latin typeface="Arial" charset="0"/>
                  <a:cs typeface="Arial" charset="0"/>
                </a:defRPr>
              </a:lvl7pPr>
              <a:lvl8pPr marL="3429000" indent="-228600" algn="ctr" eaLnBrk="0" fontAlgn="base" hangingPunct="0">
                <a:lnSpc>
                  <a:spcPct val="90000"/>
                </a:lnSpc>
                <a:spcBef>
                  <a:spcPct val="50000"/>
                </a:spcBef>
                <a:spcAft>
                  <a:spcPct val="0"/>
                </a:spcAft>
                <a:defRPr sz="1600">
                  <a:solidFill>
                    <a:schemeClr val="tx1"/>
                  </a:solidFill>
                  <a:latin typeface="Arial" charset="0"/>
                  <a:cs typeface="Arial" charset="0"/>
                </a:defRPr>
              </a:lvl8pPr>
              <a:lvl9pPr marL="3886200" indent="-228600" algn="ctr" eaLnBrk="0" fontAlgn="base" hangingPunct="0">
                <a:lnSpc>
                  <a:spcPct val="90000"/>
                </a:lnSpc>
                <a:spcBef>
                  <a:spcPct val="50000"/>
                </a:spcBef>
                <a:spcAft>
                  <a:spcPct val="0"/>
                </a:spcAft>
                <a:defRPr sz="1600">
                  <a:solidFill>
                    <a:schemeClr val="tx1"/>
                  </a:solidFill>
                  <a:latin typeface="Arial" charset="0"/>
                  <a:cs typeface="Arial" charset="0"/>
                </a:defRPr>
              </a:lvl9pPr>
            </a:lstStyle>
            <a:p>
              <a:pPr eaLnBrk="1" hangingPunct="1">
                <a:defRPr/>
              </a:pPr>
              <a:r>
                <a:rPr lang="en-US" sz="1067" u="sng" dirty="0">
                  <a:latin typeface="Optima" panose="02000503060000020004" pitchFamily="2" charset="0"/>
                  <a:cs typeface="Arial" panose="020B0604020202020204" pitchFamily="34" charset="0"/>
                </a:rPr>
                <a:t>SPDP </a:t>
              </a:r>
            </a:p>
            <a:p>
              <a:pPr eaLnBrk="1" hangingPunct="1">
                <a:defRPr/>
              </a:pPr>
              <a:r>
                <a:rPr lang="en-US" sz="1067" dirty="0">
                  <a:latin typeface="Optima" panose="02000503060000020004" pitchFamily="2" charset="0"/>
                  <a:cs typeface="Arial" panose="020B0604020202020204" pitchFamily="34" charset="0"/>
                </a:rPr>
                <a:t>-	Document Control</a:t>
              </a:r>
            </a:p>
            <a:p>
              <a:pPr eaLnBrk="1" hangingPunct="1">
                <a:defRPr/>
              </a:pPr>
              <a:r>
                <a:rPr lang="en-US" sz="1067" dirty="0">
                  <a:latin typeface="Optima" panose="02000503060000020004" pitchFamily="2" charset="0"/>
                  <a:cs typeface="Arial" panose="020B0604020202020204" pitchFamily="34" charset="0"/>
                </a:rPr>
                <a:t>-	Eng. Documents	</a:t>
              </a:r>
            </a:p>
            <a:p>
              <a:pPr eaLnBrk="1" hangingPunct="1">
                <a:defRPr/>
              </a:pPr>
              <a:r>
                <a:rPr lang="en-US" sz="1067" dirty="0">
                  <a:latin typeface="Optima" panose="02000503060000020004" pitchFamily="2" charset="0"/>
                  <a:cs typeface="Arial" panose="020B0604020202020204" pitchFamily="34" charset="0"/>
                </a:rPr>
                <a:t>-	SPIR</a:t>
              </a:r>
            </a:p>
            <a:p>
              <a:pPr eaLnBrk="1" hangingPunct="1">
                <a:defRPr/>
              </a:pPr>
              <a:r>
                <a:rPr lang="en-US" sz="1067" dirty="0">
                  <a:latin typeface="Optima" panose="02000503060000020004" pitchFamily="2" charset="0"/>
                  <a:cs typeface="Arial" panose="020B0604020202020204" pitchFamily="34" charset="0"/>
                </a:rPr>
                <a:t>-	Others</a:t>
              </a:r>
            </a:p>
          </p:txBody>
        </p:sp>
        <p:sp>
          <p:nvSpPr>
            <p:cNvPr id="54" name="Text Box 7">
              <a:extLst>
                <a:ext uri="{FF2B5EF4-FFF2-40B4-BE49-F238E27FC236}">
                  <a16:creationId xmlns:a16="http://schemas.microsoft.com/office/drawing/2014/main" id="{2123F314-37D6-1546-A3B7-E6D0FE302228}"/>
                </a:ext>
              </a:extLst>
            </p:cNvPr>
            <p:cNvSpPr txBox="1">
              <a:spLocks noChangeArrowheads="1"/>
            </p:cNvSpPr>
            <p:nvPr/>
          </p:nvSpPr>
          <p:spPr bwMode="auto">
            <a:xfrm>
              <a:off x="3494116" y="4293349"/>
              <a:ext cx="2533388" cy="31556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algn="ctr" eaLnBrk="0" fontAlgn="base" hangingPunct="0">
                <a:lnSpc>
                  <a:spcPct val="90000"/>
                </a:lnSpc>
                <a:spcBef>
                  <a:spcPct val="50000"/>
                </a:spcBef>
                <a:spcAft>
                  <a:spcPct val="0"/>
                </a:spcAft>
                <a:defRPr sz="1600">
                  <a:solidFill>
                    <a:schemeClr val="tx1"/>
                  </a:solidFill>
                  <a:latin typeface="Arial" charset="0"/>
                  <a:cs typeface="Arial" charset="0"/>
                </a:defRPr>
              </a:lvl6pPr>
              <a:lvl7pPr marL="2971800" indent="-228600" algn="ctr" eaLnBrk="0" fontAlgn="base" hangingPunct="0">
                <a:lnSpc>
                  <a:spcPct val="90000"/>
                </a:lnSpc>
                <a:spcBef>
                  <a:spcPct val="50000"/>
                </a:spcBef>
                <a:spcAft>
                  <a:spcPct val="0"/>
                </a:spcAft>
                <a:defRPr sz="1600">
                  <a:solidFill>
                    <a:schemeClr val="tx1"/>
                  </a:solidFill>
                  <a:latin typeface="Arial" charset="0"/>
                  <a:cs typeface="Arial" charset="0"/>
                </a:defRPr>
              </a:lvl7pPr>
              <a:lvl8pPr marL="3429000" indent="-228600" algn="ctr" eaLnBrk="0" fontAlgn="base" hangingPunct="0">
                <a:lnSpc>
                  <a:spcPct val="90000"/>
                </a:lnSpc>
                <a:spcBef>
                  <a:spcPct val="50000"/>
                </a:spcBef>
                <a:spcAft>
                  <a:spcPct val="0"/>
                </a:spcAft>
                <a:defRPr sz="1600">
                  <a:solidFill>
                    <a:schemeClr val="tx1"/>
                  </a:solidFill>
                  <a:latin typeface="Arial" charset="0"/>
                  <a:cs typeface="Arial" charset="0"/>
                </a:defRPr>
              </a:lvl8pPr>
              <a:lvl9pPr marL="3886200" indent="-228600" algn="ctr" eaLnBrk="0" fontAlgn="base" hangingPunct="0">
                <a:lnSpc>
                  <a:spcPct val="90000"/>
                </a:lnSpc>
                <a:spcBef>
                  <a:spcPct val="50000"/>
                </a:spcBef>
                <a:spcAft>
                  <a:spcPct val="0"/>
                </a:spcAft>
                <a:defRPr sz="1600">
                  <a:solidFill>
                    <a:schemeClr val="tx1"/>
                  </a:solidFill>
                  <a:latin typeface="Arial" charset="0"/>
                  <a:cs typeface="Arial" charset="0"/>
                </a:defRPr>
              </a:lvl9pPr>
            </a:lstStyle>
            <a:p>
              <a:pPr eaLnBrk="1" hangingPunct="1">
                <a:defRPr/>
              </a:pPr>
              <a:r>
                <a:rPr lang="en-US" sz="1067" dirty="0">
                  <a:latin typeface="Optima" panose="02000503060000020004" pitchFamily="2" charset="0"/>
                  <a:cs typeface="Arial" panose="020B0604020202020204" pitchFamily="34" charset="0"/>
                </a:rPr>
                <a:t>Material Standardizations</a:t>
              </a:r>
            </a:p>
            <a:p>
              <a:pPr eaLnBrk="1" hangingPunct="1">
                <a:defRPr/>
              </a:pPr>
              <a:r>
                <a:rPr lang="en-US" sz="1067" dirty="0">
                  <a:latin typeface="Optima" panose="02000503060000020004" pitchFamily="2" charset="0"/>
                  <a:cs typeface="Arial" panose="020B0604020202020204" pitchFamily="34" charset="0"/>
                </a:rPr>
                <a:t>And Management</a:t>
              </a:r>
            </a:p>
          </p:txBody>
        </p:sp>
        <p:sp>
          <p:nvSpPr>
            <p:cNvPr id="56" name="Text Box 7">
              <a:extLst>
                <a:ext uri="{FF2B5EF4-FFF2-40B4-BE49-F238E27FC236}">
                  <a16:creationId xmlns:a16="http://schemas.microsoft.com/office/drawing/2014/main" id="{E00C557E-75E4-BE49-AC34-9FF18901767C}"/>
                </a:ext>
              </a:extLst>
            </p:cNvPr>
            <p:cNvSpPr txBox="1">
              <a:spLocks noChangeArrowheads="1"/>
            </p:cNvSpPr>
            <p:nvPr/>
          </p:nvSpPr>
          <p:spPr bwMode="auto">
            <a:xfrm>
              <a:off x="7423497" y="4253178"/>
              <a:ext cx="1320453" cy="207749"/>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algn="ctr" eaLnBrk="0" fontAlgn="base" hangingPunct="0">
                <a:lnSpc>
                  <a:spcPct val="90000"/>
                </a:lnSpc>
                <a:spcBef>
                  <a:spcPct val="50000"/>
                </a:spcBef>
                <a:spcAft>
                  <a:spcPct val="0"/>
                </a:spcAft>
                <a:defRPr sz="1600">
                  <a:solidFill>
                    <a:schemeClr val="tx1"/>
                  </a:solidFill>
                  <a:latin typeface="Arial" charset="0"/>
                  <a:cs typeface="Arial" charset="0"/>
                </a:defRPr>
              </a:lvl6pPr>
              <a:lvl7pPr marL="2971800" indent="-228600" algn="ctr" eaLnBrk="0" fontAlgn="base" hangingPunct="0">
                <a:lnSpc>
                  <a:spcPct val="90000"/>
                </a:lnSpc>
                <a:spcBef>
                  <a:spcPct val="50000"/>
                </a:spcBef>
                <a:spcAft>
                  <a:spcPct val="0"/>
                </a:spcAft>
                <a:defRPr sz="1600">
                  <a:solidFill>
                    <a:schemeClr val="tx1"/>
                  </a:solidFill>
                  <a:latin typeface="Arial" charset="0"/>
                  <a:cs typeface="Arial" charset="0"/>
                </a:defRPr>
              </a:lvl7pPr>
              <a:lvl8pPr marL="3429000" indent="-228600" algn="ctr" eaLnBrk="0" fontAlgn="base" hangingPunct="0">
                <a:lnSpc>
                  <a:spcPct val="90000"/>
                </a:lnSpc>
                <a:spcBef>
                  <a:spcPct val="50000"/>
                </a:spcBef>
                <a:spcAft>
                  <a:spcPct val="0"/>
                </a:spcAft>
                <a:defRPr sz="1600">
                  <a:solidFill>
                    <a:schemeClr val="tx1"/>
                  </a:solidFill>
                  <a:latin typeface="Arial" charset="0"/>
                  <a:cs typeface="Arial" charset="0"/>
                </a:defRPr>
              </a:lvl8pPr>
              <a:lvl9pPr marL="3886200" indent="-228600" algn="ctr" eaLnBrk="0" fontAlgn="base" hangingPunct="0">
                <a:lnSpc>
                  <a:spcPct val="90000"/>
                </a:lnSpc>
                <a:spcBef>
                  <a:spcPct val="50000"/>
                </a:spcBef>
                <a:spcAft>
                  <a:spcPct val="0"/>
                </a:spcAft>
                <a:defRPr sz="1600">
                  <a:solidFill>
                    <a:schemeClr val="tx1"/>
                  </a:solidFill>
                  <a:latin typeface="Arial" charset="0"/>
                  <a:cs typeface="Arial" charset="0"/>
                </a:defRPr>
              </a:lvl9pPr>
            </a:lstStyle>
            <a:p>
              <a:pPr algn="ctr" eaLnBrk="1" hangingPunct="1">
                <a:defRPr/>
              </a:pPr>
              <a:r>
                <a:rPr lang="en-US" sz="1200" dirty="0">
                  <a:latin typeface="Optima" panose="02000503060000020004" pitchFamily="2" charset="0"/>
                  <a:cs typeface="Arial" panose="020B0604020202020204" pitchFamily="34" charset="0"/>
                </a:rPr>
                <a:t>ERP</a:t>
              </a:r>
            </a:p>
          </p:txBody>
        </p:sp>
        <p:sp>
          <p:nvSpPr>
            <p:cNvPr id="57" name="Rectangle 2">
              <a:extLst>
                <a:ext uri="{FF2B5EF4-FFF2-40B4-BE49-F238E27FC236}">
                  <a16:creationId xmlns:a16="http://schemas.microsoft.com/office/drawing/2014/main" id="{0B7AF7B4-CD96-2E43-9164-B68AE5726C29}"/>
                </a:ext>
              </a:extLst>
            </p:cNvPr>
            <p:cNvSpPr>
              <a:spLocks noChangeArrowheads="1"/>
            </p:cNvSpPr>
            <p:nvPr/>
          </p:nvSpPr>
          <p:spPr bwMode="auto">
            <a:xfrm>
              <a:off x="2866146" y="2298219"/>
              <a:ext cx="3372223" cy="1415566"/>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800"/>
                </a:spcBef>
                <a:buClr>
                  <a:schemeClr val="tx2"/>
                </a:buClr>
                <a:buSzPct val="80000"/>
                <a:buFont typeface="Wingdings" pitchFamily="2" charset="2"/>
                <a:buChar char="§"/>
                <a:defRPr sz="2000">
                  <a:solidFill>
                    <a:schemeClr val="tx2"/>
                  </a:solidFill>
                  <a:latin typeface="Corbel" panose="020B0503020204020204" pitchFamily="34" charset="0"/>
                  <a:ea typeface="MS PGothic" panose="020B0600070205080204" pitchFamily="34" charset="-128"/>
                </a:defRPr>
              </a:lvl1pPr>
              <a:lvl2pPr marL="742950" indent="-285750">
                <a:lnSpc>
                  <a:spcPct val="90000"/>
                </a:lnSpc>
                <a:spcBef>
                  <a:spcPts val="1000"/>
                </a:spcBef>
                <a:buClr>
                  <a:schemeClr val="tx2"/>
                </a:buClr>
                <a:buSzPct val="80000"/>
                <a:buFont typeface="Wingdings" pitchFamily="2" charset="2"/>
                <a:buChar char="§"/>
                <a:defRPr>
                  <a:solidFill>
                    <a:schemeClr val="tx2"/>
                  </a:solidFill>
                  <a:latin typeface="Corbel" panose="020B0503020204020204" pitchFamily="34" charset="0"/>
                  <a:ea typeface="MS PGothic" panose="020B0600070205080204" pitchFamily="34" charset="-128"/>
                </a:defRPr>
              </a:lvl2pPr>
              <a:lvl3pPr marL="1143000" indent="-228600">
                <a:lnSpc>
                  <a:spcPct val="90000"/>
                </a:lnSpc>
                <a:spcBef>
                  <a:spcPts val="800"/>
                </a:spcBef>
                <a:buClr>
                  <a:schemeClr val="tx2"/>
                </a:buClr>
                <a:buSzPct val="80000"/>
                <a:buFont typeface="Wingdings" pitchFamily="2" charset="2"/>
                <a:buChar char="§"/>
                <a:defRPr sz="1600">
                  <a:solidFill>
                    <a:schemeClr val="tx2"/>
                  </a:solidFill>
                  <a:latin typeface="Corbel" panose="020B0503020204020204" pitchFamily="34" charset="0"/>
                  <a:ea typeface="MS PGothic" panose="020B0600070205080204" pitchFamily="34" charset="-128"/>
                </a:defRPr>
              </a:lvl3pPr>
              <a:lvl4pPr marL="16002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4pPr>
              <a:lvl5pPr marL="20574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5pPr>
              <a:lvl6pPr marL="25146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6pPr>
              <a:lvl7pPr marL="29718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7pPr>
              <a:lvl8pPr marL="34290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8pPr>
              <a:lvl9pPr marL="38862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600" dirty="0">
                <a:solidFill>
                  <a:schemeClr val="tx1"/>
                </a:solidFill>
                <a:latin typeface="Optima" panose="02000503060000020004" pitchFamily="2" charset="0"/>
              </a:endParaRPr>
            </a:p>
          </p:txBody>
        </p:sp>
        <p:sp>
          <p:nvSpPr>
            <p:cNvPr id="58" name="Text Box 31">
              <a:extLst>
                <a:ext uri="{FF2B5EF4-FFF2-40B4-BE49-F238E27FC236}">
                  <a16:creationId xmlns:a16="http://schemas.microsoft.com/office/drawing/2014/main" id="{58B6D68E-EF03-E842-BF67-A95116756C3C}"/>
                </a:ext>
              </a:extLst>
            </p:cNvPr>
            <p:cNvSpPr txBox="1">
              <a:spLocks noChangeArrowheads="1"/>
            </p:cNvSpPr>
            <p:nvPr/>
          </p:nvSpPr>
          <p:spPr bwMode="auto">
            <a:xfrm>
              <a:off x="2911200" y="2321054"/>
              <a:ext cx="3327171" cy="192409"/>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lvl1pPr>
                <a:lnSpc>
                  <a:spcPct val="90000"/>
                </a:lnSpc>
                <a:spcBef>
                  <a:spcPts val="1800"/>
                </a:spcBef>
                <a:buClr>
                  <a:schemeClr val="tx2"/>
                </a:buClr>
                <a:buSzPct val="80000"/>
                <a:buFont typeface="Wingdings" pitchFamily="2" charset="2"/>
                <a:buChar char="§"/>
                <a:defRPr sz="2000">
                  <a:solidFill>
                    <a:schemeClr val="tx2"/>
                  </a:solidFill>
                  <a:latin typeface="Corbel" panose="020B0503020204020204" pitchFamily="34" charset="0"/>
                  <a:ea typeface="MS PGothic" panose="020B0600070205080204" pitchFamily="34" charset="-128"/>
                </a:defRPr>
              </a:lvl1pPr>
              <a:lvl2pPr marL="742950" indent="-285750">
                <a:lnSpc>
                  <a:spcPct val="90000"/>
                </a:lnSpc>
                <a:spcBef>
                  <a:spcPts val="1000"/>
                </a:spcBef>
                <a:buClr>
                  <a:schemeClr val="tx2"/>
                </a:buClr>
                <a:buSzPct val="80000"/>
                <a:buFont typeface="Wingdings" pitchFamily="2" charset="2"/>
                <a:buChar char="§"/>
                <a:defRPr>
                  <a:solidFill>
                    <a:schemeClr val="tx2"/>
                  </a:solidFill>
                  <a:latin typeface="Corbel" panose="020B0503020204020204" pitchFamily="34" charset="0"/>
                  <a:ea typeface="MS PGothic" panose="020B0600070205080204" pitchFamily="34" charset="-128"/>
                </a:defRPr>
              </a:lvl2pPr>
              <a:lvl3pPr marL="1143000" indent="-228600">
                <a:lnSpc>
                  <a:spcPct val="90000"/>
                </a:lnSpc>
                <a:spcBef>
                  <a:spcPts val="800"/>
                </a:spcBef>
                <a:buClr>
                  <a:schemeClr val="tx2"/>
                </a:buClr>
                <a:buSzPct val="80000"/>
                <a:buFont typeface="Wingdings" pitchFamily="2" charset="2"/>
                <a:buChar char="§"/>
                <a:defRPr sz="1600">
                  <a:solidFill>
                    <a:schemeClr val="tx2"/>
                  </a:solidFill>
                  <a:latin typeface="Corbel" panose="020B0503020204020204" pitchFamily="34" charset="0"/>
                  <a:ea typeface="MS PGothic" panose="020B0600070205080204" pitchFamily="34" charset="-128"/>
                </a:defRPr>
              </a:lvl3pPr>
              <a:lvl4pPr marL="16002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4pPr>
              <a:lvl5pPr marL="20574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5pPr>
              <a:lvl6pPr marL="25146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6pPr>
              <a:lvl7pPr marL="29718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7pPr>
              <a:lvl8pPr marL="34290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8pPr>
              <a:lvl9pPr marL="38862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9pPr>
            </a:lstStyle>
            <a:p>
              <a:pPr algn="ctr" eaLnBrk="1" hangingPunct="1">
                <a:lnSpc>
                  <a:spcPct val="100000"/>
                </a:lnSpc>
                <a:spcBef>
                  <a:spcPct val="0"/>
                </a:spcBef>
                <a:buClrTx/>
                <a:buSzTx/>
                <a:buFontTx/>
                <a:buNone/>
              </a:pPr>
              <a:r>
                <a:rPr lang="en-US" altLang="en-US" sz="1067" dirty="0">
                  <a:solidFill>
                    <a:schemeClr val="tx1"/>
                  </a:solidFill>
                  <a:latin typeface="Optima" panose="02000503060000020004" pitchFamily="2" charset="0"/>
                  <a:cs typeface="Arial" panose="020B0604020202020204" pitchFamily="34" charset="0"/>
                </a:rPr>
                <a:t>Project Document Control Team</a:t>
              </a:r>
            </a:p>
          </p:txBody>
        </p:sp>
        <p:sp>
          <p:nvSpPr>
            <p:cNvPr id="59" name="Rectangle 2">
              <a:extLst>
                <a:ext uri="{FF2B5EF4-FFF2-40B4-BE49-F238E27FC236}">
                  <a16:creationId xmlns:a16="http://schemas.microsoft.com/office/drawing/2014/main" id="{BE193251-C509-A944-8ACE-7C1CB3264A09}"/>
                </a:ext>
              </a:extLst>
            </p:cNvPr>
            <p:cNvSpPr>
              <a:spLocks noChangeArrowheads="1"/>
            </p:cNvSpPr>
            <p:nvPr/>
          </p:nvSpPr>
          <p:spPr bwMode="auto">
            <a:xfrm>
              <a:off x="2866146" y="3916187"/>
              <a:ext cx="3372223" cy="950983"/>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800"/>
                </a:spcBef>
                <a:buClr>
                  <a:schemeClr val="tx2"/>
                </a:buClr>
                <a:buSzPct val="80000"/>
                <a:buFont typeface="Wingdings" pitchFamily="2" charset="2"/>
                <a:buChar char="§"/>
                <a:defRPr sz="2000">
                  <a:solidFill>
                    <a:schemeClr val="tx2"/>
                  </a:solidFill>
                  <a:latin typeface="Corbel" panose="020B0503020204020204" pitchFamily="34" charset="0"/>
                  <a:ea typeface="MS PGothic" panose="020B0600070205080204" pitchFamily="34" charset="-128"/>
                </a:defRPr>
              </a:lvl1pPr>
              <a:lvl2pPr marL="742950" indent="-285750">
                <a:lnSpc>
                  <a:spcPct val="90000"/>
                </a:lnSpc>
                <a:spcBef>
                  <a:spcPts val="1000"/>
                </a:spcBef>
                <a:buClr>
                  <a:schemeClr val="tx2"/>
                </a:buClr>
                <a:buSzPct val="80000"/>
                <a:buFont typeface="Wingdings" pitchFamily="2" charset="2"/>
                <a:buChar char="§"/>
                <a:defRPr>
                  <a:solidFill>
                    <a:schemeClr val="tx2"/>
                  </a:solidFill>
                  <a:latin typeface="Corbel" panose="020B0503020204020204" pitchFamily="34" charset="0"/>
                  <a:ea typeface="MS PGothic" panose="020B0600070205080204" pitchFamily="34" charset="-128"/>
                </a:defRPr>
              </a:lvl2pPr>
              <a:lvl3pPr marL="1143000" indent="-228600">
                <a:lnSpc>
                  <a:spcPct val="90000"/>
                </a:lnSpc>
                <a:spcBef>
                  <a:spcPts val="800"/>
                </a:spcBef>
                <a:buClr>
                  <a:schemeClr val="tx2"/>
                </a:buClr>
                <a:buSzPct val="80000"/>
                <a:buFont typeface="Wingdings" pitchFamily="2" charset="2"/>
                <a:buChar char="§"/>
                <a:defRPr sz="1600">
                  <a:solidFill>
                    <a:schemeClr val="tx2"/>
                  </a:solidFill>
                  <a:latin typeface="Corbel" panose="020B0503020204020204" pitchFamily="34" charset="0"/>
                  <a:ea typeface="MS PGothic" panose="020B0600070205080204" pitchFamily="34" charset="-128"/>
                </a:defRPr>
              </a:lvl3pPr>
              <a:lvl4pPr marL="16002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4pPr>
              <a:lvl5pPr marL="20574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5pPr>
              <a:lvl6pPr marL="25146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6pPr>
              <a:lvl7pPr marL="29718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7pPr>
              <a:lvl8pPr marL="34290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8pPr>
              <a:lvl9pPr marL="38862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9pPr>
            </a:lstStyle>
            <a:p>
              <a:pPr eaLnBrk="1" hangingPunct="1">
                <a:lnSpc>
                  <a:spcPct val="100000"/>
                </a:lnSpc>
                <a:spcBef>
                  <a:spcPct val="0"/>
                </a:spcBef>
                <a:buClrTx/>
                <a:buSzTx/>
                <a:buFontTx/>
                <a:buNone/>
              </a:pPr>
              <a:endParaRPr lang="en-US" altLang="en-US" sz="1600" dirty="0">
                <a:solidFill>
                  <a:schemeClr val="tx1"/>
                </a:solidFill>
                <a:latin typeface="Optima" panose="02000503060000020004" pitchFamily="2" charset="0"/>
              </a:endParaRPr>
            </a:p>
          </p:txBody>
        </p:sp>
        <p:sp>
          <p:nvSpPr>
            <p:cNvPr id="60" name="Text Box 31">
              <a:extLst>
                <a:ext uri="{FF2B5EF4-FFF2-40B4-BE49-F238E27FC236}">
                  <a16:creationId xmlns:a16="http://schemas.microsoft.com/office/drawing/2014/main" id="{09CE1E40-8CA4-5C45-B129-35B5EDE99745}"/>
                </a:ext>
              </a:extLst>
            </p:cNvPr>
            <p:cNvSpPr txBox="1">
              <a:spLocks noChangeArrowheads="1"/>
            </p:cNvSpPr>
            <p:nvPr/>
          </p:nvSpPr>
          <p:spPr bwMode="auto">
            <a:xfrm>
              <a:off x="2911198" y="3944389"/>
              <a:ext cx="3327171" cy="207749"/>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lvl1pPr>
                <a:lnSpc>
                  <a:spcPct val="90000"/>
                </a:lnSpc>
                <a:spcBef>
                  <a:spcPts val="1800"/>
                </a:spcBef>
                <a:buClr>
                  <a:schemeClr val="tx2"/>
                </a:buClr>
                <a:buSzPct val="80000"/>
                <a:buFont typeface="Wingdings" pitchFamily="2" charset="2"/>
                <a:buChar char="§"/>
                <a:defRPr sz="2000">
                  <a:solidFill>
                    <a:schemeClr val="tx2"/>
                  </a:solidFill>
                  <a:latin typeface="Corbel" panose="020B0503020204020204" pitchFamily="34" charset="0"/>
                  <a:ea typeface="MS PGothic" panose="020B0600070205080204" pitchFamily="34" charset="-128"/>
                </a:defRPr>
              </a:lvl1pPr>
              <a:lvl2pPr marL="742950" indent="-285750">
                <a:lnSpc>
                  <a:spcPct val="90000"/>
                </a:lnSpc>
                <a:spcBef>
                  <a:spcPts val="1000"/>
                </a:spcBef>
                <a:buClr>
                  <a:schemeClr val="tx2"/>
                </a:buClr>
                <a:buSzPct val="80000"/>
                <a:buFont typeface="Wingdings" pitchFamily="2" charset="2"/>
                <a:buChar char="§"/>
                <a:defRPr>
                  <a:solidFill>
                    <a:schemeClr val="tx2"/>
                  </a:solidFill>
                  <a:latin typeface="Corbel" panose="020B0503020204020204" pitchFamily="34" charset="0"/>
                  <a:ea typeface="MS PGothic" panose="020B0600070205080204" pitchFamily="34" charset="-128"/>
                </a:defRPr>
              </a:lvl2pPr>
              <a:lvl3pPr marL="1143000" indent="-228600">
                <a:lnSpc>
                  <a:spcPct val="90000"/>
                </a:lnSpc>
                <a:spcBef>
                  <a:spcPts val="800"/>
                </a:spcBef>
                <a:buClr>
                  <a:schemeClr val="tx2"/>
                </a:buClr>
                <a:buSzPct val="80000"/>
                <a:buFont typeface="Wingdings" pitchFamily="2" charset="2"/>
                <a:buChar char="§"/>
                <a:defRPr sz="1600">
                  <a:solidFill>
                    <a:schemeClr val="tx2"/>
                  </a:solidFill>
                  <a:latin typeface="Corbel" panose="020B0503020204020204" pitchFamily="34" charset="0"/>
                  <a:ea typeface="MS PGothic" panose="020B0600070205080204" pitchFamily="34" charset="-128"/>
                </a:defRPr>
              </a:lvl3pPr>
              <a:lvl4pPr marL="16002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4pPr>
              <a:lvl5pPr marL="2057400"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5pPr>
              <a:lvl6pPr marL="25146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6pPr>
              <a:lvl7pPr marL="29718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7pPr>
              <a:lvl8pPr marL="34290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8pPr>
              <a:lvl9pPr marL="3886200"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9pPr>
            </a:lstStyle>
            <a:p>
              <a:pPr algn="ctr" eaLnBrk="1" hangingPunct="1">
                <a:lnSpc>
                  <a:spcPct val="100000"/>
                </a:lnSpc>
                <a:spcBef>
                  <a:spcPct val="0"/>
                </a:spcBef>
                <a:buClrTx/>
                <a:buSzTx/>
                <a:buFontTx/>
                <a:buNone/>
              </a:pPr>
              <a:r>
                <a:rPr lang="en-US" altLang="en-US" sz="1200" dirty="0">
                  <a:solidFill>
                    <a:schemeClr val="tx1"/>
                  </a:solidFill>
                  <a:latin typeface="Optima" panose="02000503060000020004" pitchFamily="2" charset="0"/>
                  <a:cs typeface="Arial" panose="020B0604020202020204" pitchFamily="34" charset="0"/>
                </a:rPr>
                <a:t>Material Management Team</a:t>
              </a:r>
            </a:p>
          </p:txBody>
        </p:sp>
        <p:cxnSp>
          <p:nvCxnSpPr>
            <p:cNvPr id="62" name="Straight Arrow Connector 61">
              <a:extLst>
                <a:ext uri="{FF2B5EF4-FFF2-40B4-BE49-F238E27FC236}">
                  <a16:creationId xmlns:a16="http://schemas.microsoft.com/office/drawing/2014/main" id="{565B37BF-95D6-1347-B923-3B28681BCF20}"/>
                </a:ext>
              </a:extLst>
            </p:cNvPr>
            <p:cNvCxnSpPr>
              <a:cxnSpLocks/>
              <a:stCxn id="39" idx="2"/>
              <a:endCxn id="57" idx="0"/>
            </p:cNvCxnSpPr>
            <p:nvPr/>
          </p:nvCxnSpPr>
          <p:spPr>
            <a:xfrm>
              <a:off x="4549698" y="1973766"/>
              <a:ext cx="2560" cy="324453"/>
            </a:xfrm>
            <a:prstGeom prst="straightConnector1">
              <a:avLst/>
            </a:prstGeom>
            <a:ln>
              <a:solidFill>
                <a:srgbClr val="0432FF"/>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E15F1463-D498-1345-855E-F51C45A8A4B0}"/>
                </a:ext>
              </a:extLst>
            </p:cNvPr>
            <p:cNvCxnSpPr>
              <a:cxnSpLocks/>
              <a:stCxn id="38" idx="2"/>
              <a:endCxn id="39" idx="0"/>
            </p:cNvCxnSpPr>
            <p:nvPr/>
          </p:nvCxnSpPr>
          <p:spPr>
            <a:xfrm flipH="1">
              <a:off x="4549698" y="1315844"/>
              <a:ext cx="1857" cy="138330"/>
            </a:xfrm>
            <a:prstGeom prst="straightConnector1">
              <a:avLst/>
            </a:prstGeom>
            <a:ln>
              <a:solidFill>
                <a:srgbClr val="0432FF"/>
              </a:solidFill>
              <a:tailEnd type="triangle"/>
            </a:ln>
          </p:spPr>
          <p:style>
            <a:lnRef idx="2">
              <a:schemeClr val="accent1"/>
            </a:lnRef>
            <a:fillRef idx="0">
              <a:schemeClr val="accent1"/>
            </a:fillRef>
            <a:effectRef idx="1">
              <a:schemeClr val="accent1"/>
            </a:effectRef>
            <a:fontRef idx="minor">
              <a:schemeClr val="tx1"/>
            </a:fontRef>
          </p:style>
        </p:cxnSp>
        <p:cxnSp>
          <p:nvCxnSpPr>
            <p:cNvPr id="70" name="Elbow Connector 69">
              <a:extLst>
                <a:ext uri="{FF2B5EF4-FFF2-40B4-BE49-F238E27FC236}">
                  <a16:creationId xmlns:a16="http://schemas.microsoft.com/office/drawing/2014/main" id="{85CBE7A8-6BA9-A84C-85E9-B357AE6A2931}"/>
                </a:ext>
              </a:extLst>
            </p:cNvPr>
            <p:cNvCxnSpPr>
              <a:cxnSpLocks/>
              <a:stCxn id="49" idx="3"/>
              <a:endCxn id="39" idx="3"/>
            </p:cNvCxnSpPr>
            <p:nvPr/>
          </p:nvCxnSpPr>
          <p:spPr>
            <a:xfrm flipV="1">
              <a:off x="8302619" y="1713971"/>
              <a:ext cx="16192" cy="1292513"/>
            </a:xfrm>
            <a:prstGeom prst="bentConnector3">
              <a:avLst>
                <a:gd name="adj1" fmla="val 222256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72" name="Elbow Connector 71">
              <a:extLst>
                <a:ext uri="{FF2B5EF4-FFF2-40B4-BE49-F238E27FC236}">
                  <a16:creationId xmlns:a16="http://schemas.microsoft.com/office/drawing/2014/main" id="{72E5D5B9-3D70-134F-AD84-0CFEF8435A05}"/>
                </a:ext>
              </a:extLst>
            </p:cNvPr>
            <p:cNvCxnSpPr>
              <a:cxnSpLocks/>
              <a:endCxn id="44" idx="0"/>
            </p:cNvCxnSpPr>
            <p:nvPr/>
          </p:nvCxnSpPr>
          <p:spPr>
            <a:xfrm rot="10800000" flipV="1">
              <a:off x="1200038" y="2467431"/>
              <a:ext cx="1666110" cy="367027"/>
            </a:xfrm>
            <a:prstGeom prst="bentConnector2">
              <a:avLst/>
            </a:prstGeom>
            <a:ln>
              <a:solidFill>
                <a:srgbClr val="0432FF"/>
              </a:solidFill>
              <a:tailEnd type="triangle"/>
            </a:ln>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C7DCB3E9-26B7-0546-9F07-88A355D38BEE}"/>
                </a:ext>
              </a:extLst>
            </p:cNvPr>
            <p:cNvCxnSpPr>
              <a:stCxn id="46" idx="3"/>
              <a:endCxn id="57" idx="1"/>
            </p:cNvCxnSpPr>
            <p:nvPr/>
          </p:nvCxnSpPr>
          <p:spPr>
            <a:xfrm>
              <a:off x="2522158" y="2967842"/>
              <a:ext cx="343988" cy="38161"/>
            </a:xfrm>
            <a:prstGeom prst="bentConnector3">
              <a:avLst>
                <a:gd name="adj1" fmla="val 50000"/>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79" name="Elbow Connector 78">
              <a:extLst>
                <a:ext uri="{FF2B5EF4-FFF2-40B4-BE49-F238E27FC236}">
                  <a16:creationId xmlns:a16="http://schemas.microsoft.com/office/drawing/2014/main" id="{030CF38C-1160-5741-BEB5-7A39870B9806}"/>
                </a:ext>
              </a:extLst>
            </p:cNvPr>
            <p:cNvCxnSpPr>
              <a:stCxn id="44" idx="2"/>
              <a:endCxn id="60" idx="1"/>
            </p:cNvCxnSpPr>
            <p:nvPr/>
          </p:nvCxnSpPr>
          <p:spPr>
            <a:xfrm rot="16200000" flipH="1">
              <a:off x="1789056" y="2926121"/>
              <a:ext cx="533123" cy="1711163"/>
            </a:xfrm>
            <a:prstGeom prst="bentConnector2">
              <a:avLst/>
            </a:prstGeom>
            <a:ln>
              <a:solidFill>
                <a:srgbClr val="0432FF"/>
              </a:solidFill>
              <a:tailEnd type="triangle"/>
            </a:ln>
          </p:spPr>
          <p:style>
            <a:lnRef idx="2">
              <a:schemeClr val="accent1"/>
            </a:lnRef>
            <a:fillRef idx="0">
              <a:schemeClr val="accent1"/>
            </a:fillRef>
            <a:effectRef idx="1">
              <a:schemeClr val="accent1"/>
            </a:effectRef>
            <a:fontRef idx="minor">
              <a:schemeClr val="tx1"/>
            </a:fontRef>
          </p:style>
        </p:cxnSp>
        <p:cxnSp>
          <p:nvCxnSpPr>
            <p:cNvPr id="81" name="Elbow Connector 80">
              <a:extLst>
                <a:ext uri="{FF2B5EF4-FFF2-40B4-BE49-F238E27FC236}">
                  <a16:creationId xmlns:a16="http://schemas.microsoft.com/office/drawing/2014/main" id="{427DE8BF-3CE2-E244-A77A-CDBC6D039653}"/>
                </a:ext>
              </a:extLst>
            </p:cNvPr>
            <p:cNvCxnSpPr>
              <a:stCxn id="59" idx="3"/>
              <a:endCxn id="56" idx="1"/>
            </p:cNvCxnSpPr>
            <p:nvPr/>
          </p:nvCxnSpPr>
          <p:spPr>
            <a:xfrm flipV="1">
              <a:off x="6238368" y="4357053"/>
              <a:ext cx="1185129" cy="34626"/>
            </a:xfrm>
            <a:prstGeom prst="bentConnector3">
              <a:avLst>
                <a:gd name="adj1" fmla="val 50000"/>
              </a:avLst>
            </a:prstGeom>
            <a:ln>
              <a:solidFill>
                <a:srgbClr val="0432FF"/>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13913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134" y="224231"/>
            <a:ext cx="11620889" cy="410359"/>
          </a:xfrm>
          <a:noFill/>
          <a:ln w="9525">
            <a:noFill/>
            <a:miter lim="800000"/>
            <a:headEnd/>
            <a:tailEnd/>
          </a:ln>
          <a:effectLst/>
        </p:spPr>
        <p:txBody>
          <a:bodyPr vert="horz" lIns="68580" tIns="34291" rIns="68580" bIns="34291" rtlCol="0" anchor="ctr">
            <a:noAutofit/>
          </a:bodyPr>
          <a:lstStyle/>
          <a:p>
            <a:pPr defTabSz="914218" fontAlgn="base">
              <a:spcAft>
                <a:spcPct val="0"/>
              </a:spcAft>
            </a:pPr>
            <a:r>
              <a:rPr lang="en-US" sz="2400" b="1" dirty="0">
                <a:solidFill>
                  <a:srgbClr val="10479B"/>
                </a:solidFill>
                <a:latin typeface="Optima" charset="0"/>
              </a:rPr>
              <a:t>SPIR Management – Electronic Spare Parts Interchangeability Record</a:t>
            </a:r>
            <a:endParaRPr lang="en-US" sz="2400" b="1" dirty="0">
              <a:latin typeface="Optima" charset="0"/>
            </a:endParaRPr>
          </a:p>
        </p:txBody>
      </p:sp>
      <p:sp>
        <p:nvSpPr>
          <p:cNvPr id="9" name="Date Placeholder 3">
            <a:extLst>
              <a:ext uri="{FF2B5EF4-FFF2-40B4-BE49-F238E27FC236}">
                <a16:creationId xmlns:a16="http://schemas.microsoft.com/office/drawing/2014/main" id="{099EE32B-38FF-544C-BADD-72D73876A726}"/>
              </a:ext>
            </a:extLst>
          </p:cNvPr>
          <p:cNvSpPr>
            <a:spLocks noGrp="1"/>
          </p:cNvSpPr>
          <p:nvPr>
            <p:ph type="dt" sz="half" idx="10"/>
          </p:nvPr>
        </p:nvSpPr>
        <p:spPr>
          <a:xfrm>
            <a:off x="282121" y="6591609"/>
            <a:ext cx="678579" cy="226715"/>
          </a:xfrm>
        </p:spPr>
        <p:txBody>
          <a:bodyPr/>
          <a:lstStyle/>
          <a:p>
            <a:pPr>
              <a:defRPr/>
            </a:pPr>
            <a:r>
              <a:rPr lang="en-ZA" sz="1300" dirty="0">
                <a:solidFill>
                  <a:prstClr val="white"/>
                </a:solidFill>
                <a:latin typeface="Optima" panose="02000503060000020004"/>
              </a:rPr>
              <a:t>PiLog</a:t>
            </a:r>
          </a:p>
        </p:txBody>
      </p:sp>
      <p:sp>
        <p:nvSpPr>
          <p:cNvPr id="348" name="Footer Placeholder 4">
            <a:extLst>
              <a:ext uri="{FF2B5EF4-FFF2-40B4-BE49-F238E27FC236}">
                <a16:creationId xmlns:a16="http://schemas.microsoft.com/office/drawing/2014/main" id="{CA5BC64B-615C-BF41-B5A6-1A03578D8582}"/>
              </a:ext>
            </a:extLst>
          </p:cNvPr>
          <p:cNvSpPr txBox="1">
            <a:spLocks/>
          </p:cNvSpPr>
          <p:nvPr/>
        </p:nvSpPr>
        <p:spPr bwMode="gray">
          <a:xfrm>
            <a:off x="5096459" y="6596968"/>
            <a:ext cx="2402840" cy="226715"/>
          </a:xfrm>
          <a:prstGeom prst="rect">
            <a:avLst/>
          </a:prstGeom>
        </p:spPr>
        <p:txBody>
          <a:bodyPr vert="horz" lIns="35999" tIns="45719" rIns="35999" bIns="45719"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indent="0" algn="ctr" defTabSz="609585">
              <a:buNone/>
              <a:defRPr/>
            </a:pPr>
            <a:r>
              <a:rPr lang="en-ZA" sz="1300" b="1" dirty="0">
                <a:latin typeface="Optima" charset="0"/>
                <a:cs typeface="Arial" panose="020B0604020202020204" pitchFamily="34" charset="0"/>
              </a:rPr>
              <a:t>www.piloggroup.com</a:t>
            </a:r>
          </a:p>
        </p:txBody>
      </p:sp>
      <p:sp>
        <p:nvSpPr>
          <p:cNvPr id="103" name="Slide Number Placeholder 5">
            <a:extLst>
              <a:ext uri="{FF2B5EF4-FFF2-40B4-BE49-F238E27FC236}">
                <a16:creationId xmlns:a16="http://schemas.microsoft.com/office/drawing/2014/main" id="{EB81E113-657B-BE43-8C49-44D9886E3EDB}"/>
              </a:ext>
            </a:extLst>
          </p:cNvPr>
          <p:cNvSpPr>
            <a:spLocks noGrp="1"/>
          </p:cNvSpPr>
          <p:nvPr>
            <p:ph type="sldNum" sz="quarter" idx="12"/>
          </p:nvPr>
        </p:nvSpPr>
        <p:spPr>
          <a:xfrm>
            <a:off x="11749267" y="6622089"/>
            <a:ext cx="437932" cy="226715"/>
          </a:xfrm>
        </p:spPr>
        <p:txBody>
          <a:bodyPr/>
          <a:lstStyle/>
          <a:p>
            <a:pPr defTabSz="609475">
              <a:defRPr/>
            </a:pPr>
            <a:fld id="{F79FC5F6-1581-D948-A184-FDB0977145C6}" type="slidenum">
              <a:rPr lang="en-ZA">
                <a:solidFill>
                  <a:prstClr val="white"/>
                </a:solidFill>
                <a:latin typeface="Optima" panose="02000503060000020004" pitchFamily="2" charset="0"/>
              </a:rPr>
              <a:pPr defTabSz="609475">
                <a:defRPr/>
              </a:pPr>
              <a:t>24</a:t>
            </a:fld>
            <a:endParaRPr lang="en-ZA" dirty="0">
              <a:solidFill>
                <a:prstClr val="white"/>
              </a:solidFill>
              <a:latin typeface="Optima" panose="02000503060000020004" pitchFamily="2" charset="0"/>
            </a:endParaRPr>
          </a:p>
        </p:txBody>
      </p:sp>
      <p:grpSp>
        <p:nvGrpSpPr>
          <p:cNvPr id="43" name="Group 42">
            <a:extLst>
              <a:ext uri="{FF2B5EF4-FFF2-40B4-BE49-F238E27FC236}">
                <a16:creationId xmlns:a16="http://schemas.microsoft.com/office/drawing/2014/main" id="{59ED35E7-AA88-0443-9FAE-F115B403F588}"/>
              </a:ext>
            </a:extLst>
          </p:cNvPr>
          <p:cNvGrpSpPr/>
          <p:nvPr/>
        </p:nvGrpSpPr>
        <p:grpSpPr>
          <a:xfrm>
            <a:off x="4008625" y="2034574"/>
            <a:ext cx="8017752" cy="3937308"/>
            <a:chOff x="5256293" y="2365248"/>
            <a:chExt cx="6673306" cy="3937308"/>
          </a:xfrm>
        </p:grpSpPr>
        <p:pic>
          <p:nvPicPr>
            <p:cNvPr id="104" name="Picture 9" descr="C:\Users\ISY\Desktop\Report Icon.jpg">
              <a:extLst>
                <a:ext uri="{FF2B5EF4-FFF2-40B4-BE49-F238E27FC236}">
                  <a16:creationId xmlns:a16="http://schemas.microsoft.com/office/drawing/2014/main" id="{566996EE-7B90-E541-B3C2-1242463A9A65}"/>
                </a:ext>
              </a:extLst>
            </p:cNvPr>
            <p:cNvPicPr>
              <a:picLocks noChangeAspect="1" noChangeArrowheads="1"/>
            </p:cNvPicPr>
            <p:nvPr/>
          </p:nvPicPr>
          <p:blipFill>
            <a:blip r:embed="rId2" cstate="print"/>
            <a:srcRect/>
            <a:stretch>
              <a:fillRect/>
            </a:stretch>
          </p:blipFill>
          <p:spPr bwMode="auto">
            <a:xfrm>
              <a:off x="11014229" y="5141196"/>
              <a:ext cx="657303" cy="657303"/>
            </a:xfrm>
            <a:prstGeom prst="rect">
              <a:avLst/>
            </a:prstGeom>
            <a:noFill/>
          </p:spPr>
        </p:pic>
        <p:pic>
          <p:nvPicPr>
            <p:cNvPr id="105" name="Picture 42" descr="doc_confirmation_blue">
              <a:extLst>
                <a:ext uri="{FF2B5EF4-FFF2-40B4-BE49-F238E27FC236}">
                  <a16:creationId xmlns:a16="http://schemas.microsoft.com/office/drawing/2014/main" id="{397ADA79-E416-3A47-8379-3E8B03A5021F}"/>
                </a:ext>
              </a:extLst>
            </p:cNvPr>
            <p:cNvPicPr>
              <a:picLocks noChangeAspect="1" noChangeArrowheads="1"/>
            </p:cNvPicPr>
            <p:nvPr/>
          </p:nvPicPr>
          <p:blipFill>
            <a:blip r:embed="rId3" cstate="print"/>
            <a:srcRect/>
            <a:stretch>
              <a:fillRect/>
            </a:stretch>
          </p:blipFill>
          <p:spPr bwMode="auto">
            <a:xfrm>
              <a:off x="10913353" y="4637139"/>
              <a:ext cx="514888" cy="657304"/>
            </a:xfrm>
            <a:prstGeom prst="rect">
              <a:avLst/>
            </a:prstGeom>
            <a:noFill/>
            <a:ln w="9525">
              <a:noFill/>
              <a:miter lim="800000"/>
              <a:headEnd/>
              <a:tailEnd/>
            </a:ln>
          </p:spPr>
        </p:pic>
        <p:pic>
          <p:nvPicPr>
            <p:cNvPr id="106" name="Picture 7" descr="C:\Users\ISY\Desktop\Excel icon.bmp">
              <a:extLst>
                <a:ext uri="{FF2B5EF4-FFF2-40B4-BE49-F238E27FC236}">
                  <a16:creationId xmlns:a16="http://schemas.microsoft.com/office/drawing/2014/main" id="{36EBC7CF-7904-8A42-A490-E6EC911811AC}"/>
                </a:ext>
              </a:extLst>
            </p:cNvPr>
            <p:cNvPicPr>
              <a:picLocks noChangeAspect="1" noChangeArrowheads="1"/>
            </p:cNvPicPr>
            <p:nvPr/>
          </p:nvPicPr>
          <p:blipFill>
            <a:blip r:embed="rId4" cstate="print"/>
            <a:srcRect/>
            <a:stretch>
              <a:fillRect/>
            </a:stretch>
          </p:blipFill>
          <p:spPr bwMode="auto">
            <a:xfrm>
              <a:off x="10510173" y="4781156"/>
              <a:ext cx="657303" cy="657303"/>
            </a:xfrm>
            <a:prstGeom prst="rect">
              <a:avLst/>
            </a:prstGeom>
            <a:noFill/>
          </p:spPr>
        </p:pic>
        <p:pic>
          <p:nvPicPr>
            <p:cNvPr id="107" name="Picture 4">
              <a:extLst>
                <a:ext uri="{FF2B5EF4-FFF2-40B4-BE49-F238E27FC236}">
                  <a16:creationId xmlns:a16="http://schemas.microsoft.com/office/drawing/2014/main" id="{F2611709-989F-E147-B014-AB84F9456C89}"/>
                </a:ext>
              </a:extLst>
            </p:cNvPr>
            <p:cNvPicPr>
              <a:picLocks noChangeAspect="1" noChangeArrowheads="1"/>
            </p:cNvPicPr>
            <p:nvPr/>
          </p:nvPicPr>
          <p:blipFill>
            <a:blip r:embed="rId5" cstate="print"/>
            <a:srcRect/>
            <a:stretch>
              <a:fillRect/>
            </a:stretch>
          </p:blipFill>
          <p:spPr bwMode="auto">
            <a:xfrm>
              <a:off x="10016891" y="4586578"/>
              <a:ext cx="710449" cy="707865"/>
            </a:xfrm>
            <a:prstGeom prst="rect">
              <a:avLst/>
            </a:prstGeom>
            <a:noFill/>
            <a:ln w="9525">
              <a:noFill/>
              <a:miter lim="800000"/>
              <a:headEnd/>
              <a:tailEnd/>
            </a:ln>
          </p:spPr>
        </p:pic>
        <p:pic>
          <p:nvPicPr>
            <p:cNvPr id="108" name="Picture 2">
              <a:extLst>
                <a:ext uri="{FF2B5EF4-FFF2-40B4-BE49-F238E27FC236}">
                  <a16:creationId xmlns:a16="http://schemas.microsoft.com/office/drawing/2014/main" id="{A4ECC600-1D81-DC49-86CE-2D37434410BA}"/>
                </a:ext>
              </a:extLst>
            </p:cNvPr>
            <p:cNvPicPr>
              <a:picLocks noChangeAspect="1" noChangeArrowheads="1"/>
            </p:cNvPicPr>
            <p:nvPr/>
          </p:nvPicPr>
          <p:blipFill>
            <a:blip r:embed="rId6" cstate="print"/>
            <a:srcRect/>
            <a:stretch>
              <a:fillRect/>
            </a:stretch>
          </p:blipFill>
          <p:spPr bwMode="auto">
            <a:xfrm>
              <a:off x="7863215" y="2365248"/>
              <a:ext cx="1396531" cy="1532778"/>
            </a:xfrm>
            <a:prstGeom prst="rect">
              <a:avLst/>
            </a:prstGeom>
            <a:noFill/>
            <a:ln w="9525">
              <a:noFill/>
              <a:miter lim="800000"/>
              <a:headEnd/>
              <a:tailEnd/>
            </a:ln>
          </p:spPr>
        </p:pic>
        <p:pic>
          <p:nvPicPr>
            <p:cNvPr id="109" name="Picture 5">
              <a:extLst>
                <a:ext uri="{FF2B5EF4-FFF2-40B4-BE49-F238E27FC236}">
                  <a16:creationId xmlns:a16="http://schemas.microsoft.com/office/drawing/2014/main" id="{858F3732-3EE1-7846-B77B-25173F332D15}"/>
                </a:ext>
              </a:extLst>
            </p:cNvPr>
            <p:cNvPicPr>
              <a:picLocks noChangeAspect="1" noChangeArrowheads="1"/>
            </p:cNvPicPr>
            <p:nvPr/>
          </p:nvPicPr>
          <p:blipFill>
            <a:blip r:embed="rId7" cstate="print"/>
            <a:srcRect/>
            <a:stretch>
              <a:fillRect/>
            </a:stretch>
          </p:blipFill>
          <p:spPr bwMode="auto">
            <a:xfrm>
              <a:off x="5469237" y="4711236"/>
              <a:ext cx="946821" cy="943248"/>
            </a:xfrm>
            <a:prstGeom prst="rect">
              <a:avLst/>
            </a:prstGeom>
            <a:noFill/>
            <a:ln w="9525">
              <a:noFill/>
              <a:miter lim="800000"/>
              <a:headEnd/>
              <a:tailEnd/>
            </a:ln>
          </p:spPr>
        </p:pic>
        <p:pic>
          <p:nvPicPr>
            <p:cNvPr id="110" name="Picture 3">
              <a:extLst>
                <a:ext uri="{FF2B5EF4-FFF2-40B4-BE49-F238E27FC236}">
                  <a16:creationId xmlns:a16="http://schemas.microsoft.com/office/drawing/2014/main" id="{570FFC88-A236-3443-BBA8-6BAD595BB5CE}"/>
                </a:ext>
              </a:extLst>
            </p:cNvPr>
            <p:cNvPicPr>
              <a:picLocks noChangeAspect="1" noChangeArrowheads="1"/>
            </p:cNvPicPr>
            <p:nvPr/>
          </p:nvPicPr>
          <p:blipFill>
            <a:blip r:embed="rId8" cstate="print"/>
            <a:srcRect/>
            <a:stretch>
              <a:fillRect/>
            </a:stretch>
          </p:blipFill>
          <p:spPr bwMode="auto">
            <a:xfrm>
              <a:off x="7975596" y="4652282"/>
              <a:ext cx="917073" cy="1002202"/>
            </a:xfrm>
            <a:prstGeom prst="rect">
              <a:avLst/>
            </a:prstGeom>
            <a:noFill/>
            <a:ln w="9525">
              <a:noFill/>
              <a:miter lim="800000"/>
              <a:headEnd/>
              <a:tailEnd/>
            </a:ln>
          </p:spPr>
        </p:pic>
        <p:sp>
          <p:nvSpPr>
            <p:cNvPr id="111" name="Flowchart: Process 108">
              <a:extLst>
                <a:ext uri="{FF2B5EF4-FFF2-40B4-BE49-F238E27FC236}">
                  <a16:creationId xmlns:a16="http://schemas.microsoft.com/office/drawing/2014/main" id="{615B7EC9-94BE-FD48-AF9F-F158168C25E2}"/>
                </a:ext>
              </a:extLst>
            </p:cNvPr>
            <p:cNvSpPr/>
            <p:nvPr/>
          </p:nvSpPr>
          <p:spPr>
            <a:xfrm>
              <a:off x="9952324" y="5942516"/>
              <a:ext cx="1977275" cy="355159"/>
            </a:xfrm>
            <a:prstGeom prst="flowChart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377">
                <a:defRPr/>
              </a:pPr>
              <a:r>
                <a:rPr lang="en-US" sz="1200" b="1" dirty="0">
                  <a:solidFill>
                    <a:srgbClr val="10479B"/>
                  </a:solidFill>
                  <a:latin typeface="Optima" panose="02000503060000020004" pitchFamily="2" charset="0"/>
                </a:rPr>
                <a:t>Supporting Documents</a:t>
              </a:r>
            </a:p>
          </p:txBody>
        </p:sp>
        <p:sp>
          <p:nvSpPr>
            <p:cNvPr id="112" name="Flowchart: Process 109">
              <a:extLst>
                <a:ext uri="{FF2B5EF4-FFF2-40B4-BE49-F238E27FC236}">
                  <a16:creationId xmlns:a16="http://schemas.microsoft.com/office/drawing/2014/main" id="{A028A5F5-6C2C-A544-B71D-D2BAAE57B772}"/>
                </a:ext>
              </a:extLst>
            </p:cNvPr>
            <p:cNvSpPr/>
            <p:nvPr/>
          </p:nvSpPr>
          <p:spPr>
            <a:xfrm>
              <a:off x="7499299" y="5947397"/>
              <a:ext cx="1725504" cy="355159"/>
            </a:xfrm>
            <a:prstGeom prst="flowChart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377">
                <a:defRPr/>
              </a:pPr>
              <a:r>
                <a:rPr lang="en-US" sz="1200" b="1" dirty="0">
                  <a:solidFill>
                    <a:srgbClr val="10479B"/>
                  </a:solidFill>
                  <a:latin typeface="Optima" panose="02000503060000020004" pitchFamily="2" charset="0"/>
                </a:rPr>
                <a:t>SPIR Sheet(s)</a:t>
              </a:r>
            </a:p>
          </p:txBody>
        </p:sp>
        <p:sp>
          <p:nvSpPr>
            <p:cNvPr id="113" name="Flowchart: Process 110">
              <a:extLst>
                <a:ext uri="{FF2B5EF4-FFF2-40B4-BE49-F238E27FC236}">
                  <a16:creationId xmlns:a16="http://schemas.microsoft.com/office/drawing/2014/main" id="{63635399-5A41-E344-9619-5766AA722FB0}"/>
                </a:ext>
              </a:extLst>
            </p:cNvPr>
            <p:cNvSpPr/>
            <p:nvPr/>
          </p:nvSpPr>
          <p:spPr>
            <a:xfrm>
              <a:off x="5256293" y="5940252"/>
              <a:ext cx="1515483" cy="355159"/>
            </a:xfrm>
            <a:prstGeom prst="flowChart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377">
                <a:defRPr/>
              </a:pPr>
              <a:r>
                <a:rPr lang="en-US" sz="1200" b="1" dirty="0">
                  <a:solidFill>
                    <a:srgbClr val="10479B"/>
                  </a:solidFill>
                  <a:latin typeface="Optima" panose="02000503060000020004" pitchFamily="2" charset="0"/>
                </a:rPr>
                <a:t>Transmittal</a:t>
              </a:r>
            </a:p>
          </p:txBody>
        </p:sp>
        <p:cxnSp>
          <p:nvCxnSpPr>
            <p:cNvPr id="114" name="Straight Connector 113">
              <a:extLst>
                <a:ext uri="{FF2B5EF4-FFF2-40B4-BE49-F238E27FC236}">
                  <a16:creationId xmlns:a16="http://schemas.microsoft.com/office/drawing/2014/main" id="{F58BB930-C053-FF40-BAE5-293E15B860FF}"/>
                </a:ext>
              </a:extLst>
            </p:cNvPr>
            <p:cNvCxnSpPr>
              <a:cxnSpLocks/>
            </p:cNvCxnSpPr>
            <p:nvPr/>
          </p:nvCxnSpPr>
          <p:spPr>
            <a:xfrm flipV="1">
              <a:off x="5942648" y="4070308"/>
              <a:ext cx="5071581" cy="1284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8BD38AD9-C761-714C-AA77-B4B85958A41A}"/>
                </a:ext>
              </a:extLst>
            </p:cNvPr>
            <p:cNvCxnSpPr>
              <a:cxnSpLocks/>
              <a:endCxn id="110" idx="0"/>
            </p:cNvCxnSpPr>
            <p:nvPr/>
          </p:nvCxnSpPr>
          <p:spPr>
            <a:xfrm flipH="1">
              <a:off x="8434133" y="4070308"/>
              <a:ext cx="144" cy="581974"/>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02723002-5B91-BD4F-8B70-FF9223107438}"/>
                </a:ext>
              </a:extLst>
            </p:cNvPr>
            <p:cNvCxnSpPr>
              <a:cxnSpLocks/>
            </p:cNvCxnSpPr>
            <p:nvPr/>
          </p:nvCxnSpPr>
          <p:spPr>
            <a:xfrm>
              <a:off x="11011664" y="4070308"/>
              <a:ext cx="0" cy="51040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D382D47A-E41F-5842-BE49-2B4FE737E842}"/>
                </a:ext>
              </a:extLst>
            </p:cNvPr>
            <p:cNvCxnSpPr>
              <a:cxnSpLocks/>
              <a:endCxn id="109" idx="0"/>
            </p:cNvCxnSpPr>
            <p:nvPr/>
          </p:nvCxnSpPr>
          <p:spPr>
            <a:xfrm flipH="1">
              <a:off x="5942648" y="4070308"/>
              <a:ext cx="144" cy="64092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
        <p:nvSpPr>
          <p:cNvPr id="119" name="TextBox 118">
            <a:extLst>
              <a:ext uri="{FF2B5EF4-FFF2-40B4-BE49-F238E27FC236}">
                <a16:creationId xmlns:a16="http://schemas.microsoft.com/office/drawing/2014/main" id="{A99D716A-B074-7446-BF67-66ED04A1FB6A}"/>
              </a:ext>
            </a:extLst>
          </p:cNvPr>
          <p:cNvSpPr txBox="1"/>
          <p:nvPr/>
        </p:nvSpPr>
        <p:spPr>
          <a:xfrm>
            <a:off x="5096459" y="1003990"/>
            <a:ext cx="4979260" cy="584775"/>
          </a:xfrm>
          <a:prstGeom prst="rect">
            <a:avLst/>
          </a:prstGeom>
          <a:noFill/>
        </p:spPr>
        <p:txBody>
          <a:bodyPr wrap="square" rtlCol="0">
            <a:spAutoFit/>
          </a:bodyPr>
          <a:lstStyle/>
          <a:p>
            <a:pPr algn="ctr" defTabSz="914377">
              <a:defRPr/>
            </a:pPr>
            <a:r>
              <a:rPr lang="en-US" sz="1600" b="1" dirty="0">
                <a:solidFill>
                  <a:srgbClr val="10479B"/>
                </a:solidFill>
                <a:latin typeface="Optima"/>
                <a:cs typeface="Futura"/>
              </a:rPr>
              <a:t>SPDP – Spare Parts Data Package</a:t>
            </a:r>
          </a:p>
          <a:p>
            <a:pPr algn="ctr" defTabSz="914377">
              <a:defRPr/>
            </a:pPr>
            <a:r>
              <a:rPr lang="en-US" sz="1600" b="1" dirty="0">
                <a:solidFill>
                  <a:srgbClr val="10479B"/>
                </a:solidFill>
                <a:latin typeface="Optima"/>
                <a:cs typeface="Futura"/>
              </a:rPr>
              <a:t>Engineering Package</a:t>
            </a:r>
          </a:p>
        </p:txBody>
      </p:sp>
      <p:grpSp>
        <p:nvGrpSpPr>
          <p:cNvPr id="44" name="Group 43">
            <a:extLst>
              <a:ext uri="{FF2B5EF4-FFF2-40B4-BE49-F238E27FC236}">
                <a16:creationId xmlns:a16="http://schemas.microsoft.com/office/drawing/2014/main" id="{76CF3135-9FF7-0D40-9B06-102BB26B323D}"/>
              </a:ext>
            </a:extLst>
          </p:cNvPr>
          <p:cNvGrpSpPr/>
          <p:nvPr/>
        </p:nvGrpSpPr>
        <p:grpSpPr>
          <a:xfrm>
            <a:off x="161374" y="1007147"/>
            <a:ext cx="3695649" cy="4469061"/>
            <a:chOff x="95856" y="991464"/>
            <a:chExt cx="3970373" cy="3666853"/>
          </a:xfrm>
        </p:grpSpPr>
        <p:sp>
          <p:nvSpPr>
            <p:cNvPr id="121" name="TextBox 120">
              <a:extLst>
                <a:ext uri="{FF2B5EF4-FFF2-40B4-BE49-F238E27FC236}">
                  <a16:creationId xmlns:a16="http://schemas.microsoft.com/office/drawing/2014/main" id="{543484A8-29F9-5D4B-8BFF-45D92F00D3FC}"/>
                </a:ext>
              </a:extLst>
            </p:cNvPr>
            <p:cNvSpPr txBox="1"/>
            <p:nvPr/>
          </p:nvSpPr>
          <p:spPr>
            <a:xfrm>
              <a:off x="95856" y="991464"/>
              <a:ext cx="2054270" cy="227277"/>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pPr defTabSz="914377">
                <a:defRPr/>
              </a:pPr>
              <a:r>
                <a:rPr lang="en-US" sz="1200" b="1" dirty="0">
                  <a:solidFill>
                    <a:srgbClr val="10479B"/>
                  </a:solidFill>
                  <a:latin typeface="Optima" charset="0"/>
                  <a:ea typeface="Optima" charset="0"/>
                  <a:cs typeface="Optima" charset="0"/>
                </a:rPr>
                <a:t>Plant (Business Unit)</a:t>
              </a:r>
            </a:p>
          </p:txBody>
        </p:sp>
        <p:sp>
          <p:nvSpPr>
            <p:cNvPr id="122" name="TextBox 121">
              <a:extLst>
                <a:ext uri="{FF2B5EF4-FFF2-40B4-BE49-F238E27FC236}">
                  <a16:creationId xmlns:a16="http://schemas.microsoft.com/office/drawing/2014/main" id="{176EA70E-47DA-6C4C-8717-E9ACD20C3B4F}"/>
                </a:ext>
              </a:extLst>
            </p:cNvPr>
            <p:cNvSpPr txBox="1"/>
            <p:nvPr/>
          </p:nvSpPr>
          <p:spPr>
            <a:xfrm>
              <a:off x="1074613" y="1916914"/>
              <a:ext cx="1075515" cy="227277"/>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defTabSz="914377">
                <a:defRPr/>
              </a:pPr>
              <a:r>
                <a:rPr lang="en-US" sz="1200" b="1" dirty="0">
                  <a:solidFill>
                    <a:srgbClr val="10479B"/>
                  </a:solidFill>
                  <a:latin typeface="Optima" charset="0"/>
                  <a:ea typeface="Optima" charset="0"/>
                  <a:cs typeface="Optima" charset="0"/>
                </a:rPr>
                <a:t>Project-2</a:t>
              </a:r>
            </a:p>
          </p:txBody>
        </p:sp>
        <p:sp>
          <p:nvSpPr>
            <p:cNvPr id="123" name="TextBox 122">
              <a:extLst>
                <a:ext uri="{FF2B5EF4-FFF2-40B4-BE49-F238E27FC236}">
                  <a16:creationId xmlns:a16="http://schemas.microsoft.com/office/drawing/2014/main" id="{ED765CA7-BFB8-6B44-89DF-9B780FB4F7E3}"/>
                </a:ext>
              </a:extLst>
            </p:cNvPr>
            <p:cNvSpPr txBox="1"/>
            <p:nvPr/>
          </p:nvSpPr>
          <p:spPr>
            <a:xfrm>
              <a:off x="1734333" y="2352585"/>
              <a:ext cx="723481" cy="227277"/>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defTabSz="914377">
                <a:defRPr/>
              </a:pPr>
              <a:r>
                <a:rPr lang="en-US" sz="1200" b="1" dirty="0">
                  <a:solidFill>
                    <a:srgbClr val="10479B"/>
                  </a:solidFill>
                  <a:latin typeface="Optima" charset="0"/>
                  <a:ea typeface="Optima" charset="0"/>
                  <a:cs typeface="Optima" charset="0"/>
                </a:rPr>
                <a:t>EPC-1</a:t>
              </a:r>
            </a:p>
          </p:txBody>
        </p:sp>
        <p:sp>
          <p:nvSpPr>
            <p:cNvPr id="124" name="TextBox 123">
              <a:extLst>
                <a:ext uri="{FF2B5EF4-FFF2-40B4-BE49-F238E27FC236}">
                  <a16:creationId xmlns:a16="http://schemas.microsoft.com/office/drawing/2014/main" id="{4A16486F-6D49-7D44-9DFF-5C8CFD9E71D1}"/>
                </a:ext>
              </a:extLst>
            </p:cNvPr>
            <p:cNvSpPr txBox="1"/>
            <p:nvPr/>
          </p:nvSpPr>
          <p:spPr>
            <a:xfrm>
              <a:off x="2884311" y="4431040"/>
              <a:ext cx="1158092" cy="227277"/>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defTabSz="914377">
                <a:defRPr/>
              </a:pPr>
              <a:r>
                <a:rPr lang="en-US" sz="1200" b="1" dirty="0">
                  <a:solidFill>
                    <a:srgbClr val="10479B"/>
                  </a:solidFill>
                  <a:latin typeface="Optima" charset="0"/>
                  <a:ea typeface="Optima" charset="0"/>
                  <a:cs typeface="Optima" charset="0"/>
                </a:rPr>
                <a:t>SPIR-p to q</a:t>
              </a:r>
            </a:p>
          </p:txBody>
        </p:sp>
        <p:cxnSp>
          <p:nvCxnSpPr>
            <p:cNvPr id="126" name="Elbow Connector 125">
              <a:extLst>
                <a:ext uri="{FF2B5EF4-FFF2-40B4-BE49-F238E27FC236}">
                  <a16:creationId xmlns:a16="http://schemas.microsoft.com/office/drawing/2014/main" id="{E903B1E7-2D0B-4348-86F8-BB4BAAE75BD9}"/>
                </a:ext>
              </a:extLst>
            </p:cNvPr>
            <p:cNvCxnSpPr>
              <a:cxnSpLocks/>
              <a:stCxn id="148" idx="2"/>
              <a:endCxn id="124" idx="1"/>
            </p:cNvCxnSpPr>
            <p:nvPr/>
          </p:nvCxnSpPr>
          <p:spPr>
            <a:xfrm rot="16200000" flipH="1">
              <a:off x="2710278" y="4370645"/>
              <a:ext cx="252205" cy="95861"/>
            </a:xfrm>
            <a:prstGeom prst="bentConnector2">
              <a:avLst/>
            </a:prstGeom>
            <a:ln>
              <a:solidFill>
                <a:srgbClr val="10479B"/>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B4101FE7-5049-8E4E-9DED-325F2B2E8192}"/>
                </a:ext>
              </a:extLst>
            </p:cNvPr>
            <p:cNvCxnSpPr>
              <a:cxnSpLocks/>
              <a:stCxn id="121" idx="2"/>
              <a:endCxn id="122" idx="1"/>
            </p:cNvCxnSpPr>
            <p:nvPr/>
          </p:nvCxnSpPr>
          <p:spPr>
            <a:xfrm rot="5400000">
              <a:off x="692897" y="1600458"/>
              <a:ext cx="811812" cy="48378"/>
            </a:xfrm>
            <a:prstGeom prst="bentConnector4">
              <a:avLst>
                <a:gd name="adj1" fmla="val 43001"/>
                <a:gd name="adj2" fmla="val 607650"/>
              </a:avLst>
            </a:prstGeom>
            <a:ln>
              <a:solidFill>
                <a:srgbClr val="10479B"/>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46DA24E2-C14E-4440-8F3D-8EF01AFA44F0}"/>
                </a:ext>
              </a:extLst>
            </p:cNvPr>
            <p:cNvSpPr txBox="1"/>
            <p:nvPr/>
          </p:nvSpPr>
          <p:spPr>
            <a:xfrm>
              <a:off x="1086188" y="1485105"/>
              <a:ext cx="1075515" cy="227277"/>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defTabSz="914377">
                <a:defRPr/>
              </a:pPr>
              <a:r>
                <a:rPr lang="en-US" sz="1200" b="1" dirty="0">
                  <a:solidFill>
                    <a:srgbClr val="10479B"/>
                  </a:solidFill>
                  <a:latin typeface="Optima" charset="0"/>
                  <a:ea typeface="Optima" charset="0"/>
                  <a:cs typeface="Optima" charset="0"/>
                </a:rPr>
                <a:t>Project-1</a:t>
              </a:r>
            </a:p>
          </p:txBody>
        </p:sp>
        <p:cxnSp>
          <p:nvCxnSpPr>
            <p:cNvPr id="135" name="Elbow Connector 134">
              <a:extLst>
                <a:ext uri="{FF2B5EF4-FFF2-40B4-BE49-F238E27FC236}">
                  <a16:creationId xmlns:a16="http://schemas.microsoft.com/office/drawing/2014/main" id="{B94A017E-602B-904F-9A9F-7FA6222D0EFA}"/>
                </a:ext>
              </a:extLst>
            </p:cNvPr>
            <p:cNvCxnSpPr>
              <a:cxnSpLocks/>
              <a:stCxn id="121" idx="2"/>
              <a:endCxn id="134" idx="1"/>
            </p:cNvCxnSpPr>
            <p:nvPr/>
          </p:nvCxnSpPr>
          <p:spPr>
            <a:xfrm rot="5400000">
              <a:off x="914589" y="1390341"/>
              <a:ext cx="380003" cy="36804"/>
            </a:xfrm>
            <a:prstGeom prst="bentConnector4">
              <a:avLst>
                <a:gd name="adj1" fmla="val 35048"/>
                <a:gd name="adj2" fmla="val 767309"/>
              </a:avLst>
            </a:prstGeom>
            <a:ln>
              <a:solidFill>
                <a:srgbClr val="10479B"/>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Elbow Connector 137">
              <a:extLst>
                <a:ext uri="{FF2B5EF4-FFF2-40B4-BE49-F238E27FC236}">
                  <a16:creationId xmlns:a16="http://schemas.microsoft.com/office/drawing/2014/main" id="{A2FDD7C7-E15C-5646-B619-6E131F3817F9}"/>
                </a:ext>
              </a:extLst>
            </p:cNvPr>
            <p:cNvCxnSpPr>
              <a:cxnSpLocks/>
              <a:stCxn id="122" idx="2"/>
              <a:endCxn id="143" idx="1"/>
            </p:cNvCxnSpPr>
            <p:nvPr/>
          </p:nvCxnSpPr>
          <p:spPr>
            <a:xfrm rot="16200000" flipH="1">
              <a:off x="1265002" y="2491558"/>
              <a:ext cx="839846" cy="145112"/>
            </a:xfrm>
            <a:prstGeom prst="bentConnector2">
              <a:avLst/>
            </a:prstGeom>
            <a:ln>
              <a:solidFill>
                <a:srgbClr val="10479B"/>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Elbow Connector 138">
              <a:extLst>
                <a:ext uri="{FF2B5EF4-FFF2-40B4-BE49-F238E27FC236}">
                  <a16:creationId xmlns:a16="http://schemas.microsoft.com/office/drawing/2014/main" id="{112666E4-3179-9947-82CE-175CB1DA9138}"/>
                </a:ext>
              </a:extLst>
            </p:cNvPr>
            <p:cNvCxnSpPr>
              <a:cxnSpLocks/>
              <a:stCxn id="122" idx="2"/>
              <a:endCxn id="123" idx="1"/>
            </p:cNvCxnSpPr>
            <p:nvPr/>
          </p:nvCxnSpPr>
          <p:spPr>
            <a:xfrm rot="16200000" flipH="1">
              <a:off x="1512335" y="2244225"/>
              <a:ext cx="322033" cy="121963"/>
            </a:xfrm>
            <a:prstGeom prst="bentConnector2">
              <a:avLst/>
            </a:prstGeom>
            <a:ln>
              <a:solidFill>
                <a:srgbClr val="10479B"/>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98F349AB-5F00-4948-B40A-137FF54A2FD0}"/>
                </a:ext>
              </a:extLst>
            </p:cNvPr>
            <p:cNvSpPr txBox="1"/>
            <p:nvPr/>
          </p:nvSpPr>
          <p:spPr>
            <a:xfrm>
              <a:off x="1757482" y="2794639"/>
              <a:ext cx="587637" cy="378795"/>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defTabSz="914377">
                <a:defRPr/>
              </a:pPr>
              <a:r>
                <a:rPr lang="en-US" sz="1200" b="1" dirty="0">
                  <a:solidFill>
                    <a:srgbClr val="10479B"/>
                  </a:solidFill>
                  <a:latin typeface="Optima" charset="0"/>
                  <a:ea typeface="Optima" charset="0"/>
                  <a:cs typeface="Optima" charset="0"/>
                </a:rPr>
                <a:t>EPC-2</a:t>
              </a:r>
            </a:p>
          </p:txBody>
        </p:sp>
        <p:sp>
          <p:nvSpPr>
            <p:cNvPr id="145" name="TextBox 144">
              <a:extLst>
                <a:ext uri="{FF2B5EF4-FFF2-40B4-BE49-F238E27FC236}">
                  <a16:creationId xmlns:a16="http://schemas.microsoft.com/office/drawing/2014/main" id="{1A10A110-D0BE-4146-A3F1-6F195917D0B7}"/>
                </a:ext>
              </a:extLst>
            </p:cNvPr>
            <p:cNvSpPr txBox="1"/>
            <p:nvPr/>
          </p:nvSpPr>
          <p:spPr>
            <a:xfrm>
              <a:off x="2316434" y="3252751"/>
              <a:ext cx="944023" cy="227277"/>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defTabSz="914377">
                <a:defRPr/>
              </a:pPr>
              <a:r>
                <a:rPr lang="en-US" sz="1200" b="1" dirty="0">
                  <a:solidFill>
                    <a:srgbClr val="10479B"/>
                  </a:solidFill>
                  <a:latin typeface="Optima" charset="0"/>
                  <a:ea typeface="Optima" charset="0"/>
                  <a:cs typeface="Optima" charset="0"/>
                </a:rPr>
                <a:t>Vendor-1</a:t>
              </a:r>
            </a:p>
          </p:txBody>
        </p:sp>
        <p:cxnSp>
          <p:nvCxnSpPr>
            <p:cNvPr id="146" name="Elbow Connector 145">
              <a:extLst>
                <a:ext uri="{FF2B5EF4-FFF2-40B4-BE49-F238E27FC236}">
                  <a16:creationId xmlns:a16="http://schemas.microsoft.com/office/drawing/2014/main" id="{1F7748EB-216A-1246-9667-7F08B3CCDD46}"/>
                </a:ext>
              </a:extLst>
            </p:cNvPr>
            <p:cNvCxnSpPr>
              <a:cxnSpLocks/>
              <a:stCxn id="143" idx="2"/>
              <a:endCxn id="148" idx="1"/>
            </p:cNvCxnSpPr>
            <p:nvPr/>
          </p:nvCxnSpPr>
          <p:spPr>
            <a:xfrm rot="16200000" flipH="1">
              <a:off x="1681168" y="3543566"/>
              <a:ext cx="1005401" cy="265138"/>
            </a:xfrm>
            <a:prstGeom prst="bentConnector2">
              <a:avLst/>
            </a:prstGeom>
            <a:ln>
              <a:solidFill>
                <a:srgbClr val="10479B"/>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Elbow Connector 146">
              <a:extLst>
                <a:ext uri="{FF2B5EF4-FFF2-40B4-BE49-F238E27FC236}">
                  <a16:creationId xmlns:a16="http://schemas.microsoft.com/office/drawing/2014/main" id="{E24BF310-6286-684C-A660-A90132D4C60A}"/>
                </a:ext>
              </a:extLst>
            </p:cNvPr>
            <p:cNvCxnSpPr>
              <a:cxnSpLocks/>
              <a:stCxn id="143" idx="2"/>
              <a:endCxn id="145" idx="1"/>
            </p:cNvCxnSpPr>
            <p:nvPr/>
          </p:nvCxnSpPr>
          <p:spPr>
            <a:xfrm rot="16200000" flipH="1">
              <a:off x="2087390" y="3137345"/>
              <a:ext cx="192956" cy="265134"/>
            </a:xfrm>
            <a:prstGeom prst="bentConnector2">
              <a:avLst/>
            </a:prstGeom>
            <a:ln>
              <a:solidFill>
                <a:srgbClr val="10479B"/>
              </a:solidFill>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A8F12FE8-512F-1046-B82D-C26D5839EC03}"/>
                </a:ext>
              </a:extLst>
            </p:cNvPr>
            <p:cNvSpPr txBox="1"/>
            <p:nvPr/>
          </p:nvSpPr>
          <p:spPr>
            <a:xfrm>
              <a:off x="2316438" y="4065197"/>
              <a:ext cx="944023" cy="227277"/>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defTabSz="914377">
                <a:defRPr/>
              </a:pPr>
              <a:r>
                <a:rPr lang="en-US" sz="1200" b="1" dirty="0">
                  <a:solidFill>
                    <a:srgbClr val="10479B"/>
                  </a:solidFill>
                  <a:latin typeface="Optima" charset="0"/>
                  <a:ea typeface="Optima" charset="0"/>
                  <a:cs typeface="Optima" charset="0"/>
                </a:rPr>
                <a:t>Vendor-n</a:t>
              </a:r>
            </a:p>
          </p:txBody>
        </p:sp>
        <p:sp>
          <p:nvSpPr>
            <p:cNvPr id="162" name="TextBox 161">
              <a:extLst>
                <a:ext uri="{FF2B5EF4-FFF2-40B4-BE49-F238E27FC236}">
                  <a16:creationId xmlns:a16="http://schemas.microsoft.com/office/drawing/2014/main" id="{1DA28771-D58A-1549-9E9F-41D3D7881F4E}"/>
                </a:ext>
              </a:extLst>
            </p:cNvPr>
            <p:cNvSpPr txBox="1"/>
            <p:nvPr/>
          </p:nvSpPr>
          <p:spPr>
            <a:xfrm>
              <a:off x="2886319" y="3687910"/>
              <a:ext cx="1179910" cy="227277"/>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defTabSz="914377">
                <a:defRPr/>
              </a:pPr>
              <a:r>
                <a:rPr lang="en-US" sz="1200" b="1" dirty="0">
                  <a:solidFill>
                    <a:srgbClr val="10479B"/>
                  </a:solidFill>
                  <a:latin typeface="Optima" charset="0"/>
                  <a:ea typeface="Optima" charset="0"/>
                  <a:cs typeface="Optima" charset="0"/>
                </a:rPr>
                <a:t>SPIR-n to m</a:t>
              </a:r>
            </a:p>
          </p:txBody>
        </p:sp>
        <p:cxnSp>
          <p:nvCxnSpPr>
            <p:cNvPr id="163" name="Elbow Connector 162">
              <a:extLst>
                <a:ext uri="{FF2B5EF4-FFF2-40B4-BE49-F238E27FC236}">
                  <a16:creationId xmlns:a16="http://schemas.microsoft.com/office/drawing/2014/main" id="{02A592CE-FCC1-5F4B-926D-82B4BBE19360}"/>
                </a:ext>
              </a:extLst>
            </p:cNvPr>
            <p:cNvCxnSpPr>
              <a:cxnSpLocks/>
              <a:stCxn id="145" idx="2"/>
              <a:endCxn id="162" idx="1"/>
            </p:cNvCxnSpPr>
            <p:nvPr/>
          </p:nvCxnSpPr>
          <p:spPr>
            <a:xfrm rot="16200000" flipH="1">
              <a:off x="2676622" y="3591851"/>
              <a:ext cx="321521" cy="97873"/>
            </a:xfrm>
            <a:prstGeom prst="bentConnector2">
              <a:avLst/>
            </a:prstGeom>
            <a:ln>
              <a:solidFill>
                <a:srgbClr val="10479B"/>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411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9"/>
                                        </p:tgtEl>
                                        <p:attrNameLst>
                                          <p:attrName>style.visibility</p:attrName>
                                        </p:attrNameLst>
                                      </p:cBhvr>
                                      <p:to>
                                        <p:strVal val="visible"/>
                                      </p:to>
                                    </p:set>
                                    <p:anim calcmode="lin" valueType="num">
                                      <p:cBhvr additive="base">
                                        <p:cTn id="13" dur="500" fill="hold"/>
                                        <p:tgtEl>
                                          <p:spTgt spid="119"/>
                                        </p:tgtEl>
                                        <p:attrNameLst>
                                          <p:attrName>ppt_x</p:attrName>
                                        </p:attrNameLst>
                                      </p:cBhvr>
                                      <p:tavLst>
                                        <p:tav tm="0">
                                          <p:val>
                                            <p:strVal val="#ppt_x"/>
                                          </p:val>
                                        </p:tav>
                                        <p:tav tm="100000">
                                          <p:val>
                                            <p:strVal val="#ppt_x"/>
                                          </p:val>
                                        </p:tav>
                                      </p:tavLst>
                                    </p:anim>
                                    <p:anim calcmode="lin" valueType="num">
                                      <p:cBhvr additive="base">
                                        <p:cTn id="14"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4AD81-3018-864B-85D8-E9482888F283}"/>
              </a:ext>
            </a:extLst>
          </p:cNvPr>
          <p:cNvSpPr>
            <a:spLocks noGrp="1"/>
          </p:cNvSpPr>
          <p:nvPr>
            <p:ph type="title"/>
          </p:nvPr>
        </p:nvSpPr>
        <p:spPr/>
        <p:txBody>
          <a:bodyPr>
            <a:normAutofit fontScale="90000"/>
          </a:bodyPr>
          <a:lstStyle/>
          <a:p>
            <a:r>
              <a:rPr lang="en-US" altLang="en-US" sz="3333" b="1" dirty="0" err="1">
                <a:solidFill>
                  <a:srgbClr val="10479B"/>
                </a:solidFill>
                <a:latin typeface="Optima" charset="0"/>
              </a:rPr>
              <a:t>PiLog</a:t>
            </a:r>
            <a:r>
              <a:rPr lang="en-US" altLang="en-US" sz="3333" b="1" dirty="0">
                <a:solidFill>
                  <a:srgbClr val="10479B"/>
                </a:solidFill>
                <a:latin typeface="Optima" charset="0"/>
              </a:rPr>
              <a:t> SPIR Management </a:t>
            </a:r>
            <a:r>
              <a:rPr lang="en-US" sz="3333" b="1" dirty="0">
                <a:solidFill>
                  <a:srgbClr val="10479B"/>
                </a:solidFill>
                <a:latin typeface="Optima" charset="0"/>
              </a:rPr>
              <a:t>– Business Benefits</a:t>
            </a:r>
          </a:p>
        </p:txBody>
      </p:sp>
      <p:sp>
        <p:nvSpPr>
          <p:cNvPr id="5" name="Footer Placeholder 4">
            <a:extLst>
              <a:ext uri="{FF2B5EF4-FFF2-40B4-BE49-F238E27FC236}">
                <a16:creationId xmlns:a16="http://schemas.microsoft.com/office/drawing/2014/main" id="{949D21A0-444F-744F-95B6-367AFFBBF322}"/>
              </a:ext>
            </a:extLst>
          </p:cNvPr>
          <p:cNvSpPr>
            <a:spLocks noGrp="1"/>
          </p:cNvSpPr>
          <p:nvPr>
            <p:ph type="ftr" sz="quarter" idx="11"/>
          </p:nvPr>
        </p:nvSpPr>
        <p:spPr/>
        <p:txBody>
          <a:bodyPr/>
          <a:lstStyle/>
          <a:p>
            <a:r>
              <a:rPr lang="en-ZA"/>
              <a:t>www.piloggroup.com</a:t>
            </a:r>
            <a:endParaRPr lang="en-ZA" dirty="0"/>
          </a:p>
        </p:txBody>
      </p:sp>
      <p:sp>
        <p:nvSpPr>
          <p:cNvPr id="6" name="Slide Number Placeholder 5">
            <a:extLst>
              <a:ext uri="{FF2B5EF4-FFF2-40B4-BE49-F238E27FC236}">
                <a16:creationId xmlns:a16="http://schemas.microsoft.com/office/drawing/2014/main" id="{88E75E6A-2CC8-A649-BD8E-AC02ED7C96DD}"/>
              </a:ext>
            </a:extLst>
          </p:cNvPr>
          <p:cNvSpPr>
            <a:spLocks noGrp="1"/>
          </p:cNvSpPr>
          <p:nvPr>
            <p:ph type="sldNum" sz="quarter" idx="12"/>
          </p:nvPr>
        </p:nvSpPr>
        <p:spPr/>
        <p:txBody>
          <a:bodyPr/>
          <a:lstStyle/>
          <a:p>
            <a:fld id="{F79FC5F6-1581-D948-A184-FDB0977145C6}" type="slidenum">
              <a:rPr lang="en-ZA" smtClean="0"/>
              <a:pPr/>
              <a:t>25</a:t>
            </a:fld>
            <a:endParaRPr lang="en-ZA" dirty="0"/>
          </a:p>
        </p:txBody>
      </p:sp>
      <p:sp>
        <p:nvSpPr>
          <p:cNvPr id="8" name="Rectangle 3">
            <a:extLst>
              <a:ext uri="{FF2B5EF4-FFF2-40B4-BE49-F238E27FC236}">
                <a16:creationId xmlns:a16="http://schemas.microsoft.com/office/drawing/2014/main" id="{6CA4071B-97AA-0F42-9BF8-48D5C13F1CE5}"/>
              </a:ext>
            </a:extLst>
          </p:cNvPr>
          <p:cNvSpPr txBox="1">
            <a:spLocks noChangeArrowheads="1"/>
          </p:cNvSpPr>
          <p:nvPr/>
        </p:nvSpPr>
        <p:spPr bwMode="auto">
          <a:xfrm>
            <a:off x="241928" y="1183551"/>
            <a:ext cx="6731929" cy="555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450">
              <a:lnSpc>
                <a:spcPct val="90000"/>
              </a:lnSpc>
              <a:spcBef>
                <a:spcPts val="1800"/>
              </a:spcBef>
              <a:buClr>
                <a:schemeClr val="tx2"/>
              </a:buClr>
              <a:buSzPct val="80000"/>
              <a:buFont typeface="Wingdings" pitchFamily="2" charset="2"/>
              <a:buChar char="§"/>
              <a:defRPr sz="2000">
                <a:solidFill>
                  <a:schemeClr val="tx2"/>
                </a:solidFill>
                <a:latin typeface="Corbel" panose="020B0503020204020204" pitchFamily="34" charset="0"/>
                <a:ea typeface="MS PGothic" panose="020B0600070205080204" pitchFamily="34" charset="-128"/>
              </a:defRPr>
            </a:lvl1pPr>
            <a:lvl2pPr marL="593725" indent="-228600">
              <a:lnSpc>
                <a:spcPct val="90000"/>
              </a:lnSpc>
              <a:spcBef>
                <a:spcPts val="1000"/>
              </a:spcBef>
              <a:buClr>
                <a:schemeClr val="tx2"/>
              </a:buClr>
              <a:buSzPct val="80000"/>
              <a:buFont typeface="Wingdings" pitchFamily="2" charset="2"/>
              <a:buChar char="§"/>
              <a:defRPr>
                <a:solidFill>
                  <a:schemeClr val="tx2"/>
                </a:solidFill>
                <a:latin typeface="Corbel" panose="020B0503020204020204" pitchFamily="34" charset="0"/>
                <a:ea typeface="MS PGothic" panose="020B0600070205080204" pitchFamily="34" charset="-128"/>
              </a:defRPr>
            </a:lvl2pPr>
            <a:lvl3pPr indent="-228600">
              <a:lnSpc>
                <a:spcPct val="90000"/>
              </a:lnSpc>
              <a:spcBef>
                <a:spcPts val="800"/>
              </a:spcBef>
              <a:buClr>
                <a:schemeClr val="tx2"/>
              </a:buClr>
              <a:buSzPct val="80000"/>
              <a:buFont typeface="Wingdings" pitchFamily="2" charset="2"/>
              <a:buChar char="§"/>
              <a:defRPr sz="1600">
                <a:solidFill>
                  <a:schemeClr val="tx2"/>
                </a:solidFill>
                <a:latin typeface="Corbel" panose="020B0503020204020204" pitchFamily="34" charset="0"/>
                <a:ea typeface="MS PGothic" panose="020B0600070205080204" pitchFamily="34" charset="-128"/>
              </a:defRPr>
            </a:lvl3pPr>
            <a:lvl4pPr marL="1233488"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4pPr>
            <a:lvl5pPr marL="1554163"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5pPr>
            <a:lvl6pPr marL="2011363"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6pPr>
            <a:lvl7pPr marL="2468563"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7pPr>
            <a:lvl8pPr marL="2925763"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8pPr>
            <a:lvl9pPr marL="3382963"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9pPr>
          </a:lstStyle>
          <a:p>
            <a:pPr eaLnBrk="1" hangingPunct="1">
              <a:buFont typeface="Wingdings" pitchFamily="2" charset="2"/>
              <a:buNone/>
            </a:pPr>
            <a:r>
              <a:rPr lang="en-US" altLang="en-US" sz="1600" b="1" u="sng" dirty="0">
                <a:solidFill>
                  <a:schemeClr val="accent1"/>
                </a:solidFill>
                <a:latin typeface="Optima" panose="02000503060000020004"/>
                <a:ea typeface="Calibri" panose="020F0502020204030204" pitchFamily="34" charset="0"/>
              </a:rPr>
              <a:t>Client Resource Cost reductions</a:t>
            </a:r>
          </a:p>
          <a:p>
            <a:pPr lvl="1" eaLnBrk="1" hangingPunct="1">
              <a:buFont typeface="Wingdings" pitchFamily="2" charset="2"/>
              <a:buChar char="ü"/>
            </a:pPr>
            <a:r>
              <a:rPr lang="en-US" altLang="en-US" sz="1467" b="1" dirty="0">
                <a:solidFill>
                  <a:schemeClr val="accent1"/>
                </a:solidFill>
                <a:latin typeface="Optima" panose="02000503060000020004"/>
                <a:ea typeface="+mn-ea"/>
              </a:rPr>
              <a:t>Supplier/Contractor registers spares online</a:t>
            </a:r>
          </a:p>
          <a:p>
            <a:pPr lvl="1" eaLnBrk="1" hangingPunct="1">
              <a:buFont typeface="Wingdings" pitchFamily="2" charset="2"/>
              <a:buChar char="ü"/>
            </a:pPr>
            <a:r>
              <a:rPr lang="en-US" altLang="en-US" sz="1467" b="1" dirty="0">
                <a:solidFill>
                  <a:schemeClr val="accent1"/>
                </a:solidFill>
                <a:latin typeface="Optima" panose="02000503060000020004"/>
                <a:ea typeface="+mn-ea"/>
              </a:rPr>
              <a:t>Electronic workflow cuts time to process</a:t>
            </a:r>
          </a:p>
          <a:p>
            <a:pPr lvl="1" eaLnBrk="1" hangingPunct="1">
              <a:buFont typeface="Wingdings" pitchFamily="2" charset="2"/>
              <a:buChar char="ü"/>
            </a:pPr>
            <a:r>
              <a:rPr lang="en-US" altLang="en-US" sz="1467" b="1" dirty="0">
                <a:solidFill>
                  <a:schemeClr val="accent1"/>
                </a:solidFill>
                <a:latin typeface="Optima" panose="02000503060000020004"/>
                <a:ea typeface="+mn-ea"/>
              </a:rPr>
              <a:t>Interface to ERP cuts registration time</a:t>
            </a:r>
          </a:p>
          <a:p>
            <a:pPr lvl="1" eaLnBrk="1" hangingPunct="1">
              <a:buFont typeface="Wingdings" pitchFamily="2" charset="2"/>
              <a:buChar char="ü"/>
            </a:pPr>
            <a:r>
              <a:rPr lang="en-US" altLang="en-US" sz="1467" b="1" dirty="0">
                <a:solidFill>
                  <a:schemeClr val="accent1"/>
                </a:solidFill>
                <a:latin typeface="Optima" panose="02000503060000020004"/>
                <a:ea typeface="+mn-ea"/>
              </a:rPr>
              <a:t>Spares linked to Plant Equipment cuts searching time of Plant Maintenance personnel</a:t>
            </a:r>
          </a:p>
          <a:p>
            <a:pPr>
              <a:buNone/>
            </a:pPr>
            <a:r>
              <a:rPr lang="en-US" altLang="en-US" sz="1600" b="1" u="sng" dirty="0">
                <a:solidFill>
                  <a:schemeClr val="accent1"/>
                </a:solidFill>
                <a:latin typeface="Optima" panose="02000503060000020004"/>
                <a:ea typeface="Calibri" panose="020F0502020204030204" pitchFamily="34" charset="0"/>
              </a:rPr>
              <a:t>Procurement Cost reductions</a:t>
            </a:r>
          </a:p>
          <a:p>
            <a:pPr lvl="1">
              <a:buFont typeface="Wingdings" pitchFamily="2" charset="2"/>
              <a:buChar char="ü"/>
            </a:pPr>
            <a:r>
              <a:rPr lang="en-US" altLang="en-US" sz="1467" b="1" dirty="0">
                <a:solidFill>
                  <a:schemeClr val="accent1"/>
                </a:solidFill>
                <a:latin typeface="Optima" panose="02000503060000020004"/>
                <a:ea typeface="+mn-ea"/>
              </a:rPr>
              <a:t>Electronic verification of spares against existing Catalogue allows reduction in procurement quantities</a:t>
            </a:r>
          </a:p>
          <a:p>
            <a:pPr lvl="1">
              <a:buFont typeface="Wingdings" pitchFamily="2" charset="2"/>
              <a:buChar char="ü"/>
            </a:pPr>
            <a:r>
              <a:rPr lang="en-US" altLang="en-US" sz="1467" b="1" dirty="0">
                <a:solidFill>
                  <a:schemeClr val="accent1"/>
                </a:solidFill>
                <a:latin typeface="Optima" panose="02000503060000020004"/>
                <a:ea typeface="+mn-ea"/>
              </a:rPr>
              <a:t>Allows for inventory optimization that cuts replenishment costs.</a:t>
            </a:r>
          </a:p>
          <a:p>
            <a:pPr lvl="1">
              <a:buFont typeface="Wingdings" pitchFamily="2" charset="2"/>
              <a:buChar char="ü"/>
            </a:pPr>
            <a:r>
              <a:rPr lang="en-US" altLang="en-US" sz="1467" b="1" dirty="0">
                <a:solidFill>
                  <a:schemeClr val="accent1"/>
                </a:solidFill>
                <a:latin typeface="Optima" panose="02000503060000020004"/>
                <a:ea typeface="+mn-ea"/>
              </a:rPr>
              <a:t>Cross referencing of spares allows for optimization of preferred Vendors, improving bargaining power</a:t>
            </a:r>
          </a:p>
          <a:p>
            <a:pPr lvl="1">
              <a:buFont typeface="Wingdings" pitchFamily="2" charset="2"/>
              <a:buChar char="ü"/>
            </a:pPr>
            <a:r>
              <a:rPr lang="en-US" altLang="en-US" sz="1467" b="1" dirty="0">
                <a:solidFill>
                  <a:schemeClr val="accent1"/>
                </a:solidFill>
                <a:latin typeface="Optima" panose="02000503060000020004"/>
                <a:ea typeface="+mn-ea"/>
              </a:rPr>
              <a:t>If Plant Maintenance find spares due to improved descriptions and links, reduction in ad-hoc purchasing can be expected.</a:t>
            </a:r>
          </a:p>
          <a:p>
            <a:pPr lvl="1">
              <a:buFont typeface="Wingdings" pitchFamily="2" charset="2"/>
              <a:buChar char="ü"/>
            </a:pPr>
            <a:r>
              <a:rPr lang="en-US" altLang="en-US" sz="1467" b="1" dirty="0">
                <a:solidFill>
                  <a:schemeClr val="accent1"/>
                </a:solidFill>
                <a:latin typeface="Optima" panose="02000503060000020004"/>
                <a:ea typeface="+mn-ea"/>
              </a:rPr>
              <a:t>Improved spend analysis allows for Procurement to concentrate on problem processes and Vendors</a:t>
            </a:r>
          </a:p>
        </p:txBody>
      </p:sp>
      <p:sp>
        <p:nvSpPr>
          <p:cNvPr id="9" name="Rectangle 3">
            <a:extLst>
              <a:ext uri="{FF2B5EF4-FFF2-40B4-BE49-F238E27FC236}">
                <a16:creationId xmlns:a16="http://schemas.microsoft.com/office/drawing/2014/main" id="{B6C9DD4C-09E3-8B43-9B51-40606039C9A9}"/>
              </a:ext>
            </a:extLst>
          </p:cNvPr>
          <p:cNvSpPr txBox="1">
            <a:spLocks noChangeArrowheads="1"/>
          </p:cNvSpPr>
          <p:nvPr/>
        </p:nvSpPr>
        <p:spPr bwMode="auto">
          <a:xfrm>
            <a:off x="6871326" y="1310268"/>
            <a:ext cx="5516293" cy="423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450">
              <a:lnSpc>
                <a:spcPct val="90000"/>
              </a:lnSpc>
              <a:spcBef>
                <a:spcPts val="1800"/>
              </a:spcBef>
              <a:buClr>
                <a:schemeClr val="tx2"/>
              </a:buClr>
              <a:buSzPct val="80000"/>
              <a:buFont typeface="Wingdings" pitchFamily="2" charset="2"/>
              <a:buChar char="§"/>
              <a:defRPr sz="2000">
                <a:solidFill>
                  <a:schemeClr val="tx2"/>
                </a:solidFill>
                <a:latin typeface="Corbel" panose="020B0503020204020204" pitchFamily="34" charset="0"/>
                <a:ea typeface="MS PGothic" panose="020B0600070205080204" pitchFamily="34" charset="-128"/>
              </a:defRPr>
            </a:lvl1pPr>
            <a:lvl2pPr marL="593725" indent="-228600">
              <a:lnSpc>
                <a:spcPct val="90000"/>
              </a:lnSpc>
              <a:spcBef>
                <a:spcPts val="1000"/>
              </a:spcBef>
              <a:buClr>
                <a:schemeClr val="tx2"/>
              </a:buClr>
              <a:buSzPct val="80000"/>
              <a:buFont typeface="Wingdings" pitchFamily="2" charset="2"/>
              <a:buChar char="§"/>
              <a:defRPr>
                <a:solidFill>
                  <a:schemeClr val="tx2"/>
                </a:solidFill>
                <a:latin typeface="Corbel" panose="020B0503020204020204" pitchFamily="34" charset="0"/>
                <a:ea typeface="MS PGothic" panose="020B0600070205080204" pitchFamily="34" charset="-128"/>
              </a:defRPr>
            </a:lvl2pPr>
            <a:lvl3pPr indent="-228600">
              <a:lnSpc>
                <a:spcPct val="90000"/>
              </a:lnSpc>
              <a:spcBef>
                <a:spcPts val="800"/>
              </a:spcBef>
              <a:buClr>
                <a:schemeClr val="tx2"/>
              </a:buClr>
              <a:buSzPct val="80000"/>
              <a:buFont typeface="Wingdings" pitchFamily="2" charset="2"/>
              <a:buChar char="§"/>
              <a:defRPr sz="1600">
                <a:solidFill>
                  <a:schemeClr val="tx2"/>
                </a:solidFill>
                <a:latin typeface="Corbel" panose="020B0503020204020204" pitchFamily="34" charset="0"/>
                <a:ea typeface="MS PGothic" panose="020B0600070205080204" pitchFamily="34" charset="-128"/>
              </a:defRPr>
            </a:lvl3pPr>
            <a:lvl4pPr marL="1233488"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4pPr>
            <a:lvl5pPr marL="1554163" indent="-228600">
              <a:lnSpc>
                <a:spcPct val="90000"/>
              </a:lnSpc>
              <a:spcBef>
                <a:spcPts val="800"/>
              </a:spcBef>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5pPr>
            <a:lvl6pPr marL="2011363"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6pPr>
            <a:lvl7pPr marL="2468563"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7pPr>
            <a:lvl8pPr marL="2925763"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8pPr>
            <a:lvl9pPr marL="3382963" indent="-228600" eaLnBrk="0" fontAlgn="base" hangingPunct="0">
              <a:lnSpc>
                <a:spcPct val="90000"/>
              </a:lnSpc>
              <a:spcBef>
                <a:spcPts val="800"/>
              </a:spcBef>
              <a:spcAft>
                <a:spcPct val="0"/>
              </a:spcAft>
              <a:buClr>
                <a:schemeClr val="tx2"/>
              </a:buClr>
              <a:buSzPct val="80000"/>
              <a:buFont typeface="Wingdings" pitchFamily="2" charset="2"/>
              <a:buChar char="§"/>
              <a:defRPr sz="1400">
                <a:solidFill>
                  <a:schemeClr val="tx2"/>
                </a:solidFill>
                <a:latin typeface="Corbel" panose="020B0503020204020204" pitchFamily="34" charset="0"/>
                <a:ea typeface="MS PGothic" panose="020B0600070205080204" pitchFamily="34" charset="-128"/>
              </a:defRPr>
            </a:lvl9pPr>
          </a:lstStyle>
          <a:p>
            <a:pPr>
              <a:buNone/>
            </a:pPr>
            <a:r>
              <a:rPr lang="en-US" altLang="en-US" sz="1600" b="1" u="sng" dirty="0">
                <a:solidFill>
                  <a:schemeClr val="accent1"/>
                </a:solidFill>
                <a:latin typeface="Optima" panose="02000503060000020004"/>
                <a:ea typeface="Calibri" panose="020F0502020204030204" pitchFamily="34" charset="0"/>
              </a:rPr>
              <a:t>Warehousing Cost reductions</a:t>
            </a:r>
          </a:p>
          <a:p>
            <a:pPr lvl="1">
              <a:buFont typeface="Wingdings" pitchFamily="2" charset="2"/>
              <a:buChar char="ü"/>
            </a:pPr>
            <a:r>
              <a:rPr lang="en-US" altLang="en-US" sz="1467" b="1" dirty="0">
                <a:solidFill>
                  <a:schemeClr val="accent1"/>
                </a:solidFill>
                <a:latin typeface="Optima" panose="02000503060000020004"/>
                <a:ea typeface="+mn-ea"/>
              </a:rPr>
              <a:t>Duplicate Resolution optimizes warehouse layout and size</a:t>
            </a:r>
          </a:p>
          <a:p>
            <a:pPr lvl="1">
              <a:buFont typeface="Wingdings" pitchFamily="2" charset="2"/>
              <a:buChar char="ü"/>
            </a:pPr>
            <a:r>
              <a:rPr lang="en-US" altLang="en-US" sz="1467" b="1" dirty="0">
                <a:solidFill>
                  <a:schemeClr val="accent1"/>
                </a:solidFill>
                <a:latin typeface="Optima" panose="02000503060000020004"/>
                <a:ea typeface="+mn-ea"/>
              </a:rPr>
              <a:t>Warehouse personnel spend less time searching for spares, hence become more productive</a:t>
            </a:r>
          </a:p>
          <a:p>
            <a:pPr lvl="1">
              <a:buFont typeface="Wingdings" pitchFamily="2" charset="2"/>
              <a:buChar char="ü"/>
            </a:pPr>
            <a:r>
              <a:rPr lang="en-US" altLang="en-US" sz="1467" b="1" dirty="0">
                <a:solidFill>
                  <a:schemeClr val="accent1"/>
                </a:solidFill>
                <a:latin typeface="Optima" panose="02000503060000020004"/>
                <a:ea typeface="+mn-ea"/>
              </a:rPr>
              <a:t>Identification of common spares between plants can cut possible delivery time on critical spares</a:t>
            </a:r>
          </a:p>
          <a:p>
            <a:pPr>
              <a:buNone/>
            </a:pPr>
            <a:r>
              <a:rPr lang="en-US" altLang="en-US" sz="1600" b="1" u="sng" dirty="0">
                <a:solidFill>
                  <a:schemeClr val="accent1"/>
                </a:solidFill>
                <a:latin typeface="Optima" panose="02000503060000020004"/>
                <a:ea typeface="Calibri" panose="020F0502020204030204" pitchFamily="34" charset="0"/>
              </a:rPr>
              <a:t>Plant Maintenance Cost reductions</a:t>
            </a:r>
          </a:p>
          <a:p>
            <a:pPr lvl="1">
              <a:buFont typeface="Wingdings" pitchFamily="2" charset="2"/>
              <a:buChar char="ü"/>
            </a:pPr>
            <a:r>
              <a:rPr lang="en-US" altLang="en-US" sz="1467" b="1" dirty="0">
                <a:solidFill>
                  <a:schemeClr val="accent1"/>
                </a:solidFill>
                <a:latin typeface="Optima" panose="02000503060000020004"/>
                <a:ea typeface="+mn-ea"/>
              </a:rPr>
              <a:t>Less downtime due to spares unavailability</a:t>
            </a:r>
          </a:p>
        </p:txBody>
      </p:sp>
      <p:sp>
        <p:nvSpPr>
          <p:cNvPr id="11" name="Date Placeholder 3">
            <a:extLst>
              <a:ext uri="{FF2B5EF4-FFF2-40B4-BE49-F238E27FC236}">
                <a16:creationId xmlns:a16="http://schemas.microsoft.com/office/drawing/2014/main" id="{7FC2A644-E2FC-0E41-A3A3-6CBF89AD834D}"/>
              </a:ext>
            </a:extLst>
          </p:cNvPr>
          <p:cNvSpPr>
            <a:spLocks noGrp="1"/>
          </p:cNvSpPr>
          <p:nvPr>
            <p:ph type="dt" sz="half" idx="10"/>
          </p:nvPr>
        </p:nvSpPr>
        <p:spPr>
          <a:xfrm>
            <a:off x="282120" y="6591609"/>
            <a:ext cx="2186760" cy="226715"/>
          </a:xfrm>
        </p:spPr>
        <p:txBody>
          <a:bodyPr/>
          <a:lstStyle/>
          <a:p>
            <a:r>
              <a:rPr lang="en-ZA" dirty="0">
                <a:solidFill>
                  <a:prstClr val="white"/>
                </a:solidFill>
              </a:rPr>
              <a:t>PiLog</a:t>
            </a:r>
          </a:p>
        </p:txBody>
      </p:sp>
    </p:spTree>
    <p:extLst>
      <p:ext uri="{BB962C8B-B14F-4D97-AF65-F5344CB8AC3E}">
        <p14:creationId xmlns:p14="http://schemas.microsoft.com/office/powerpoint/2010/main" val="206369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486514D1-EF2E-4311-9F01-3B2C2072D75A}"/>
              </a:ext>
            </a:extLst>
          </p:cNvPr>
          <p:cNvPicPr>
            <a:picLocks noChangeAspect="1"/>
          </p:cNvPicPr>
          <p:nvPr/>
        </p:nvPicPr>
        <p:blipFill>
          <a:blip r:embed="rId3"/>
          <a:stretch>
            <a:fillRect/>
          </a:stretch>
        </p:blipFill>
        <p:spPr>
          <a:xfrm>
            <a:off x="289429" y="4540892"/>
            <a:ext cx="11673495" cy="758019"/>
          </a:xfrm>
          <a:prstGeom prst="rect">
            <a:avLst/>
          </a:prstGeom>
        </p:spPr>
      </p:pic>
      <p:pic>
        <p:nvPicPr>
          <p:cNvPr id="29" name="Picture 28">
            <a:extLst>
              <a:ext uri="{FF2B5EF4-FFF2-40B4-BE49-F238E27FC236}">
                <a16:creationId xmlns:a16="http://schemas.microsoft.com/office/drawing/2014/main" id="{0D722889-85E4-4527-BCD8-8DC1D639934E}"/>
              </a:ext>
            </a:extLst>
          </p:cNvPr>
          <p:cNvPicPr>
            <a:picLocks noChangeAspect="1"/>
          </p:cNvPicPr>
          <p:nvPr/>
        </p:nvPicPr>
        <p:blipFill>
          <a:blip r:embed="rId4"/>
          <a:stretch>
            <a:fillRect/>
          </a:stretch>
        </p:blipFill>
        <p:spPr>
          <a:xfrm>
            <a:off x="276825" y="969084"/>
            <a:ext cx="11673495" cy="3518040"/>
          </a:xfrm>
          <a:prstGeom prst="rect">
            <a:avLst/>
          </a:prstGeom>
          <a:ln>
            <a:solidFill>
              <a:schemeClr val="tx2">
                <a:lumMod val="40000"/>
                <a:lumOff val="60000"/>
              </a:schemeClr>
            </a:solidFill>
          </a:ln>
        </p:spPr>
      </p:pic>
      <p:sp>
        <p:nvSpPr>
          <p:cNvPr id="2" name="Title 1">
            <a:extLst>
              <a:ext uri="{FF2B5EF4-FFF2-40B4-BE49-F238E27FC236}">
                <a16:creationId xmlns:a16="http://schemas.microsoft.com/office/drawing/2014/main" id="{A6117EBD-DDA2-47E4-BA4B-BAFD1BDA87B0}"/>
              </a:ext>
            </a:extLst>
          </p:cNvPr>
          <p:cNvSpPr>
            <a:spLocks noGrp="1"/>
          </p:cNvSpPr>
          <p:nvPr>
            <p:ph type="title"/>
          </p:nvPr>
        </p:nvSpPr>
        <p:spPr/>
        <p:txBody>
          <a:bodyPr>
            <a:normAutofit fontScale="90000"/>
          </a:bodyPr>
          <a:lstStyle/>
          <a:p>
            <a:r>
              <a:rPr lang="en-US" altLang="en-US" sz="3333" b="1" dirty="0">
                <a:solidFill>
                  <a:srgbClr val="10479B"/>
                </a:solidFill>
                <a:latin typeface="Optima" charset="0"/>
              </a:rPr>
              <a:t>SPIR. Management – SPIR Template</a:t>
            </a:r>
            <a:endParaRPr lang="en-US" sz="3333" b="1" dirty="0">
              <a:solidFill>
                <a:srgbClr val="10479B"/>
              </a:solidFill>
              <a:latin typeface="Optima" charset="0"/>
            </a:endParaRPr>
          </a:p>
        </p:txBody>
      </p:sp>
      <p:sp>
        <p:nvSpPr>
          <p:cNvPr id="5" name="Footer Placeholder 4">
            <a:extLst>
              <a:ext uri="{FF2B5EF4-FFF2-40B4-BE49-F238E27FC236}">
                <a16:creationId xmlns:a16="http://schemas.microsoft.com/office/drawing/2014/main" id="{014547CF-0172-4E92-A819-0BFF94A865FE}"/>
              </a:ext>
            </a:extLst>
          </p:cNvPr>
          <p:cNvSpPr>
            <a:spLocks noGrp="1"/>
          </p:cNvSpPr>
          <p:nvPr>
            <p:ph type="ftr" sz="quarter" idx="11"/>
          </p:nvPr>
        </p:nvSpPr>
        <p:spPr/>
        <p:txBody>
          <a:bodyPr/>
          <a:lstStyle/>
          <a:p>
            <a:r>
              <a:rPr lang="en-ZA"/>
              <a:t>www.piloggroup.com</a:t>
            </a:r>
            <a:endParaRPr lang="en-ZA" dirty="0"/>
          </a:p>
        </p:txBody>
      </p:sp>
      <p:sp>
        <p:nvSpPr>
          <p:cNvPr id="6" name="Slide Number Placeholder 5">
            <a:extLst>
              <a:ext uri="{FF2B5EF4-FFF2-40B4-BE49-F238E27FC236}">
                <a16:creationId xmlns:a16="http://schemas.microsoft.com/office/drawing/2014/main" id="{231A4574-D975-4393-9329-A204DDF5BF09}"/>
              </a:ext>
            </a:extLst>
          </p:cNvPr>
          <p:cNvSpPr>
            <a:spLocks noGrp="1"/>
          </p:cNvSpPr>
          <p:nvPr>
            <p:ph type="sldNum" sz="quarter" idx="12"/>
          </p:nvPr>
        </p:nvSpPr>
        <p:spPr/>
        <p:txBody>
          <a:bodyPr/>
          <a:lstStyle/>
          <a:p>
            <a:fld id="{F79FC5F6-1581-D948-A184-FDB0977145C6}" type="slidenum">
              <a:rPr lang="en-ZA" smtClean="0"/>
              <a:pPr/>
              <a:t>26</a:t>
            </a:fld>
            <a:endParaRPr lang="en-ZA" dirty="0"/>
          </a:p>
        </p:txBody>
      </p:sp>
      <p:sp>
        <p:nvSpPr>
          <p:cNvPr id="14" name="Oval 13">
            <a:extLst>
              <a:ext uri="{FF2B5EF4-FFF2-40B4-BE49-F238E27FC236}">
                <a16:creationId xmlns:a16="http://schemas.microsoft.com/office/drawing/2014/main" id="{9DB3ED07-8D65-421A-82C0-6C390F3ED29B}"/>
              </a:ext>
            </a:extLst>
          </p:cNvPr>
          <p:cNvSpPr/>
          <p:nvPr/>
        </p:nvSpPr>
        <p:spPr>
          <a:xfrm>
            <a:off x="511093" y="1095560"/>
            <a:ext cx="2160240" cy="13410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E51A113-9E4F-4C65-80FB-461F946F6B7A}"/>
              </a:ext>
            </a:extLst>
          </p:cNvPr>
          <p:cNvSpPr/>
          <p:nvPr/>
        </p:nvSpPr>
        <p:spPr>
          <a:xfrm>
            <a:off x="519115" y="2562277"/>
            <a:ext cx="2160240" cy="19625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73E045A-250B-40C6-8AEF-350EA96F90D6}"/>
              </a:ext>
            </a:extLst>
          </p:cNvPr>
          <p:cNvSpPr/>
          <p:nvPr/>
        </p:nvSpPr>
        <p:spPr>
          <a:xfrm>
            <a:off x="3524533" y="2436563"/>
            <a:ext cx="1443587" cy="20882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22A82AF-9C11-4FDC-A3BC-9424A639BCDE}"/>
              </a:ext>
            </a:extLst>
          </p:cNvPr>
          <p:cNvSpPr/>
          <p:nvPr/>
        </p:nvSpPr>
        <p:spPr>
          <a:xfrm>
            <a:off x="10849264" y="5009787"/>
            <a:ext cx="1152128" cy="323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65BFF7B-FF18-46D0-8A77-F3CA01D2C390}"/>
              </a:ext>
            </a:extLst>
          </p:cNvPr>
          <p:cNvSpPr/>
          <p:nvPr/>
        </p:nvSpPr>
        <p:spPr>
          <a:xfrm>
            <a:off x="9653546" y="1040960"/>
            <a:ext cx="2332164" cy="9080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D22179A-5BBE-4FD0-B20A-1B3472137018}"/>
              </a:ext>
            </a:extLst>
          </p:cNvPr>
          <p:cNvSpPr/>
          <p:nvPr/>
        </p:nvSpPr>
        <p:spPr>
          <a:xfrm>
            <a:off x="11010772" y="2556110"/>
            <a:ext cx="848397" cy="18944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Box 4">
            <a:extLst>
              <a:ext uri="{FF2B5EF4-FFF2-40B4-BE49-F238E27FC236}">
                <a16:creationId xmlns:a16="http://schemas.microsoft.com/office/drawing/2014/main" id="{288CA645-B6BB-4B16-98E5-0F7364DAC538}"/>
              </a:ext>
            </a:extLst>
          </p:cNvPr>
          <p:cNvSpPr txBox="1">
            <a:spLocks noChangeArrowheads="1"/>
          </p:cNvSpPr>
          <p:nvPr/>
        </p:nvSpPr>
        <p:spPr bwMode="auto">
          <a:xfrm>
            <a:off x="2538454" y="1529009"/>
            <a:ext cx="244079" cy="182167"/>
          </a:xfrm>
          <a:prstGeom prst="rect">
            <a:avLst/>
          </a:prstGeom>
          <a:solidFill>
            <a:srgbClr val="FFFFFF"/>
          </a:solidFill>
          <a:ln w="25400">
            <a:solidFill>
              <a:srgbClr val="92D050"/>
            </a:solidFill>
            <a:miter lim="800000"/>
            <a:headEnd/>
            <a:tailEnd/>
          </a:ln>
        </p:spPr>
        <p:txBody>
          <a:bodyPr/>
          <a:lstStyle>
            <a:lvl1pPr>
              <a:lnSpc>
                <a:spcPct val="90000"/>
              </a:lnSpc>
              <a:spcBef>
                <a:spcPts val="1800"/>
              </a:spcBef>
              <a:buClr>
                <a:schemeClr val="tx2"/>
              </a:buClr>
              <a:buSzPct val="80000"/>
              <a:buFont typeface="Wingdings" charset="2"/>
              <a:buChar char="§"/>
              <a:defRPr sz="2000">
                <a:solidFill>
                  <a:schemeClr val="tx2"/>
                </a:solidFill>
                <a:latin typeface="Corbel" charset="0"/>
                <a:ea typeface="MS PGothic" charset="-128"/>
              </a:defRPr>
            </a:lvl1pPr>
            <a:lvl2pPr marL="742950" indent="-285750">
              <a:lnSpc>
                <a:spcPct val="90000"/>
              </a:lnSpc>
              <a:spcBef>
                <a:spcPts val="1000"/>
              </a:spcBef>
              <a:buClr>
                <a:schemeClr val="tx2"/>
              </a:buClr>
              <a:buSzPct val="80000"/>
              <a:buFont typeface="Wingdings" charset="2"/>
              <a:buChar char="§"/>
              <a:defRPr>
                <a:solidFill>
                  <a:schemeClr val="tx2"/>
                </a:solidFill>
                <a:latin typeface="Corbel" charset="0"/>
                <a:ea typeface="MS PGothic" charset="-128"/>
              </a:defRPr>
            </a:lvl2pPr>
            <a:lvl3pPr marL="1143000" indent="-228600">
              <a:lnSpc>
                <a:spcPct val="90000"/>
              </a:lnSpc>
              <a:spcBef>
                <a:spcPts val="800"/>
              </a:spcBef>
              <a:buClr>
                <a:schemeClr val="tx2"/>
              </a:buClr>
              <a:buSzPct val="80000"/>
              <a:buFont typeface="Wingdings" charset="2"/>
              <a:buChar char="§"/>
              <a:defRPr sz="1600">
                <a:solidFill>
                  <a:schemeClr val="tx2"/>
                </a:solidFill>
                <a:latin typeface="Corbel" charset="0"/>
                <a:ea typeface="MS PGothic" charset="-128"/>
              </a:defRPr>
            </a:lvl3pPr>
            <a:lvl4pPr marL="1600200" indent="-228600">
              <a:lnSpc>
                <a:spcPct val="90000"/>
              </a:lnSpc>
              <a:spcBef>
                <a:spcPts val="800"/>
              </a:spcBef>
              <a:buClr>
                <a:schemeClr val="tx2"/>
              </a:buClr>
              <a:buSzPct val="80000"/>
              <a:buFont typeface="Wingdings" charset="2"/>
              <a:buChar char="§"/>
              <a:defRPr sz="1400">
                <a:solidFill>
                  <a:schemeClr val="tx2"/>
                </a:solidFill>
                <a:latin typeface="Corbel" charset="0"/>
                <a:ea typeface="MS PGothic" charset="-128"/>
              </a:defRPr>
            </a:lvl4pPr>
            <a:lvl5pPr marL="2057400" indent="-228600">
              <a:lnSpc>
                <a:spcPct val="90000"/>
              </a:lnSpc>
              <a:spcBef>
                <a:spcPts val="800"/>
              </a:spcBef>
              <a:buClr>
                <a:schemeClr val="tx2"/>
              </a:buClr>
              <a:buSzPct val="80000"/>
              <a:buFont typeface="Wingdings" charset="2"/>
              <a:buChar char="§"/>
              <a:defRPr sz="1400">
                <a:solidFill>
                  <a:schemeClr val="tx2"/>
                </a:solidFill>
                <a:latin typeface="Corbel" charset="0"/>
                <a:ea typeface="MS PGothic" charset="-128"/>
              </a:defRPr>
            </a:lvl5pPr>
            <a:lvl6pPr marL="25146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6pPr>
            <a:lvl7pPr marL="29718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7pPr>
            <a:lvl8pPr marL="34290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8pPr>
            <a:lvl9pPr marL="38862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9pPr>
          </a:lstStyle>
          <a:p>
            <a:pPr>
              <a:lnSpc>
                <a:spcPct val="100000"/>
              </a:lnSpc>
              <a:spcBef>
                <a:spcPct val="0"/>
              </a:spcBef>
              <a:spcAft>
                <a:spcPts val="751"/>
              </a:spcAft>
              <a:buClrTx/>
              <a:buSzTx/>
              <a:buNone/>
            </a:pPr>
            <a:r>
              <a:rPr lang="en-US" altLang="en-US" sz="825" b="1">
                <a:solidFill>
                  <a:srgbClr val="0000FF"/>
                </a:solidFill>
                <a:latin typeface="Calibri" charset="0"/>
                <a:ea typeface="ＭＳ Ｐゴシック" charset="-128"/>
              </a:rPr>
              <a:t>1</a:t>
            </a:r>
            <a:endParaRPr lang="en-US" altLang="en-US" sz="1351">
              <a:solidFill>
                <a:srgbClr val="0000FF"/>
              </a:solidFill>
              <a:latin typeface="Calibri" charset="0"/>
              <a:ea typeface="ＭＳ Ｐゴシック" charset="-128"/>
            </a:endParaRPr>
          </a:p>
        </p:txBody>
      </p:sp>
      <p:sp>
        <p:nvSpPr>
          <p:cNvPr id="21" name="Text Box 6">
            <a:extLst>
              <a:ext uri="{FF2B5EF4-FFF2-40B4-BE49-F238E27FC236}">
                <a16:creationId xmlns:a16="http://schemas.microsoft.com/office/drawing/2014/main" id="{201A827A-79E4-43C0-AAF4-A82CF2F8E9DE}"/>
              </a:ext>
            </a:extLst>
          </p:cNvPr>
          <p:cNvSpPr txBox="1">
            <a:spLocks noChangeArrowheads="1"/>
          </p:cNvSpPr>
          <p:nvPr/>
        </p:nvSpPr>
        <p:spPr bwMode="auto">
          <a:xfrm>
            <a:off x="863666" y="3372667"/>
            <a:ext cx="244079" cy="182167"/>
          </a:xfrm>
          <a:prstGeom prst="rect">
            <a:avLst/>
          </a:prstGeom>
          <a:solidFill>
            <a:srgbClr val="FFFFFF"/>
          </a:solidFill>
          <a:ln w="25400">
            <a:solidFill>
              <a:srgbClr val="92D050"/>
            </a:solidFill>
            <a:miter lim="800000"/>
            <a:headEnd/>
            <a:tailEnd/>
          </a:ln>
        </p:spPr>
        <p:txBody>
          <a:bodyPr/>
          <a:lstStyle>
            <a:lvl1pPr>
              <a:lnSpc>
                <a:spcPct val="90000"/>
              </a:lnSpc>
              <a:spcBef>
                <a:spcPts val="1800"/>
              </a:spcBef>
              <a:buClr>
                <a:schemeClr val="tx2"/>
              </a:buClr>
              <a:buSzPct val="80000"/>
              <a:buFont typeface="Wingdings" charset="2"/>
              <a:buChar char="§"/>
              <a:defRPr sz="2000">
                <a:solidFill>
                  <a:schemeClr val="tx2"/>
                </a:solidFill>
                <a:latin typeface="Corbel" charset="0"/>
                <a:ea typeface="MS PGothic" charset="-128"/>
              </a:defRPr>
            </a:lvl1pPr>
            <a:lvl2pPr marL="742950" indent="-285750">
              <a:lnSpc>
                <a:spcPct val="90000"/>
              </a:lnSpc>
              <a:spcBef>
                <a:spcPts val="1000"/>
              </a:spcBef>
              <a:buClr>
                <a:schemeClr val="tx2"/>
              </a:buClr>
              <a:buSzPct val="80000"/>
              <a:buFont typeface="Wingdings" charset="2"/>
              <a:buChar char="§"/>
              <a:defRPr>
                <a:solidFill>
                  <a:schemeClr val="tx2"/>
                </a:solidFill>
                <a:latin typeface="Corbel" charset="0"/>
                <a:ea typeface="MS PGothic" charset="-128"/>
              </a:defRPr>
            </a:lvl2pPr>
            <a:lvl3pPr marL="1143000" indent="-228600">
              <a:lnSpc>
                <a:spcPct val="90000"/>
              </a:lnSpc>
              <a:spcBef>
                <a:spcPts val="800"/>
              </a:spcBef>
              <a:buClr>
                <a:schemeClr val="tx2"/>
              </a:buClr>
              <a:buSzPct val="80000"/>
              <a:buFont typeface="Wingdings" charset="2"/>
              <a:buChar char="§"/>
              <a:defRPr sz="1600">
                <a:solidFill>
                  <a:schemeClr val="tx2"/>
                </a:solidFill>
                <a:latin typeface="Corbel" charset="0"/>
                <a:ea typeface="MS PGothic" charset="-128"/>
              </a:defRPr>
            </a:lvl3pPr>
            <a:lvl4pPr marL="1600200" indent="-228600">
              <a:lnSpc>
                <a:spcPct val="90000"/>
              </a:lnSpc>
              <a:spcBef>
                <a:spcPts val="800"/>
              </a:spcBef>
              <a:buClr>
                <a:schemeClr val="tx2"/>
              </a:buClr>
              <a:buSzPct val="80000"/>
              <a:buFont typeface="Wingdings" charset="2"/>
              <a:buChar char="§"/>
              <a:defRPr sz="1400">
                <a:solidFill>
                  <a:schemeClr val="tx2"/>
                </a:solidFill>
                <a:latin typeface="Corbel" charset="0"/>
                <a:ea typeface="MS PGothic" charset="-128"/>
              </a:defRPr>
            </a:lvl4pPr>
            <a:lvl5pPr marL="2057400" indent="-228600">
              <a:lnSpc>
                <a:spcPct val="90000"/>
              </a:lnSpc>
              <a:spcBef>
                <a:spcPts val="800"/>
              </a:spcBef>
              <a:buClr>
                <a:schemeClr val="tx2"/>
              </a:buClr>
              <a:buSzPct val="80000"/>
              <a:buFont typeface="Wingdings" charset="2"/>
              <a:buChar char="§"/>
              <a:defRPr sz="1400">
                <a:solidFill>
                  <a:schemeClr val="tx2"/>
                </a:solidFill>
                <a:latin typeface="Corbel" charset="0"/>
                <a:ea typeface="MS PGothic" charset="-128"/>
              </a:defRPr>
            </a:lvl5pPr>
            <a:lvl6pPr marL="25146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6pPr>
            <a:lvl7pPr marL="29718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7pPr>
            <a:lvl8pPr marL="34290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8pPr>
            <a:lvl9pPr marL="38862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9pPr>
          </a:lstStyle>
          <a:p>
            <a:pPr>
              <a:lnSpc>
                <a:spcPct val="100000"/>
              </a:lnSpc>
              <a:spcBef>
                <a:spcPct val="0"/>
              </a:spcBef>
              <a:spcAft>
                <a:spcPts val="751"/>
              </a:spcAft>
              <a:buClrTx/>
              <a:buSzTx/>
              <a:buNone/>
            </a:pPr>
            <a:r>
              <a:rPr lang="en-US" altLang="en-US" sz="825" b="1">
                <a:solidFill>
                  <a:srgbClr val="0000FF"/>
                </a:solidFill>
                <a:latin typeface="Calibri" charset="0"/>
                <a:ea typeface="ＭＳ Ｐゴシック" charset="-128"/>
              </a:rPr>
              <a:t>2</a:t>
            </a:r>
            <a:endParaRPr lang="en-US" altLang="en-US" sz="1351">
              <a:solidFill>
                <a:srgbClr val="0000FF"/>
              </a:solidFill>
              <a:latin typeface="Calibri" charset="0"/>
              <a:ea typeface="ＭＳ Ｐゴシック" charset="-128"/>
            </a:endParaRPr>
          </a:p>
        </p:txBody>
      </p:sp>
      <p:sp>
        <p:nvSpPr>
          <p:cNvPr id="22" name="Text Box 8">
            <a:extLst>
              <a:ext uri="{FF2B5EF4-FFF2-40B4-BE49-F238E27FC236}">
                <a16:creationId xmlns:a16="http://schemas.microsoft.com/office/drawing/2014/main" id="{E27B774E-6860-4CD6-97F7-8E4A932E565A}"/>
              </a:ext>
            </a:extLst>
          </p:cNvPr>
          <p:cNvSpPr txBox="1">
            <a:spLocks noChangeArrowheads="1"/>
          </p:cNvSpPr>
          <p:nvPr/>
        </p:nvSpPr>
        <p:spPr bwMode="auto">
          <a:xfrm>
            <a:off x="10573451" y="3700710"/>
            <a:ext cx="244079" cy="180975"/>
          </a:xfrm>
          <a:prstGeom prst="rect">
            <a:avLst/>
          </a:prstGeom>
          <a:solidFill>
            <a:srgbClr val="FFFFFF"/>
          </a:solidFill>
          <a:ln w="25400">
            <a:solidFill>
              <a:srgbClr val="92D050"/>
            </a:solidFill>
            <a:miter lim="800000"/>
            <a:headEnd/>
            <a:tailEnd/>
          </a:ln>
        </p:spPr>
        <p:txBody>
          <a:bodyPr/>
          <a:lstStyle>
            <a:lvl1pPr>
              <a:lnSpc>
                <a:spcPct val="90000"/>
              </a:lnSpc>
              <a:spcBef>
                <a:spcPts val="1800"/>
              </a:spcBef>
              <a:buClr>
                <a:schemeClr val="tx2"/>
              </a:buClr>
              <a:buSzPct val="80000"/>
              <a:buFont typeface="Wingdings" charset="2"/>
              <a:buChar char="§"/>
              <a:defRPr sz="2000">
                <a:solidFill>
                  <a:schemeClr val="tx2"/>
                </a:solidFill>
                <a:latin typeface="Corbel" charset="0"/>
                <a:ea typeface="MS PGothic" charset="-128"/>
              </a:defRPr>
            </a:lvl1pPr>
            <a:lvl2pPr marL="742950" indent="-285750">
              <a:lnSpc>
                <a:spcPct val="90000"/>
              </a:lnSpc>
              <a:spcBef>
                <a:spcPts val="1000"/>
              </a:spcBef>
              <a:buClr>
                <a:schemeClr val="tx2"/>
              </a:buClr>
              <a:buSzPct val="80000"/>
              <a:buFont typeface="Wingdings" charset="2"/>
              <a:buChar char="§"/>
              <a:defRPr>
                <a:solidFill>
                  <a:schemeClr val="tx2"/>
                </a:solidFill>
                <a:latin typeface="Corbel" charset="0"/>
                <a:ea typeface="MS PGothic" charset="-128"/>
              </a:defRPr>
            </a:lvl2pPr>
            <a:lvl3pPr marL="1143000" indent="-228600">
              <a:lnSpc>
                <a:spcPct val="90000"/>
              </a:lnSpc>
              <a:spcBef>
                <a:spcPts val="800"/>
              </a:spcBef>
              <a:buClr>
                <a:schemeClr val="tx2"/>
              </a:buClr>
              <a:buSzPct val="80000"/>
              <a:buFont typeface="Wingdings" charset="2"/>
              <a:buChar char="§"/>
              <a:defRPr sz="1600">
                <a:solidFill>
                  <a:schemeClr val="tx2"/>
                </a:solidFill>
                <a:latin typeface="Corbel" charset="0"/>
                <a:ea typeface="MS PGothic" charset="-128"/>
              </a:defRPr>
            </a:lvl3pPr>
            <a:lvl4pPr marL="1600200" indent="-228600">
              <a:lnSpc>
                <a:spcPct val="90000"/>
              </a:lnSpc>
              <a:spcBef>
                <a:spcPts val="800"/>
              </a:spcBef>
              <a:buClr>
                <a:schemeClr val="tx2"/>
              </a:buClr>
              <a:buSzPct val="80000"/>
              <a:buFont typeface="Wingdings" charset="2"/>
              <a:buChar char="§"/>
              <a:defRPr sz="1400">
                <a:solidFill>
                  <a:schemeClr val="tx2"/>
                </a:solidFill>
                <a:latin typeface="Corbel" charset="0"/>
                <a:ea typeface="MS PGothic" charset="-128"/>
              </a:defRPr>
            </a:lvl4pPr>
            <a:lvl5pPr marL="2057400" indent="-228600">
              <a:lnSpc>
                <a:spcPct val="90000"/>
              </a:lnSpc>
              <a:spcBef>
                <a:spcPts val="800"/>
              </a:spcBef>
              <a:buClr>
                <a:schemeClr val="tx2"/>
              </a:buClr>
              <a:buSzPct val="80000"/>
              <a:buFont typeface="Wingdings" charset="2"/>
              <a:buChar char="§"/>
              <a:defRPr sz="1400">
                <a:solidFill>
                  <a:schemeClr val="tx2"/>
                </a:solidFill>
                <a:latin typeface="Corbel" charset="0"/>
                <a:ea typeface="MS PGothic" charset="-128"/>
              </a:defRPr>
            </a:lvl5pPr>
            <a:lvl6pPr marL="25146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6pPr>
            <a:lvl7pPr marL="29718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7pPr>
            <a:lvl8pPr marL="34290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8pPr>
            <a:lvl9pPr marL="38862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9pPr>
          </a:lstStyle>
          <a:p>
            <a:pPr>
              <a:lnSpc>
                <a:spcPct val="100000"/>
              </a:lnSpc>
              <a:spcBef>
                <a:spcPct val="0"/>
              </a:spcBef>
              <a:spcAft>
                <a:spcPts val="751"/>
              </a:spcAft>
              <a:buClrTx/>
              <a:buSzTx/>
              <a:buNone/>
            </a:pPr>
            <a:r>
              <a:rPr lang="en-US" altLang="en-US" sz="825" b="1">
                <a:solidFill>
                  <a:srgbClr val="0000FF"/>
                </a:solidFill>
                <a:latin typeface="Calibri" charset="0"/>
                <a:ea typeface="ＭＳ Ｐゴシック" charset="-128"/>
              </a:rPr>
              <a:t>6</a:t>
            </a:r>
            <a:endParaRPr lang="en-US" altLang="en-US" sz="1351">
              <a:solidFill>
                <a:srgbClr val="0000FF"/>
              </a:solidFill>
              <a:latin typeface="Calibri" charset="0"/>
              <a:ea typeface="ＭＳ Ｐゴシック" charset="-128"/>
            </a:endParaRPr>
          </a:p>
        </p:txBody>
      </p:sp>
      <p:sp>
        <p:nvSpPr>
          <p:cNvPr id="23" name="Text Box 10">
            <a:extLst>
              <a:ext uri="{FF2B5EF4-FFF2-40B4-BE49-F238E27FC236}">
                <a16:creationId xmlns:a16="http://schemas.microsoft.com/office/drawing/2014/main" id="{7EBD3EB6-3A15-4B20-A18B-D6EB21CA5D7B}"/>
              </a:ext>
            </a:extLst>
          </p:cNvPr>
          <p:cNvSpPr txBox="1">
            <a:spLocks noChangeArrowheads="1"/>
          </p:cNvSpPr>
          <p:nvPr/>
        </p:nvSpPr>
        <p:spPr bwMode="auto">
          <a:xfrm>
            <a:off x="3888002" y="2436563"/>
            <a:ext cx="244079" cy="182167"/>
          </a:xfrm>
          <a:prstGeom prst="rect">
            <a:avLst/>
          </a:prstGeom>
          <a:solidFill>
            <a:srgbClr val="FFFFFF"/>
          </a:solidFill>
          <a:ln w="25400">
            <a:solidFill>
              <a:srgbClr val="92D050"/>
            </a:solidFill>
            <a:miter lim="800000"/>
            <a:headEnd/>
            <a:tailEnd/>
          </a:ln>
        </p:spPr>
        <p:txBody>
          <a:bodyPr/>
          <a:lstStyle>
            <a:lvl1pPr>
              <a:lnSpc>
                <a:spcPct val="90000"/>
              </a:lnSpc>
              <a:spcBef>
                <a:spcPts val="1800"/>
              </a:spcBef>
              <a:buClr>
                <a:schemeClr val="tx2"/>
              </a:buClr>
              <a:buSzPct val="80000"/>
              <a:buFont typeface="Wingdings" charset="2"/>
              <a:buChar char="§"/>
              <a:defRPr sz="2000">
                <a:solidFill>
                  <a:schemeClr val="tx2"/>
                </a:solidFill>
                <a:latin typeface="Corbel" charset="0"/>
                <a:ea typeface="MS PGothic" charset="-128"/>
              </a:defRPr>
            </a:lvl1pPr>
            <a:lvl2pPr marL="742950" indent="-285750">
              <a:lnSpc>
                <a:spcPct val="90000"/>
              </a:lnSpc>
              <a:spcBef>
                <a:spcPts val="1000"/>
              </a:spcBef>
              <a:buClr>
                <a:schemeClr val="tx2"/>
              </a:buClr>
              <a:buSzPct val="80000"/>
              <a:buFont typeface="Wingdings" charset="2"/>
              <a:buChar char="§"/>
              <a:defRPr>
                <a:solidFill>
                  <a:schemeClr val="tx2"/>
                </a:solidFill>
                <a:latin typeface="Corbel" charset="0"/>
                <a:ea typeface="MS PGothic" charset="-128"/>
              </a:defRPr>
            </a:lvl2pPr>
            <a:lvl3pPr marL="1143000" indent="-228600">
              <a:lnSpc>
                <a:spcPct val="90000"/>
              </a:lnSpc>
              <a:spcBef>
                <a:spcPts val="800"/>
              </a:spcBef>
              <a:buClr>
                <a:schemeClr val="tx2"/>
              </a:buClr>
              <a:buSzPct val="80000"/>
              <a:buFont typeface="Wingdings" charset="2"/>
              <a:buChar char="§"/>
              <a:defRPr sz="1600">
                <a:solidFill>
                  <a:schemeClr val="tx2"/>
                </a:solidFill>
                <a:latin typeface="Corbel" charset="0"/>
                <a:ea typeface="MS PGothic" charset="-128"/>
              </a:defRPr>
            </a:lvl3pPr>
            <a:lvl4pPr marL="1600200" indent="-228600">
              <a:lnSpc>
                <a:spcPct val="90000"/>
              </a:lnSpc>
              <a:spcBef>
                <a:spcPts val="800"/>
              </a:spcBef>
              <a:buClr>
                <a:schemeClr val="tx2"/>
              </a:buClr>
              <a:buSzPct val="80000"/>
              <a:buFont typeface="Wingdings" charset="2"/>
              <a:buChar char="§"/>
              <a:defRPr sz="1400">
                <a:solidFill>
                  <a:schemeClr val="tx2"/>
                </a:solidFill>
                <a:latin typeface="Corbel" charset="0"/>
                <a:ea typeface="MS PGothic" charset="-128"/>
              </a:defRPr>
            </a:lvl4pPr>
            <a:lvl5pPr marL="2057400" indent="-228600">
              <a:lnSpc>
                <a:spcPct val="90000"/>
              </a:lnSpc>
              <a:spcBef>
                <a:spcPts val="800"/>
              </a:spcBef>
              <a:buClr>
                <a:schemeClr val="tx2"/>
              </a:buClr>
              <a:buSzPct val="80000"/>
              <a:buFont typeface="Wingdings" charset="2"/>
              <a:buChar char="§"/>
              <a:defRPr sz="1400">
                <a:solidFill>
                  <a:schemeClr val="tx2"/>
                </a:solidFill>
                <a:latin typeface="Corbel" charset="0"/>
                <a:ea typeface="MS PGothic" charset="-128"/>
              </a:defRPr>
            </a:lvl5pPr>
            <a:lvl6pPr marL="25146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6pPr>
            <a:lvl7pPr marL="29718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7pPr>
            <a:lvl8pPr marL="34290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8pPr>
            <a:lvl9pPr marL="38862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9pPr>
          </a:lstStyle>
          <a:p>
            <a:pPr>
              <a:lnSpc>
                <a:spcPct val="100000"/>
              </a:lnSpc>
              <a:spcBef>
                <a:spcPct val="0"/>
              </a:spcBef>
              <a:spcAft>
                <a:spcPts val="751"/>
              </a:spcAft>
              <a:buClrTx/>
              <a:buSzTx/>
              <a:buNone/>
            </a:pPr>
            <a:r>
              <a:rPr lang="en-US" altLang="en-US" sz="825" b="1">
                <a:solidFill>
                  <a:srgbClr val="0000FF"/>
                </a:solidFill>
                <a:latin typeface="Calibri" charset="0"/>
                <a:ea typeface="ＭＳ Ｐゴシック" charset="-128"/>
              </a:rPr>
              <a:t>3</a:t>
            </a:r>
            <a:endParaRPr lang="en-US" altLang="en-US" sz="1351">
              <a:solidFill>
                <a:srgbClr val="0000FF"/>
              </a:solidFill>
              <a:latin typeface="Calibri" charset="0"/>
              <a:ea typeface="ＭＳ Ｐゴシック" charset="-128"/>
            </a:endParaRPr>
          </a:p>
        </p:txBody>
      </p:sp>
      <p:sp>
        <p:nvSpPr>
          <p:cNvPr id="24" name="Text Box 12">
            <a:extLst>
              <a:ext uri="{FF2B5EF4-FFF2-40B4-BE49-F238E27FC236}">
                <a16:creationId xmlns:a16="http://schemas.microsoft.com/office/drawing/2014/main" id="{CB3FAAC3-57DE-4606-A891-ADA38C246BC1}"/>
              </a:ext>
            </a:extLst>
          </p:cNvPr>
          <p:cNvSpPr txBox="1">
            <a:spLocks noChangeArrowheads="1"/>
          </p:cNvSpPr>
          <p:nvPr/>
        </p:nvSpPr>
        <p:spPr bwMode="auto">
          <a:xfrm>
            <a:off x="10988738" y="1356445"/>
            <a:ext cx="244079" cy="180975"/>
          </a:xfrm>
          <a:prstGeom prst="rect">
            <a:avLst/>
          </a:prstGeom>
          <a:solidFill>
            <a:srgbClr val="FFFFFF"/>
          </a:solidFill>
          <a:ln w="25400">
            <a:solidFill>
              <a:srgbClr val="92D050"/>
            </a:solidFill>
            <a:miter lim="800000"/>
            <a:headEnd/>
            <a:tailEnd/>
          </a:ln>
        </p:spPr>
        <p:txBody>
          <a:bodyPr/>
          <a:lstStyle>
            <a:lvl1pPr>
              <a:lnSpc>
                <a:spcPct val="90000"/>
              </a:lnSpc>
              <a:spcBef>
                <a:spcPts val="1800"/>
              </a:spcBef>
              <a:buClr>
                <a:schemeClr val="tx2"/>
              </a:buClr>
              <a:buSzPct val="80000"/>
              <a:buFont typeface="Wingdings" charset="2"/>
              <a:buChar char="§"/>
              <a:defRPr sz="2000">
                <a:solidFill>
                  <a:schemeClr val="tx2"/>
                </a:solidFill>
                <a:latin typeface="Corbel" charset="0"/>
                <a:ea typeface="MS PGothic" charset="-128"/>
              </a:defRPr>
            </a:lvl1pPr>
            <a:lvl2pPr marL="742950" indent="-285750">
              <a:lnSpc>
                <a:spcPct val="90000"/>
              </a:lnSpc>
              <a:spcBef>
                <a:spcPts val="1000"/>
              </a:spcBef>
              <a:buClr>
                <a:schemeClr val="tx2"/>
              </a:buClr>
              <a:buSzPct val="80000"/>
              <a:buFont typeface="Wingdings" charset="2"/>
              <a:buChar char="§"/>
              <a:defRPr>
                <a:solidFill>
                  <a:schemeClr val="tx2"/>
                </a:solidFill>
                <a:latin typeface="Corbel" charset="0"/>
                <a:ea typeface="MS PGothic" charset="-128"/>
              </a:defRPr>
            </a:lvl2pPr>
            <a:lvl3pPr marL="1143000" indent="-228600">
              <a:lnSpc>
                <a:spcPct val="90000"/>
              </a:lnSpc>
              <a:spcBef>
                <a:spcPts val="800"/>
              </a:spcBef>
              <a:buClr>
                <a:schemeClr val="tx2"/>
              </a:buClr>
              <a:buSzPct val="80000"/>
              <a:buFont typeface="Wingdings" charset="2"/>
              <a:buChar char="§"/>
              <a:defRPr sz="1600">
                <a:solidFill>
                  <a:schemeClr val="tx2"/>
                </a:solidFill>
                <a:latin typeface="Corbel" charset="0"/>
                <a:ea typeface="MS PGothic" charset="-128"/>
              </a:defRPr>
            </a:lvl3pPr>
            <a:lvl4pPr marL="1600200" indent="-228600">
              <a:lnSpc>
                <a:spcPct val="90000"/>
              </a:lnSpc>
              <a:spcBef>
                <a:spcPts val="800"/>
              </a:spcBef>
              <a:buClr>
                <a:schemeClr val="tx2"/>
              </a:buClr>
              <a:buSzPct val="80000"/>
              <a:buFont typeface="Wingdings" charset="2"/>
              <a:buChar char="§"/>
              <a:defRPr sz="1400">
                <a:solidFill>
                  <a:schemeClr val="tx2"/>
                </a:solidFill>
                <a:latin typeface="Corbel" charset="0"/>
                <a:ea typeface="MS PGothic" charset="-128"/>
              </a:defRPr>
            </a:lvl4pPr>
            <a:lvl5pPr marL="2057400" indent="-228600">
              <a:lnSpc>
                <a:spcPct val="90000"/>
              </a:lnSpc>
              <a:spcBef>
                <a:spcPts val="800"/>
              </a:spcBef>
              <a:buClr>
                <a:schemeClr val="tx2"/>
              </a:buClr>
              <a:buSzPct val="80000"/>
              <a:buFont typeface="Wingdings" charset="2"/>
              <a:buChar char="§"/>
              <a:defRPr sz="1400">
                <a:solidFill>
                  <a:schemeClr val="tx2"/>
                </a:solidFill>
                <a:latin typeface="Corbel" charset="0"/>
                <a:ea typeface="MS PGothic" charset="-128"/>
              </a:defRPr>
            </a:lvl5pPr>
            <a:lvl6pPr marL="25146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6pPr>
            <a:lvl7pPr marL="29718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7pPr>
            <a:lvl8pPr marL="34290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8pPr>
            <a:lvl9pPr marL="38862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9pPr>
          </a:lstStyle>
          <a:p>
            <a:pPr>
              <a:lnSpc>
                <a:spcPct val="100000"/>
              </a:lnSpc>
              <a:spcBef>
                <a:spcPct val="0"/>
              </a:spcBef>
              <a:spcAft>
                <a:spcPts val="751"/>
              </a:spcAft>
              <a:buClrTx/>
              <a:buSzTx/>
              <a:buNone/>
            </a:pPr>
            <a:r>
              <a:rPr lang="en-US" altLang="en-US" sz="825" b="1">
                <a:solidFill>
                  <a:srgbClr val="0000FF"/>
                </a:solidFill>
                <a:latin typeface="Calibri" charset="0"/>
                <a:ea typeface="ＭＳ Ｐゴシック" charset="-128"/>
              </a:rPr>
              <a:t>5</a:t>
            </a:r>
            <a:endParaRPr lang="en-US" altLang="en-US" sz="1351">
              <a:solidFill>
                <a:srgbClr val="0000FF"/>
              </a:solidFill>
              <a:latin typeface="Calibri" charset="0"/>
              <a:ea typeface="ＭＳ Ｐゴシック" charset="-128"/>
            </a:endParaRPr>
          </a:p>
        </p:txBody>
      </p:sp>
      <p:sp>
        <p:nvSpPr>
          <p:cNvPr id="25" name="Text Box 14">
            <a:extLst>
              <a:ext uri="{FF2B5EF4-FFF2-40B4-BE49-F238E27FC236}">
                <a16:creationId xmlns:a16="http://schemas.microsoft.com/office/drawing/2014/main" id="{862D95C1-A06A-4082-8FF1-57C0FB65A82F}"/>
              </a:ext>
            </a:extLst>
          </p:cNvPr>
          <p:cNvSpPr txBox="1">
            <a:spLocks noChangeArrowheads="1"/>
          </p:cNvSpPr>
          <p:nvPr/>
        </p:nvSpPr>
        <p:spPr bwMode="auto">
          <a:xfrm>
            <a:off x="11204762" y="4848607"/>
            <a:ext cx="244079" cy="180975"/>
          </a:xfrm>
          <a:prstGeom prst="rect">
            <a:avLst/>
          </a:prstGeom>
          <a:solidFill>
            <a:srgbClr val="FFFFFF"/>
          </a:solidFill>
          <a:ln w="25400">
            <a:solidFill>
              <a:srgbClr val="92D050"/>
            </a:solidFill>
            <a:miter lim="800000"/>
            <a:headEnd/>
            <a:tailEnd/>
          </a:ln>
        </p:spPr>
        <p:txBody>
          <a:bodyPr/>
          <a:lstStyle>
            <a:lvl1pPr>
              <a:lnSpc>
                <a:spcPct val="90000"/>
              </a:lnSpc>
              <a:spcBef>
                <a:spcPts val="1800"/>
              </a:spcBef>
              <a:buClr>
                <a:schemeClr val="tx2"/>
              </a:buClr>
              <a:buSzPct val="80000"/>
              <a:buFont typeface="Wingdings" charset="2"/>
              <a:buChar char="§"/>
              <a:defRPr sz="2000">
                <a:solidFill>
                  <a:schemeClr val="tx2"/>
                </a:solidFill>
                <a:latin typeface="Corbel" charset="0"/>
                <a:ea typeface="MS PGothic" charset="-128"/>
              </a:defRPr>
            </a:lvl1pPr>
            <a:lvl2pPr marL="742950" indent="-285750">
              <a:lnSpc>
                <a:spcPct val="90000"/>
              </a:lnSpc>
              <a:spcBef>
                <a:spcPts val="1000"/>
              </a:spcBef>
              <a:buClr>
                <a:schemeClr val="tx2"/>
              </a:buClr>
              <a:buSzPct val="80000"/>
              <a:buFont typeface="Wingdings" charset="2"/>
              <a:buChar char="§"/>
              <a:defRPr>
                <a:solidFill>
                  <a:schemeClr val="tx2"/>
                </a:solidFill>
                <a:latin typeface="Corbel" charset="0"/>
                <a:ea typeface="MS PGothic" charset="-128"/>
              </a:defRPr>
            </a:lvl2pPr>
            <a:lvl3pPr marL="1143000" indent="-228600">
              <a:lnSpc>
                <a:spcPct val="90000"/>
              </a:lnSpc>
              <a:spcBef>
                <a:spcPts val="800"/>
              </a:spcBef>
              <a:buClr>
                <a:schemeClr val="tx2"/>
              </a:buClr>
              <a:buSzPct val="80000"/>
              <a:buFont typeface="Wingdings" charset="2"/>
              <a:buChar char="§"/>
              <a:defRPr sz="1600">
                <a:solidFill>
                  <a:schemeClr val="tx2"/>
                </a:solidFill>
                <a:latin typeface="Corbel" charset="0"/>
                <a:ea typeface="MS PGothic" charset="-128"/>
              </a:defRPr>
            </a:lvl3pPr>
            <a:lvl4pPr marL="1600200" indent="-228600">
              <a:lnSpc>
                <a:spcPct val="90000"/>
              </a:lnSpc>
              <a:spcBef>
                <a:spcPts val="800"/>
              </a:spcBef>
              <a:buClr>
                <a:schemeClr val="tx2"/>
              </a:buClr>
              <a:buSzPct val="80000"/>
              <a:buFont typeface="Wingdings" charset="2"/>
              <a:buChar char="§"/>
              <a:defRPr sz="1400">
                <a:solidFill>
                  <a:schemeClr val="tx2"/>
                </a:solidFill>
                <a:latin typeface="Corbel" charset="0"/>
                <a:ea typeface="MS PGothic" charset="-128"/>
              </a:defRPr>
            </a:lvl4pPr>
            <a:lvl5pPr marL="2057400" indent="-228600">
              <a:lnSpc>
                <a:spcPct val="90000"/>
              </a:lnSpc>
              <a:spcBef>
                <a:spcPts val="800"/>
              </a:spcBef>
              <a:buClr>
                <a:schemeClr val="tx2"/>
              </a:buClr>
              <a:buSzPct val="80000"/>
              <a:buFont typeface="Wingdings" charset="2"/>
              <a:buChar char="§"/>
              <a:defRPr sz="1400">
                <a:solidFill>
                  <a:schemeClr val="tx2"/>
                </a:solidFill>
                <a:latin typeface="Corbel" charset="0"/>
                <a:ea typeface="MS PGothic" charset="-128"/>
              </a:defRPr>
            </a:lvl5pPr>
            <a:lvl6pPr marL="25146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6pPr>
            <a:lvl7pPr marL="29718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7pPr>
            <a:lvl8pPr marL="34290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8pPr>
            <a:lvl9pPr marL="3886200" indent="-228600" eaLnBrk="0" fontAlgn="base" hangingPunct="0">
              <a:lnSpc>
                <a:spcPct val="90000"/>
              </a:lnSpc>
              <a:spcBef>
                <a:spcPts val="800"/>
              </a:spcBef>
              <a:spcAft>
                <a:spcPct val="0"/>
              </a:spcAft>
              <a:buClr>
                <a:schemeClr val="tx2"/>
              </a:buClr>
              <a:buSzPct val="80000"/>
              <a:buFont typeface="Wingdings" charset="2"/>
              <a:buChar char="§"/>
              <a:defRPr sz="1400">
                <a:solidFill>
                  <a:schemeClr val="tx2"/>
                </a:solidFill>
                <a:latin typeface="Corbel" charset="0"/>
                <a:ea typeface="MS PGothic" charset="-128"/>
              </a:defRPr>
            </a:lvl9pPr>
          </a:lstStyle>
          <a:p>
            <a:pPr>
              <a:lnSpc>
                <a:spcPct val="100000"/>
              </a:lnSpc>
              <a:spcBef>
                <a:spcPct val="0"/>
              </a:spcBef>
              <a:spcAft>
                <a:spcPts val="751"/>
              </a:spcAft>
              <a:buClrTx/>
              <a:buSzTx/>
              <a:buNone/>
            </a:pPr>
            <a:r>
              <a:rPr lang="en-US" altLang="en-US" sz="825" b="1">
                <a:solidFill>
                  <a:srgbClr val="0000FF"/>
                </a:solidFill>
                <a:latin typeface="Calibri" charset="0"/>
                <a:ea typeface="ＭＳ Ｐゴシック" charset="-128"/>
              </a:rPr>
              <a:t>4</a:t>
            </a:r>
            <a:endParaRPr lang="en-US" altLang="en-US" sz="1351">
              <a:solidFill>
                <a:srgbClr val="0000FF"/>
              </a:solidFill>
              <a:latin typeface="Calibri" charset="0"/>
              <a:ea typeface="ＭＳ Ｐゴシック" charset="-128"/>
            </a:endParaRPr>
          </a:p>
        </p:txBody>
      </p:sp>
      <p:sp>
        <p:nvSpPr>
          <p:cNvPr id="7" name="TextBox 6">
            <a:extLst>
              <a:ext uri="{FF2B5EF4-FFF2-40B4-BE49-F238E27FC236}">
                <a16:creationId xmlns:a16="http://schemas.microsoft.com/office/drawing/2014/main" id="{805AB074-BC29-443B-8EB9-C0AA9FCBC77C}"/>
              </a:ext>
            </a:extLst>
          </p:cNvPr>
          <p:cNvSpPr txBox="1"/>
          <p:nvPr/>
        </p:nvSpPr>
        <p:spPr>
          <a:xfrm>
            <a:off x="609598" y="5325969"/>
            <a:ext cx="3737812" cy="276999"/>
          </a:xfrm>
          <a:prstGeom prst="rect">
            <a:avLst/>
          </a:prstGeom>
          <a:noFill/>
        </p:spPr>
        <p:txBody>
          <a:bodyPr wrap="square" rtlCol="0">
            <a:spAutoFit/>
          </a:bodyPr>
          <a:lstStyle/>
          <a:p>
            <a:r>
              <a:rPr lang="en-US" sz="1200" b="1" dirty="0">
                <a:solidFill>
                  <a:schemeClr val="tx2"/>
                </a:solidFill>
                <a:latin typeface="Optima" panose="02000503060000020004" pitchFamily="2" charset="0"/>
                <a:cs typeface="Arial" panose="020B0604020202020204" pitchFamily="34" charset="0"/>
              </a:rPr>
              <a:t>1. Parent Equipment Tag/Model/Serial Number</a:t>
            </a:r>
            <a:endParaRPr lang="en-US" sz="1200" b="1" dirty="0">
              <a:latin typeface="Optima" panose="02000503060000020004" pitchFamily="2" charset="0"/>
              <a:cs typeface="Arial" panose="020B0604020202020204" pitchFamily="34" charset="0"/>
            </a:endParaRPr>
          </a:p>
        </p:txBody>
      </p:sp>
      <p:sp>
        <p:nvSpPr>
          <p:cNvPr id="27" name="TextBox 26">
            <a:extLst>
              <a:ext uri="{FF2B5EF4-FFF2-40B4-BE49-F238E27FC236}">
                <a16:creationId xmlns:a16="http://schemas.microsoft.com/office/drawing/2014/main" id="{9F9F309F-5AF9-4A3D-A5C2-99271E02A31D}"/>
              </a:ext>
            </a:extLst>
          </p:cNvPr>
          <p:cNvSpPr txBox="1"/>
          <p:nvPr/>
        </p:nvSpPr>
        <p:spPr>
          <a:xfrm>
            <a:off x="4280140" y="5336449"/>
            <a:ext cx="2441504" cy="276999"/>
          </a:xfrm>
          <a:prstGeom prst="rect">
            <a:avLst/>
          </a:prstGeom>
          <a:noFill/>
        </p:spPr>
        <p:txBody>
          <a:bodyPr wrap="square" rtlCol="0">
            <a:spAutoFit/>
          </a:bodyPr>
          <a:lstStyle/>
          <a:p>
            <a:r>
              <a:rPr lang="en-US" sz="1200" b="1" dirty="0">
                <a:latin typeface="Optima" panose="02000503060000020004" pitchFamily="2" charset="0"/>
                <a:cs typeface="Arial" panose="020B0604020202020204" pitchFamily="34" charset="0"/>
              </a:rPr>
              <a:t>2.</a:t>
            </a:r>
            <a:r>
              <a:rPr lang="en-US" sz="1200" b="1" dirty="0">
                <a:solidFill>
                  <a:schemeClr val="tx2"/>
                </a:solidFill>
                <a:latin typeface="Optima" panose="02000503060000020004" pitchFamily="2" charset="0"/>
                <a:cs typeface="Arial" panose="020B0604020202020204" pitchFamily="34" charset="0"/>
              </a:rPr>
              <a:t> Installed number of Spares</a:t>
            </a:r>
            <a:endParaRPr lang="en-US" sz="1200" b="1" dirty="0">
              <a:latin typeface="Optima" panose="02000503060000020004" pitchFamily="2" charset="0"/>
              <a:cs typeface="Arial" panose="020B0604020202020204" pitchFamily="34" charset="0"/>
            </a:endParaRPr>
          </a:p>
        </p:txBody>
      </p:sp>
      <p:sp>
        <p:nvSpPr>
          <p:cNvPr id="31" name="TextBox 30">
            <a:extLst>
              <a:ext uri="{FF2B5EF4-FFF2-40B4-BE49-F238E27FC236}">
                <a16:creationId xmlns:a16="http://schemas.microsoft.com/office/drawing/2014/main" id="{F62D098A-C7EC-4248-A73C-4F9D14B69AEA}"/>
              </a:ext>
            </a:extLst>
          </p:cNvPr>
          <p:cNvSpPr txBox="1"/>
          <p:nvPr/>
        </p:nvSpPr>
        <p:spPr>
          <a:xfrm>
            <a:off x="7884287" y="5363166"/>
            <a:ext cx="2441504" cy="276999"/>
          </a:xfrm>
          <a:prstGeom prst="rect">
            <a:avLst/>
          </a:prstGeom>
          <a:noFill/>
        </p:spPr>
        <p:txBody>
          <a:bodyPr wrap="square" rtlCol="0">
            <a:spAutoFit/>
          </a:bodyPr>
          <a:lstStyle/>
          <a:p>
            <a:r>
              <a:rPr lang="en-US" sz="1200" b="1" dirty="0">
                <a:latin typeface="Optima" panose="02000503060000020004" pitchFamily="2" charset="0"/>
                <a:cs typeface="Arial" panose="020B0604020202020204" pitchFamily="34" charset="0"/>
              </a:rPr>
              <a:t>3.</a:t>
            </a:r>
            <a:r>
              <a:rPr lang="en-US" sz="1200" b="1" dirty="0">
                <a:solidFill>
                  <a:schemeClr val="tx2"/>
                </a:solidFill>
                <a:latin typeface="Optima" panose="02000503060000020004" pitchFamily="2" charset="0"/>
                <a:cs typeface="Arial" panose="020B0604020202020204" pitchFamily="34" charset="0"/>
              </a:rPr>
              <a:t> Spare Part Description</a:t>
            </a:r>
            <a:endParaRPr lang="en-US" sz="1200" b="1" dirty="0">
              <a:latin typeface="Optima" panose="02000503060000020004" pitchFamily="2" charset="0"/>
              <a:cs typeface="Arial" panose="020B0604020202020204" pitchFamily="34" charset="0"/>
            </a:endParaRPr>
          </a:p>
        </p:txBody>
      </p:sp>
      <p:sp>
        <p:nvSpPr>
          <p:cNvPr id="32" name="TextBox 31">
            <a:extLst>
              <a:ext uri="{FF2B5EF4-FFF2-40B4-BE49-F238E27FC236}">
                <a16:creationId xmlns:a16="http://schemas.microsoft.com/office/drawing/2014/main" id="{048C5ADE-3587-448B-8853-CBF0739AF38F}"/>
              </a:ext>
            </a:extLst>
          </p:cNvPr>
          <p:cNvSpPr txBox="1"/>
          <p:nvPr/>
        </p:nvSpPr>
        <p:spPr>
          <a:xfrm>
            <a:off x="656867" y="5742322"/>
            <a:ext cx="2441504" cy="276999"/>
          </a:xfrm>
          <a:prstGeom prst="rect">
            <a:avLst/>
          </a:prstGeom>
          <a:noFill/>
        </p:spPr>
        <p:txBody>
          <a:bodyPr wrap="square" rtlCol="0">
            <a:spAutoFit/>
          </a:bodyPr>
          <a:lstStyle/>
          <a:p>
            <a:r>
              <a:rPr lang="en-US" sz="1200" b="1" dirty="0">
                <a:solidFill>
                  <a:schemeClr val="tx2"/>
                </a:solidFill>
                <a:latin typeface="Optima" panose="02000503060000020004" pitchFamily="2" charset="0"/>
              </a:rPr>
              <a:t>4. 2 Years Recommended Spares</a:t>
            </a:r>
            <a:endParaRPr lang="en-US" sz="1200" b="1" dirty="0">
              <a:latin typeface="Optima" panose="02000503060000020004" pitchFamily="2" charset="0"/>
              <a:cs typeface="Arial" panose="020B0604020202020204" pitchFamily="34" charset="0"/>
            </a:endParaRPr>
          </a:p>
        </p:txBody>
      </p:sp>
      <p:sp>
        <p:nvSpPr>
          <p:cNvPr id="33" name="TextBox 32">
            <a:extLst>
              <a:ext uri="{FF2B5EF4-FFF2-40B4-BE49-F238E27FC236}">
                <a16:creationId xmlns:a16="http://schemas.microsoft.com/office/drawing/2014/main" id="{CDB8B30D-8FBC-4330-9E3C-2D912ADA8B79}"/>
              </a:ext>
            </a:extLst>
          </p:cNvPr>
          <p:cNvSpPr txBox="1"/>
          <p:nvPr/>
        </p:nvSpPr>
        <p:spPr>
          <a:xfrm>
            <a:off x="4277895" y="5705644"/>
            <a:ext cx="3737812" cy="276999"/>
          </a:xfrm>
          <a:prstGeom prst="rect">
            <a:avLst/>
          </a:prstGeom>
          <a:noFill/>
        </p:spPr>
        <p:txBody>
          <a:bodyPr wrap="square" rtlCol="0">
            <a:spAutoFit/>
          </a:bodyPr>
          <a:lstStyle/>
          <a:p>
            <a:r>
              <a:rPr lang="en-US" sz="1200" b="1" dirty="0">
                <a:solidFill>
                  <a:schemeClr val="tx2"/>
                </a:solidFill>
                <a:latin typeface="Optima" panose="02000503060000020004" pitchFamily="2" charset="0"/>
                <a:cs typeface="Arial" panose="020B0604020202020204" pitchFamily="34" charset="0"/>
              </a:rPr>
              <a:t>5. Equipment Supplier &amp; Manufacturer details</a:t>
            </a:r>
            <a:endParaRPr lang="en-US" sz="1200" b="1" dirty="0">
              <a:latin typeface="Optima" panose="02000503060000020004" pitchFamily="2" charset="0"/>
              <a:cs typeface="Arial" panose="020B0604020202020204" pitchFamily="34" charset="0"/>
            </a:endParaRPr>
          </a:p>
        </p:txBody>
      </p:sp>
      <p:sp>
        <p:nvSpPr>
          <p:cNvPr id="34" name="TextBox 33">
            <a:extLst>
              <a:ext uri="{FF2B5EF4-FFF2-40B4-BE49-F238E27FC236}">
                <a16:creationId xmlns:a16="http://schemas.microsoft.com/office/drawing/2014/main" id="{88E43B65-C8D5-40C6-98EC-7C04799AF685}"/>
              </a:ext>
            </a:extLst>
          </p:cNvPr>
          <p:cNvSpPr txBox="1"/>
          <p:nvPr/>
        </p:nvSpPr>
        <p:spPr>
          <a:xfrm>
            <a:off x="7914119" y="5684237"/>
            <a:ext cx="2128240" cy="276999"/>
          </a:xfrm>
          <a:prstGeom prst="rect">
            <a:avLst/>
          </a:prstGeom>
          <a:noFill/>
        </p:spPr>
        <p:txBody>
          <a:bodyPr wrap="square" rtlCol="0">
            <a:spAutoFit/>
          </a:bodyPr>
          <a:lstStyle/>
          <a:p>
            <a:r>
              <a:rPr lang="en-US" sz="1200" b="1" dirty="0">
                <a:solidFill>
                  <a:schemeClr val="tx2"/>
                </a:solidFill>
                <a:latin typeface="Optima" panose="02000503060000020004" pitchFamily="2" charset="0"/>
                <a:cs typeface="Arial" panose="020B0604020202020204" pitchFamily="34" charset="0"/>
              </a:rPr>
              <a:t>6. Price</a:t>
            </a:r>
            <a:endParaRPr lang="en-US" sz="1200" b="1" dirty="0">
              <a:latin typeface="Optima" panose="02000503060000020004" pitchFamily="2" charset="0"/>
              <a:cs typeface="Arial" panose="020B0604020202020204" pitchFamily="34" charset="0"/>
            </a:endParaRPr>
          </a:p>
        </p:txBody>
      </p:sp>
      <p:sp>
        <p:nvSpPr>
          <p:cNvPr id="28" name="Date Placeholder 3">
            <a:extLst>
              <a:ext uri="{FF2B5EF4-FFF2-40B4-BE49-F238E27FC236}">
                <a16:creationId xmlns:a16="http://schemas.microsoft.com/office/drawing/2014/main" id="{C14CF253-D25F-DF41-90CC-1C3AAB71BFDB}"/>
              </a:ext>
            </a:extLst>
          </p:cNvPr>
          <p:cNvSpPr>
            <a:spLocks noGrp="1"/>
          </p:cNvSpPr>
          <p:nvPr>
            <p:ph type="dt" sz="half" idx="10"/>
          </p:nvPr>
        </p:nvSpPr>
        <p:spPr>
          <a:xfrm>
            <a:off x="282120" y="6591609"/>
            <a:ext cx="2186760" cy="226715"/>
          </a:xfrm>
        </p:spPr>
        <p:txBody>
          <a:bodyPr/>
          <a:lstStyle/>
          <a:p>
            <a:r>
              <a:rPr lang="en-ZA" dirty="0">
                <a:solidFill>
                  <a:prstClr val="white"/>
                </a:solidFill>
              </a:rPr>
              <a:t>PiLog</a:t>
            </a:r>
          </a:p>
        </p:txBody>
      </p:sp>
    </p:spTree>
    <p:extLst>
      <p:ext uri="{BB962C8B-B14F-4D97-AF65-F5344CB8AC3E}">
        <p14:creationId xmlns:p14="http://schemas.microsoft.com/office/powerpoint/2010/main" val="158077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fill="hold"/>
                                        <p:tgtEl>
                                          <p:spTgt spid="25"/>
                                        </p:tgtEl>
                                        <p:attrNameLst>
                                          <p:attrName>ppt_x</p:attrName>
                                        </p:attrNameLst>
                                      </p:cBhvr>
                                      <p:tavLst>
                                        <p:tav tm="0">
                                          <p:val>
                                            <p:strVal val="#ppt_x"/>
                                          </p:val>
                                        </p:tav>
                                        <p:tav tm="100000">
                                          <p:val>
                                            <p:strVal val="#ppt_x"/>
                                          </p:val>
                                        </p:tav>
                                      </p:tavLst>
                                    </p:anim>
                                    <p:anim calcmode="lin" valueType="num">
                                      <p:cBhvr additive="base">
                                        <p:cTn id="50" dur="500" fill="hold"/>
                                        <p:tgtEl>
                                          <p:spTgt spid="2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500" fill="hold"/>
                                        <p:tgtEl>
                                          <p:spTgt spid="32"/>
                                        </p:tgtEl>
                                        <p:attrNameLst>
                                          <p:attrName>ppt_x</p:attrName>
                                        </p:attrNameLst>
                                      </p:cBhvr>
                                      <p:tavLst>
                                        <p:tav tm="0">
                                          <p:val>
                                            <p:strVal val="#ppt_x"/>
                                          </p:val>
                                        </p:tav>
                                        <p:tav tm="100000">
                                          <p:val>
                                            <p:strVal val="#ppt_x"/>
                                          </p:val>
                                        </p:tav>
                                      </p:tavLst>
                                    </p:anim>
                                    <p:anim calcmode="lin" valueType="num">
                                      <p:cBhvr additive="base">
                                        <p:cTn id="5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ppt_x"/>
                                          </p:val>
                                        </p:tav>
                                        <p:tav tm="100000">
                                          <p:val>
                                            <p:strVal val="#ppt_x"/>
                                          </p:val>
                                        </p:tav>
                                      </p:tavLst>
                                    </p:anim>
                                    <p:anim calcmode="lin" valueType="num">
                                      <p:cBhvr additive="base">
                                        <p:cTn id="64" dur="500" fill="hold"/>
                                        <p:tgtEl>
                                          <p:spTgt spid="2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ppt_x"/>
                                          </p:val>
                                        </p:tav>
                                        <p:tav tm="100000">
                                          <p:val>
                                            <p:strVal val="#ppt_x"/>
                                          </p:val>
                                        </p:tav>
                                      </p:tavLst>
                                    </p:anim>
                                    <p:anim calcmode="lin" valueType="num">
                                      <p:cBhvr additive="base">
                                        <p:cTn id="68" dur="500" fill="hold"/>
                                        <p:tgtEl>
                                          <p:spTgt spid="1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additive="base">
                                        <p:cTn id="77" dur="500" fill="hold"/>
                                        <p:tgtEl>
                                          <p:spTgt spid="22"/>
                                        </p:tgtEl>
                                        <p:attrNameLst>
                                          <p:attrName>ppt_x</p:attrName>
                                        </p:attrNameLst>
                                      </p:cBhvr>
                                      <p:tavLst>
                                        <p:tav tm="0">
                                          <p:val>
                                            <p:strVal val="#ppt_x"/>
                                          </p:val>
                                        </p:tav>
                                        <p:tav tm="100000">
                                          <p:val>
                                            <p:strVal val="#ppt_x"/>
                                          </p:val>
                                        </p:tav>
                                      </p:tavLst>
                                    </p:anim>
                                    <p:anim calcmode="lin" valueType="num">
                                      <p:cBhvr additive="base">
                                        <p:cTn id="78" dur="500" fill="hold"/>
                                        <p:tgtEl>
                                          <p:spTgt spid="22"/>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 calcmode="lin" valueType="num">
                                      <p:cBhvr additive="base">
                                        <p:cTn id="81" dur="500" fill="hold"/>
                                        <p:tgtEl>
                                          <p:spTgt spid="19"/>
                                        </p:tgtEl>
                                        <p:attrNameLst>
                                          <p:attrName>ppt_x</p:attrName>
                                        </p:attrNameLst>
                                      </p:cBhvr>
                                      <p:tavLst>
                                        <p:tav tm="0">
                                          <p:val>
                                            <p:strVal val="#ppt_x"/>
                                          </p:val>
                                        </p:tav>
                                        <p:tav tm="100000">
                                          <p:val>
                                            <p:strVal val="#ppt_x"/>
                                          </p:val>
                                        </p:tav>
                                      </p:tavLst>
                                    </p:anim>
                                    <p:anim calcmode="lin" valueType="num">
                                      <p:cBhvr additive="base">
                                        <p:cTn id="82" dur="500" fill="hold"/>
                                        <p:tgtEl>
                                          <p:spTgt spid="19"/>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 calcmode="lin" valueType="num">
                                      <p:cBhvr additive="base">
                                        <p:cTn id="85" dur="500" fill="hold"/>
                                        <p:tgtEl>
                                          <p:spTgt spid="34"/>
                                        </p:tgtEl>
                                        <p:attrNameLst>
                                          <p:attrName>ppt_x</p:attrName>
                                        </p:attrNameLst>
                                      </p:cBhvr>
                                      <p:tavLst>
                                        <p:tav tm="0">
                                          <p:val>
                                            <p:strVal val="#ppt_x"/>
                                          </p:val>
                                        </p:tav>
                                        <p:tav tm="100000">
                                          <p:val>
                                            <p:strVal val="#ppt_x"/>
                                          </p:val>
                                        </p:tav>
                                      </p:tavLst>
                                    </p:anim>
                                    <p:anim calcmode="lin" valueType="num">
                                      <p:cBhvr additive="base">
                                        <p:cTn id="8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7" grpId="0"/>
      <p:bldP spid="27" grpId="0"/>
      <p:bldP spid="31" grpId="0"/>
      <p:bldP spid="32" grpId="0"/>
      <p:bldP spid="33" grpId="0"/>
      <p:bldP spid="3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333" b="1" dirty="0">
                <a:solidFill>
                  <a:srgbClr val="10479B"/>
                </a:solidFill>
                <a:latin typeface="Optima" charset="0"/>
              </a:rPr>
              <a:t>PiLog e-SPIR Functionality (Proposed)</a:t>
            </a:r>
          </a:p>
        </p:txBody>
      </p:sp>
      <p:sp>
        <p:nvSpPr>
          <p:cNvPr id="3" name="Content Placeholder 2"/>
          <p:cNvSpPr>
            <a:spLocks noGrp="1"/>
          </p:cNvSpPr>
          <p:nvPr>
            <p:ph idx="1"/>
          </p:nvPr>
        </p:nvSpPr>
        <p:spPr/>
        <p:txBody>
          <a:bodyPr>
            <a:normAutofit lnSpcReduction="10000"/>
          </a:bodyPr>
          <a:lstStyle/>
          <a:p>
            <a:pPr marL="613818" indent="-380990">
              <a:lnSpc>
                <a:spcPct val="150000"/>
              </a:lnSpc>
              <a:buFont typeface="Wingdings" pitchFamily="2" charset="2"/>
              <a:buChar char="ü"/>
            </a:pPr>
            <a:r>
              <a:rPr lang="en-US" sz="2000" b="1" dirty="0">
                <a:solidFill>
                  <a:schemeClr val="accent1"/>
                </a:solidFill>
                <a:latin typeface="Optima" panose="02000503060000020004"/>
                <a:cs typeface="+mn-cs"/>
              </a:rPr>
              <a:t>Organization and Project Setup with all the Related Participants</a:t>
            </a:r>
          </a:p>
          <a:p>
            <a:pPr marL="613818" indent="-380990">
              <a:lnSpc>
                <a:spcPct val="150000"/>
              </a:lnSpc>
              <a:buFont typeface="Wingdings" pitchFamily="2" charset="2"/>
              <a:buChar char="ü"/>
            </a:pPr>
            <a:r>
              <a:rPr lang="en-US" sz="2000" b="1" dirty="0">
                <a:solidFill>
                  <a:schemeClr val="accent1"/>
                </a:solidFill>
                <a:latin typeface="Optima" panose="02000503060000020004"/>
                <a:cs typeface="+mn-cs"/>
              </a:rPr>
              <a:t>SPIR Registration with the associated SPDP Requirements and Attachments</a:t>
            </a:r>
          </a:p>
          <a:p>
            <a:pPr marL="613818" indent="-380990">
              <a:lnSpc>
                <a:spcPct val="150000"/>
              </a:lnSpc>
              <a:buFont typeface="Wingdings" pitchFamily="2" charset="2"/>
              <a:buChar char="ü"/>
            </a:pPr>
            <a:r>
              <a:rPr lang="en-US" sz="2000" b="1" dirty="0">
                <a:solidFill>
                  <a:schemeClr val="accent1"/>
                </a:solidFill>
                <a:latin typeface="Optima" panose="02000503060000020004"/>
                <a:cs typeface="+mn-cs"/>
              </a:rPr>
              <a:t>SPIR Approval process and workflow</a:t>
            </a:r>
          </a:p>
          <a:p>
            <a:pPr marL="613818" indent="-380990">
              <a:lnSpc>
                <a:spcPct val="150000"/>
              </a:lnSpc>
              <a:buFont typeface="Wingdings" pitchFamily="2" charset="2"/>
              <a:buChar char="ü"/>
            </a:pPr>
            <a:r>
              <a:rPr lang="en-US" sz="2000" b="1" dirty="0">
                <a:solidFill>
                  <a:schemeClr val="accent1"/>
                </a:solidFill>
                <a:latin typeface="Optima" panose="02000503060000020004"/>
                <a:cs typeface="+mn-cs"/>
              </a:rPr>
              <a:t>SPIR Template Upload and Extraction</a:t>
            </a:r>
          </a:p>
          <a:p>
            <a:pPr marL="613818" indent="-380990">
              <a:lnSpc>
                <a:spcPct val="150000"/>
              </a:lnSpc>
              <a:buFont typeface="Wingdings" pitchFamily="2" charset="2"/>
              <a:buChar char="ü"/>
            </a:pPr>
            <a:r>
              <a:rPr lang="en-US" sz="2000" b="1" dirty="0">
                <a:solidFill>
                  <a:schemeClr val="accent1"/>
                </a:solidFill>
                <a:latin typeface="Optima" panose="02000503060000020004"/>
                <a:cs typeface="+mn-cs"/>
              </a:rPr>
              <a:t>Detect and Resolve duplicate/Mapped items</a:t>
            </a:r>
          </a:p>
          <a:p>
            <a:pPr marL="613818" indent="-380990">
              <a:lnSpc>
                <a:spcPct val="150000"/>
              </a:lnSpc>
              <a:buFont typeface="Wingdings" pitchFamily="2" charset="2"/>
              <a:buChar char="ü"/>
            </a:pPr>
            <a:r>
              <a:rPr lang="en-US" sz="2000" b="1" dirty="0">
                <a:solidFill>
                  <a:schemeClr val="accent1"/>
                </a:solidFill>
                <a:latin typeface="Optima" panose="02000503060000020004"/>
                <a:cs typeface="+mn-cs"/>
              </a:rPr>
              <a:t>Cataloguing, Classification and Standardization of Equipment and Spares</a:t>
            </a:r>
          </a:p>
          <a:p>
            <a:pPr marL="613818" indent="-380990">
              <a:lnSpc>
                <a:spcPct val="150000"/>
              </a:lnSpc>
              <a:buFont typeface="Wingdings" pitchFamily="2" charset="2"/>
              <a:buChar char="ü"/>
            </a:pPr>
            <a:r>
              <a:rPr lang="en-US" sz="2000" b="1" dirty="0">
                <a:solidFill>
                  <a:schemeClr val="accent1"/>
                </a:solidFill>
                <a:latin typeface="Optima" panose="02000503060000020004"/>
                <a:cs typeface="+mn-cs"/>
              </a:rPr>
              <a:t>Creating of FLOC</a:t>
            </a:r>
          </a:p>
          <a:p>
            <a:pPr marL="613818" indent="-380990">
              <a:lnSpc>
                <a:spcPct val="150000"/>
              </a:lnSpc>
              <a:buFont typeface="Wingdings" pitchFamily="2" charset="2"/>
              <a:buChar char="ü"/>
            </a:pPr>
            <a:r>
              <a:rPr lang="en-US" sz="2000" b="1" dirty="0">
                <a:solidFill>
                  <a:schemeClr val="accent1"/>
                </a:solidFill>
                <a:latin typeface="Optima" panose="02000503060000020004"/>
              </a:rPr>
              <a:t>Equipment Registration during the SPIR Upload.</a:t>
            </a:r>
            <a:endParaRPr lang="en-US" sz="2000" b="1" dirty="0">
              <a:solidFill>
                <a:schemeClr val="accent1"/>
              </a:solidFill>
              <a:latin typeface="Optima" panose="02000503060000020004"/>
              <a:cs typeface="+mn-cs"/>
            </a:endParaRPr>
          </a:p>
          <a:p>
            <a:pPr marL="613818" indent="-380990">
              <a:lnSpc>
                <a:spcPct val="150000"/>
              </a:lnSpc>
              <a:buFont typeface="Wingdings" pitchFamily="2" charset="2"/>
              <a:buChar char="ü"/>
            </a:pPr>
            <a:r>
              <a:rPr lang="en-US" sz="2000" b="1" dirty="0">
                <a:solidFill>
                  <a:schemeClr val="accent1"/>
                </a:solidFill>
                <a:latin typeface="Optima" panose="02000503060000020004"/>
                <a:cs typeface="+mn-cs"/>
              </a:rPr>
              <a:t>Linking of Equipment to FLOC</a:t>
            </a:r>
          </a:p>
          <a:p>
            <a:pPr marL="613818" indent="-380990">
              <a:lnSpc>
                <a:spcPct val="150000"/>
              </a:lnSpc>
              <a:buFont typeface="Wingdings" pitchFamily="2" charset="2"/>
              <a:buChar char="ü"/>
            </a:pPr>
            <a:r>
              <a:rPr lang="en-US" sz="2000" b="1" dirty="0">
                <a:solidFill>
                  <a:schemeClr val="accent1"/>
                </a:solidFill>
                <a:latin typeface="Optima" panose="02000503060000020004"/>
                <a:cs typeface="+mn-cs"/>
              </a:rPr>
              <a:t>Equipment BoM creation </a:t>
            </a:r>
            <a:r>
              <a:rPr lang="en-US" sz="2000" b="1" dirty="0">
                <a:solidFill>
                  <a:schemeClr val="accent1"/>
                </a:solidFill>
                <a:latin typeface="Optima" panose="02000503060000020004"/>
              </a:rPr>
              <a:t>during the SPIR Upload</a:t>
            </a:r>
            <a:endParaRPr lang="en-US" sz="2000" b="1" dirty="0">
              <a:solidFill>
                <a:schemeClr val="accent1"/>
              </a:solidFill>
              <a:latin typeface="Optima" panose="02000503060000020004"/>
              <a:cs typeface="+mn-cs"/>
            </a:endParaRPr>
          </a:p>
          <a:p>
            <a:pPr marL="613818" indent="-380990">
              <a:lnSpc>
                <a:spcPct val="150000"/>
              </a:lnSpc>
              <a:buFont typeface="Wingdings" pitchFamily="2" charset="2"/>
              <a:buChar char="ü"/>
            </a:pPr>
            <a:r>
              <a:rPr lang="en-US" sz="2000" b="1" dirty="0">
                <a:solidFill>
                  <a:schemeClr val="accent1"/>
                </a:solidFill>
                <a:latin typeface="Optima" panose="02000503060000020004"/>
                <a:cs typeface="+mn-cs"/>
              </a:rPr>
              <a:t>MM (Spares) and PM (Equipment, Equipment BoM, FLOC) data integration with SAP</a:t>
            </a:r>
          </a:p>
          <a:p>
            <a:pPr>
              <a:buFont typeface="Wingdings" pitchFamily="2" charset="2"/>
              <a:buChar char="Ø"/>
            </a:pPr>
            <a:endParaRPr lang="en-US" sz="2400" dirty="0">
              <a:latin typeface="Optima" panose="02000503060000020004" pitchFamily="2" charset="0"/>
            </a:endParaRPr>
          </a:p>
        </p:txBody>
      </p:sp>
      <p:sp>
        <p:nvSpPr>
          <p:cNvPr id="5" name="Footer Placeholder 4"/>
          <p:cNvSpPr>
            <a:spLocks noGrp="1"/>
          </p:cNvSpPr>
          <p:nvPr>
            <p:ph type="ftr" sz="quarter" idx="11"/>
          </p:nvPr>
        </p:nvSpPr>
        <p:spPr/>
        <p:txBody>
          <a:bodyPr/>
          <a:lstStyle/>
          <a:p>
            <a:r>
              <a:rPr lang="en-ZA"/>
              <a:t>www.piloggroup.com</a:t>
            </a:r>
            <a:endParaRPr lang="en-ZA" dirty="0"/>
          </a:p>
        </p:txBody>
      </p:sp>
      <p:sp>
        <p:nvSpPr>
          <p:cNvPr id="6" name="Slide Number Placeholder 5"/>
          <p:cNvSpPr>
            <a:spLocks noGrp="1"/>
          </p:cNvSpPr>
          <p:nvPr>
            <p:ph type="sldNum" sz="quarter" idx="12"/>
          </p:nvPr>
        </p:nvSpPr>
        <p:spPr>
          <a:xfrm>
            <a:off x="9347200" y="6364895"/>
            <a:ext cx="2844800" cy="226715"/>
          </a:xfrm>
        </p:spPr>
        <p:txBody>
          <a:bodyPr/>
          <a:lstStyle/>
          <a:p>
            <a:fld id="{F79FC5F6-1581-D948-A184-FDB0977145C6}" type="slidenum">
              <a:rPr lang="en-ZA" smtClean="0"/>
              <a:pPr/>
              <a:t>27</a:t>
            </a:fld>
            <a:endParaRPr lang="en-ZA" dirty="0"/>
          </a:p>
        </p:txBody>
      </p:sp>
      <p:sp>
        <p:nvSpPr>
          <p:cNvPr id="8" name="Date Placeholder 3">
            <a:extLst>
              <a:ext uri="{FF2B5EF4-FFF2-40B4-BE49-F238E27FC236}">
                <a16:creationId xmlns:a16="http://schemas.microsoft.com/office/drawing/2014/main" id="{F8276A66-DE05-5D4C-8150-E85ABD3DC7D9}"/>
              </a:ext>
            </a:extLst>
          </p:cNvPr>
          <p:cNvSpPr>
            <a:spLocks noGrp="1"/>
          </p:cNvSpPr>
          <p:nvPr>
            <p:ph type="dt" sz="half" idx="10"/>
          </p:nvPr>
        </p:nvSpPr>
        <p:spPr>
          <a:xfrm>
            <a:off x="282120" y="6591609"/>
            <a:ext cx="2186760" cy="226715"/>
          </a:xfrm>
        </p:spPr>
        <p:txBody>
          <a:bodyPr/>
          <a:lstStyle/>
          <a:p>
            <a:r>
              <a:rPr lang="en-ZA" dirty="0">
                <a:solidFill>
                  <a:prstClr val="white"/>
                </a:solidFill>
              </a:rPr>
              <a:t>PiLog</a:t>
            </a:r>
          </a:p>
        </p:txBody>
      </p:sp>
    </p:spTree>
    <p:extLst>
      <p:ext uri="{BB962C8B-B14F-4D97-AF65-F5344CB8AC3E}">
        <p14:creationId xmlns:p14="http://schemas.microsoft.com/office/powerpoint/2010/main" val="504001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14547CF-0172-4E92-A819-0BFF94A865FE}"/>
              </a:ext>
            </a:extLst>
          </p:cNvPr>
          <p:cNvSpPr>
            <a:spLocks noGrp="1"/>
          </p:cNvSpPr>
          <p:nvPr>
            <p:ph type="ftr" sz="quarter" idx="11"/>
          </p:nvPr>
        </p:nvSpPr>
        <p:spPr/>
        <p:txBody>
          <a:bodyPr/>
          <a:lstStyle/>
          <a:p>
            <a:r>
              <a:rPr lang="en-ZA"/>
              <a:t>www.piloggroup.com</a:t>
            </a:r>
            <a:endParaRPr lang="en-ZA" dirty="0"/>
          </a:p>
        </p:txBody>
      </p:sp>
      <p:sp>
        <p:nvSpPr>
          <p:cNvPr id="6" name="Slide Number Placeholder 5">
            <a:extLst>
              <a:ext uri="{FF2B5EF4-FFF2-40B4-BE49-F238E27FC236}">
                <a16:creationId xmlns:a16="http://schemas.microsoft.com/office/drawing/2014/main" id="{231A4574-D975-4393-9329-A204DDF5BF09}"/>
              </a:ext>
            </a:extLst>
          </p:cNvPr>
          <p:cNvSpPr>
            <a:spLocks noGrp="1"/>
          </p:cNvSpPr>
          <p:nvPr>
            <p:ph type="sldNum" sz="quarter" idx="12"/>
          </p:nvPr>
        </p:nvSpPr>
        <p:spPr/>
        <p:txBody>
          <a:bodyPr/>
          <a:lstStyle/>
          <a:p>
            <a:fld id="{F79FC5F6-1581-D948-A184-FDB0977145C6}" type="slidenum">
              <a:rPr lang="en-ZA" smtClean="0"/>
              <a:pPr/>
              <a:t>28</a:t>
            </a:fld>
            <a:endParaRPr lang="en-ZA" dirty="0"/>
          </a:p>
        </p:txBody>
      </p:sp>
      <p:sp>
        <p:nvSpPr>
          <p:cNvPr id="16" name="Title 1">
            <a:extLst>
              <a:ext uri="{FF2B5EF4-FFF2-40B4-BE49-F238E27FC236}">
                <a16:creationId xmlns:a16="http://schemas.microsoft.com/office/drawing/2014/main" id="{C9228BE3-5A54-6C4C-9FAF-CA7A68979E52}"/>
              </a:ext>
            </a:extLst>
          </p:cNvPr>
          <p:cNvSpPr txBox="1">
            <a:spLocks/>
          </p:cNvSpPr>
          <p:nvPr/>
        </p:nvSpPr>
        <p:spPr>
          <a:xfrm>
            <a:off x="59752" y="59116"/>
            <a:ext cx="11672869" cy="826603"/>
          </a:xfrm>
          <a:prstGeom prst="rect">
            <a:avLst/>
          </a:prstGeom>
        </p:spPr>
        <p:txBody>
          <a:bodyPr vert="horz" lIns="121920" tIns="0" rIns="121920" bIns="0" rtlCol="0" anchor="ctr">
            <a:normAutofit/>
          </a:bodyPr>
          <a:lstStyle>
            <a:lvl1pPr algn="l" defTabSz="457200" rtl="0" eaLnBrk="1" latinLnBrk="0" hangingPunct="1">
              <a:spcBef>
                <a:spcPct val="0"/>
              </a:spcBef>
              <a:buNone/>
              <a:defRPr sz="2800" kern="1200" baseline="0">
                <a:solidFill>
                  <a:schemeClr val="accent1"/>
                </a:solidFill>
                <a:latin typeface="Arial"/>
                <a:ea typeface="+mj-ea"/>
                <a:cs typeface="Arial"/>
              </a:defRPr>
            </a:lvl1pPr>
          </a:lstStyle>
          <a:p>
            <a:r>
              <a:rPr lang="en-US" altLang="en-US" sz="2933" b="1" dirty="0" err="1">
                <a:solidFill>
                  <a:srgbClr val="10479B"/>
                </a:solidFill>
                <a:latin typeface="Optima" charset="0"/>
              </a:rPr>
              <a:t>PiLog</a:t>
            </a:r>
            <a:r>
              <a:rPr lang="en-US" altLang="en-US" sz="2933" b="1" dirty="0">
                <a:solidFill>
                  <a:srgbClr val="10479B"/>
                </a:solidFill>
                <a:latin typeface="Optima" charset="0"/>
              </a:rPr>
              <a:t> </a:t>
            </a:r>
            <a:r>
              <a:rPr lang="en-US" altLang="en-US" sz="2933" b="1" dirty="0" err="1">
                <a:solidFill>
                  <a:srgbClr val="10479B"/>
                </a:solidFill>
                <a:latin typeface="Optima" charset="0"/>
              </a:rPr>
              <a:t>iSPIR</a:t>
            </a:r>
            <a:r>
              <a:rPr lang="en-US" altLang="en-US" sz="2933" b="1" dirty="0">
                <a:solidFill>
                  <a:srgbClr val="10479B"/>
                </a:solidFill>
                <a:latin typeface="Optima" charset="0"/>
              </a:rPr>
              <a:t> Management – SPIR Registration</a:t>
            </a:r>
            <a:endParaRPr lang="en-US" sz="2933" b="1" dirty="0">
              <a:solidFill>
                <a:srgbClr val="10479B"/>
              </a:solidFill>
              <a:latin typeface="Optima" charset="0"/>
            </a:endParaRPr>
          </a:p>
        </p:txBody>
      </p:sp>
      <p:pic>
        <p:nvPicPr>
          <p:cNvPr id="17" name="Picture 16">
            <a:extLst>
              <a:ext uri="{FF2B5EF4-FFF2-40B4-BE49-F238E27FC236}">
                <a16:creationId xmlns:a16="http://schemas.microsoft.com/office/drawing/2014/main" id="{D0AEF848-CD9F-3441-BCE4-E99C1C5B89DA}"/>
              </a:ext>
            </a:extLst>
          </p:cNvPr>
          <p:cNvPicPr>
            <a:picLocks noChangeAspect="1"/>
          </p:cNvPicPr>
          <p:nvPr/>
        </p:nvPicPr>
        <p:blipFill>
          <a:blip r:embed="rId2"/>
          <a:stretch>
            <a:fillRect/>
          </a:stretch>
        </p:blipFill>
        <p:spPr>
          <a:xfrm>
            <a:off x="236485" y="1110827"/>
            <a:ext cx="11583865" cy="4930987"/>
          </a:xfrm>
          <a:prstGeom prst="rect">
            <a:avLst/>
          </a:prstGeom>
        </p:spPr>
      </p:pic>
      <p:sp>
        <p:nvSpPr>
          <p:cNvPr id="7" name="Date Placeholder 3">
            <a:extLst>
              <a:ext uri="{FF2B5EF4-FFF2-40B4-BE49-F238E27FC236}">
                <a16:creationId xmlns:a16="http://schemas.microsoft.com/office/drawing/2014/main" id="{BD750349-2433-944D-9D08-EE4C9E1D5FB1}"/>
              </a:ext>
            </a:extLst>
          </p:cNvPr>
          <p:cNvSpPr>
            <a:spLocks noGrp="1"/>
          </p:cNvSpPr>
          <p:nvPr>
            <p:ph type="dt" sz="half" idx="10"/>
          </p:nvPr>
        </p:nvSpPr>
        <p:spPr>
          <a:xfrm>
            <a:off x="282120" y="6591609"/>
            <a:ext cx="2186760" cy="226715"/>
          </a:xfrm>
        </p:spPr>
        <p:txBody>
          <a:bodyPr/>
          <a:lstStyle/>
          <a:p>
            <a:r>
              <a:rPr lang="en-ZA" dirty="0">
                <a:solidFill>
                  <a:prstClr val="white"/>
                </a:solidFill>
              </a:rPr>
              <a:t>PiLog</a:t>
            </a:r>
          </a:p>
        </p:txBody>
      </p:sp>
    </p:spTree>
    <p:extLst>
      <p:ext uri="{BB962C8B-B14F-4D97-AF65-F5344CB8AC3E}">
        <p14:creationId xmlns:p14="http://schemas.microsoft.com/office/powerpoint/2010/main" val="2395578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14547CF-0172-4E92-A819-0BFF94A865FE}"/>
              </a:ext>
            </a:extLst>
          </p:cNvPr>
          <p:cNvSpPr>
            <a:spLocks noGrp="1"/>
          </p:cNvSpPr>
          <p:nvPr>
            <p:ph type="ftr" sz="quarter" idx="11"/>
          </p:nvPr>
        </p:nvSpPr>
        <p:spPr/>
        <p:txBody>
          <a:bodyPr/>
          <a:lstStyle/>
          <a:p>
            <a:r>
              <a:rPr lang="en-ZA"/>
              <a:t>www.piloggroup.com</a:t>
            </a:r>
            <a:endParaRPr lang="en-ZA" dirty="0"/>
          </a:p>
        </p:txBody>
      </p:sp>
      <p:sp>
        <p:nvSpPr>
          <p:cNvPr id="6" name="Slide Number Placeholder 5">
            <a:extLst>
              <a:ext uri="{FF2B5EF4-FFF2-40B4-BE49-F238E27FC236}">
                <a16:creationId xmlns:a16="http://schemas.microsoft.com/office/drawing/2014/main" id="{231A4574-D975-4393-9329-A204DDF5BF09}"/>
              </a:ext>
            </a:extLst>
          </p:cNvPr>
          <p:cNvSpPr>
            <a:spLocks noGrp="1"/>
          </p:cNvSpPr>
          <p:nvPr>
            <p:ph type="sldNum" sz="quarter" idx="12"/>
          </p:nvPr>
        </p:nvSpPr>
        <p:spPr/>
        <p:txBody>
          <a:bodyPr/>
          <a:lstStyle/>
          <a:p>
            <a:fld id="{F79FC5F6-1581-D948-A184-FDB0977145C6}" type="slidenum">
              <a:rPr lang="en-ZA" smtClean="0"/>
              <a:pPr/>
              <a:t>29</a:t>
            </a:fld>
            <a:endParaRPr lang="en-ZA" dirty="0"/>
          </a:p>
        </p:txBody>
      </p:sp>
      <p:grpSp>
        <p:nvGrpSpPr>
          <p:cNvPr id="12" name="Group 11">
            <a:extLst>
              <a:ext uri="{FF2B5EF4-FFF2-40B4-BE49-F238E27FC236}">
                <a16:creationId xmlns:a16="http://schemas.microsoft.com/office/drawing/2014/main" id="{4C90C92B-4EDF-3843-B6DC-5A7B1681BF64}"/>
              </a:ext>
            </a:extLst>
          </p:cNvPr>
          <p:cNvGrpSpPr/>
          <p:nvPr/>
        </p:nvGrpSpPr>
        <p:grpSpPr>
          <a:xfrm>
            <a:off x="242638" y="1205653"/>
            <a:ext cx="11672156" cy="4876801"/>
            <a:chOff x="110836" y="406111"/>
            <a:chExt cx="11839575" cy="6230218"/>
          </a:xfrm>
        </p:grpSpPr>
        <p:pic>
          <p:nvPicPr>
            <p:cNvPr id="13" name="Picture 12">
              <a:extLst>
                <a:ext uri="{FF2B5EF4-FFF2-40B4-BE49-F238E27FC236}">
                  <a16:creationId xmlns:a16="http://schemas.microsoft.com/office/drawing/2014/main" id="{545EDF6E-42FC-D946-BEC2-D4DE1DD98E05}"/>
                </a:ext>
              </a:extLst>
            </p:cNvPr>
            <p:cNvPicPr>
              <a:picLocks noChangeAspect="1"/>
            </p:cNvPicPr>
            <p:nvPr/>
          </p:nvPicPr>
          <p:blipFill>
            <a:blip r:embed="rId2"/>
            <a:stretch>
              <a:fillRect/>
            </a:stretch>
          </p:blipFill>
          <p:spPr>
            <a:xfrm>
              <a:off x="110836" y="406111"/>
              <a:ext cx="11839575" cy="2517198"/>
            </a:xfrm>
            <a:prstGeom prst="rect">
              <a:avLst/>
            </a:prstGeom>
            <a:ln>
              <a:solidFill>
                <a:srgbClr val="009FDF"/>
              </a:solidFill>
            </a:ln>
          </p:spPr>
        </p:pic>
        <p:pic>
          <p:nvPicPr>
            <p:cNvPr id="14" name="Picture 13">
              <a:extLst>
                <a:ext uri="{FF2B5EF4-FFF2-40B4-BE49-F238E27FC236}">
                  <a16:creationId xmlns:a16="http://schemas.microsoft.com/office/drawing/2014/main" id="{678FFD5A-BE7A-ED4B-9C0C-BC9A5E556C0D}"/>
                </a:ext>
              </a:extLst>
            </p:cNvPr>
            <p:cNvPicPr>
              <a:picLocks noChangeAspect="1"/>
            </p:cNvPicPr>
            <p:nvPr/>
          </p:nvPicPr>
          <p:blipFill>
            <a:blip r:embed="rId3"/>
            <a:stretch>
              <a:fillRect/>
            </a:stretch>
          </p:blipFill>
          <p:spPr>
            <a:xfrm>
              <a:off x="110836" y="3034147"/>
              <a:ext cx="11782425" cy="1842654"/>
            </a:xfrm>
            <a:prstGeom prst="rect">
              <a:avLst/>
            </a:prstGeom>
            <a:ln>
              <a:solidFill>
                <a:srgbClr val="009FDF"/>
              </a:solidFill>
            </a:ln>
          </p:spPr>
        </p:pic>
        <p:pic>
          <p:nvPicPr>
            <p:cNvPr id="15" name="Picture 14">
              <a:extLst>
                <a:ext uri="{FF2B5EF4-FFF2-40B4-BE49-F238E27FC236}">
                  <a16:creationId xmlns:a16="http://schemas.microsoft.com/office/drawing/2014/main" id="{C5B55E85-9504-D744-86E1-CB849629D603}"/>
                </a:ext>
              </a:extLst>
            </p:cNvPr>
            <p:cNvPicPr>
              <a:picLocks noChangeAspect="1"/>
            </p:cNvPicPr>
            <p:nvPr/>
          </p:nvPicPr>
          <p:blipFill>
            <a:blip r:embed="rId4"/>
            <a:stretch>
              <a:fillRect/>
            </a:stretch>
          </p:blipFill>
          <p:spPr>
            <a:xfrm>
              <a:off x="110836" y="4987639"/>
              <a:ext cx="11734800" cy="1648690"/>
            </a:xfrm>
            <a:prstGeom prst="rect">
              <a:avLst/>
            </a:prstGeom>
            <a:ln>
              <a:solidFill>
                <a:srgbClr val="009FDF"/>
              </a:solidFill>
            </a:ln>
          </p:spPr>
        </p:pic>
      </p:grpSp>
      <p:sp>
        <p:nvSpPr>
          <p:cNvPr id="16" name="Title 1">
            <a:extLst>
              <a:ext uri="{FF2B5EF4-FFF2-40B4-BE49-F238E27FC236}">
                <a16:creationId xmlns:a16="http://schemas.microsoft.com/office/drawing/2014/main" id="{C9228BE3-5A54-6C4C-9FAF-CA7A68979E52}"/>
              </a:ext>
            </a:extLst>
          </p:cNvPr>
          <p:cNvSpPr txBox="1">
            <a:spLocks/>
          </p:cNvSpPr>
          <p:nvPr/>
        </p:nvSpPr>
        <p:spPr>
          <a:xfrm>
            <a:off x="59752" y="59116"/>
            <a:ext cx="11672869" cy="826603"/>
          </a:xfrm>
          <a:prstGeom prst="rect">
            <a:avLst/>
          </a:prstGeom>
        </p:spPr>
        <p:txBody>
          <a:bodyPr vert="horz" lIns="121920" tIns="0" rIns="121920" bIns="0" rtlCol="0" anchor="ctr">
            <a:normAutofit/>
          </a:bodyPr>
          <a:lstStyle>
            <a:lvl1pPr algn="l" defTabSz="457200" rtl="0" eaLnBrk="1" latinLnBrk="0" hangingPunct="1">
              <a:spcBef>
                <a:spcPct val="0"/>
              </a:spcBef>
              <a:buNone/>
              <a:defRPr sz="2800" kern="1200" baseline="0">
                <a:solidFill>
                  <a:schemeClr val="accent1"/>
                </a:solidFill>
                <a:latin typeface="Arial"/>
                <a:ea typeface="+mj-ea"/>
                <a:cs typeface="Arial"/>
              </a:defRPr>
            </a:lvl1pPr>
          </a:lstStyle>
          <a:p>
            <a:r>
              <a:rPr lang="en-US" altLang="en-US" sz="2933" b="1" dirty="0" err="1">
                <a:solidFill>
                  <a:srgbClr val="10479B"/>
                </a:solidFill>
                <a:latin typeface="Optima" charset="0"/>
              </a:rPr>
              <a:t>PiLog</a:t>
            </a:r>
            <a:r>
              <a:rPr lang="en-US" altLang="en-US" sz="2933" b="1" dirty="0">
                <a:solidFill>
                  <a:srgbClr val="10479B"/>
                </a:solidFill>
                <a:latin typeface="Optima" charset="0"/>
              </a:rPr>
              <a:t> </a:t>
            </a:r>
            <a:r>
              <a:rPr lang="en-US" altLang="en-US" sz="2933" b="1" dirty="0" err="1">
                <a:solidFill>
                  <a:srgbClr val="10479B"/>
                </a:solidFill>
                <a:latin typeface="Optima" charset="0"/>
              </a:rPr>
              <a:t>iSPIR</a:t>
            </a:r>
            <a:r>
              <a:rPr lang="en-US" altLang="en-US" sz="2933" b="1" dirty="0">
                <a:solidFill>
                  <a:srgbClr val="10479B"/>
                </a:solidFill>
                <a:latin typeface="Optima" charset="0"/>
              </a:rPr>
              <a:t> Management – SPIR Extraction</a:t>
            </a:r>
            <a:endParaRPr lang="en-US" sz="2933" b="1" dirty="0">
              <a:solidFill>
                <a:srgbClr val="10479B"/>
              </a:solidFill>
              <a:latin typeface="Optima" charset="0"/>
            </a:endParaRPr>
          </a:p>
        </p:txBody>
      </p:sp>
      <p:sp>
        <p:nvSpPr>
          <p:cNvPr id="2" name="Rectangle 1">
            <a:extLst>
              <a:ext uri="{FF2B5EF4-FFF2-40B4-BE49-F238E27FC236}">
                <a16:creationId xmlns:a16="http://schemas.microsoft.com/office/drawing/2014/main" id="{5593BECC-FED0-E043-B6C2-4BCF89EAF220}"/>
              </a:ext>
            </a:extLst>
          </p:cNvPr>
          <p:cNvSpPr/>
          <p:nvPr/>
        </p:nvSpPr>
        <p:spPr>
          <a:xfrm>
            <a:off x="59752" y="4705155"/>
            <a:ext cx="1755501" cy="401939"/>
          </a:xfrm>
          <a:prstGeom prst="rect">
            <a:avLst/>
          </a:prstGeom>
          <a:noFill/>
          <a:ln/>
        </p:spPr>
        <p:style>
          <a:lnRef idx="2">
            <a:schemeClr val="accent2"/>
          </a:lnRef>
          <a:fillRef idx="1">
            <a:schemeClr val="lt1"/>
          </a:fillRef>
          <a:effectRef idx="0">
            <a:schemeClr val="accent2"/>
          </a:effectRef>
          <a:fontRef idx="minor">
            <a:schemeClr val="dk1"/>
          </a:fontRef>
        </p:style>
        <p:txBody>
          <a:bodyPr lIns="48000" tIns="0" rIns="48000" bIns="0" rtlCol="0" anchor="ctr"/>
          <a:lstStyle/>
          <a:p>
            <a:pPr algn="ctr"/>
            <a:endParaRPr lang="en-US" sz="1600" dirty="0">
              <a:solidFill>
                <a:schemeClr val="tx1"/>
              </a:solidFill>
              <a:latin typeface="Arial"/>
              <a:cs typeface="Arial"/>
            </a:endParaRPr>
          </a:p>
        </p:txBody>
      </p:sp>
      <p:sp>
        <p:nvSpPr>
          <p:cNvPr id="11" name="Rectangle 10">
            <a:extLst>
              <a:ext uri="{FF2B5EF4-FFF2-40B4-BE49-F238E27FC236}">
                <a16:creationId xmlns:a16="http://schemas.microsoft.com/office/drawing/2014/main" id="{C7F1EDAA-FC28-1249-A59A-1335C98915FC}"/>
              </a:ext>
            </a:extLst>
          </p:cNvPr>
          <p:cNvSpPr/>
          <p:nvPr/>
        </p:nvSpPr>
        <p:spPr>
          <a:xfrm>
            <a:off x="277206" y="2475514"/>
            <a:ext cx="11455415" cy="247639"/>
          </a:xfrm>
          <a:prstGeom prst="rect">
            <a:avLst/>
          </a:prstGeom>
          <a:noFill/>
          <a:ln/>
        </p:spPr>
        <p:style>
          <a:lnRef idx="2">
            <a:schemeClr val="accent2"/>
          </a:lnRef>
          <a:fillRef idx="1">
            <a:schemeClr val="lt1"/>
          </a:fillRef>
          <a:effectRef idx="0">
            <a:schemeClr val="accent2"/>
          </a:effectRef>
          <a:fontRef idx="minor">
            <a:schemeClr val="dk1"/>
          </a:fontRef>
        </p:style>
        <p:txBody>
          <a:bodyPr lIns="48000" tIns="0" rIns="48000" bIns="0" rtlCol="0" anchor="ctr"/>
          <a:lstStyle/>
          <a:p>
            <a:pPr algn="ctr"/>
            <a:endParaRPr lang="en-US" sz="1600" dirty="0">
              <a:solidFill>
                <a:schemeClr val="tx1"/>
              </a:solidFill>
              <a:latin typeface="Arial"/>
              <a:cs typeface="Arial"/>
            </a:endParaRPr>
          </a:p>
        </p:txBody>
      </p:sp>
      <p:sp>
        <p:nvSpPr>
          <p:cNvPr id="17" name="Rectangle 16">
            <a:extLst>
              <a:ext uri="{FF2B5EF4-FFF2-40B4-BE49-F238E27FC236}">
                <a16:creationId xmlns:a16="http://schemas.microsoft.com/office/drawing/2014/main" id="{F4E77474-23FE-D740-A02A-BA1769C1AA25}"/>
              </a:ext>
            </a:extLst>
          </p:cNvPr>
          <p:cNvSpPr/>
          <p:nvPr/>
        </p:nvSpPr>
        <p:spPr>
          <a:xfrm>
            <a:off x="236566" y="4114661"/>
            <a:ext cx="11455415" cy="247639"/>
          </a:xfrm>
          <a:prstGeom prst="rect">
            <a:avLst/>
          </a:prstGeom>
          <a:noFill/>
          <a:ln/>
        </p:spPr>
        <p:style>
          <a:lnRef idx="2">
            <a:schemeClr val="accent2"/>
          </a:lnRef>
          <a:fillRef idx="1">
            <a:schemeClr val="lt1"/>
          </a:fillRef>
          <a:effectRef idx="0">
            <a:schemeClr val="accent2"/>
          </a:effectRef>
          <a:fontRef idx="minor">
            <a:schemeClr val="dk1"/>
          </a:fontRef>
        </p:style>
        <p:txBody>
          <a:bodyPr lIns="48000" tIns="0" rIns="48000" bIns="0" rtlCol="0" anchor="ctr"/>
          <a:lstStyle/>
          <a:p>
            <a:pPr algn="ctr"/>
            <a:endParaRPr lang="en-US" sz="1600" dirty="0">
              <a:solidFill>
                <a:schemeClr val="tx1"/>
              </a:solidFill>
              <a:latin typeface="Arial"/>
              <a:cs typeface="Arial"/>
            </a:endParaRPr>
          </a:p>
        </p:txBody>
      </p:sp>
      <p:sp>
        <p:nvSpPr>
          <p:cNvPr id="19" name="Date Placeholder 3">
            <a:extLst>
              <a:ext uri="{FF2B5EF4-FFF2-40B4-BE49-F238E27FC236}">
                <a16:creationId xmlns:a16="http://schemas.microsoft.com/office/drawing/2014/main" id="{9C6C1227-087C-5144-A1DC-CC2E61EBA908}"/>
              </a:ext>
            </a:extLst>
          </p:cNvPr>
          <p:cNvSpPr>
            <a:spLocks noGrp="1"/>
          </p:cNvSpPr>
          <p:nvPr>
            <p:ph type="dt" sz="half" idx="10"/>
          </p:nvPr>
        </p:nvSpPr>
        <p:spPr>
          <a:xfrm>
            <a:off x="282120" y="6591609"/>
            <a:ext cx="2186760" cy="226715"/>
          </a:xfrm>
        </p:spPr>
        <p:txBody>
          <a:bodyPr/>
          <a:lstStyle/>
          <a:p>
            <a:r>
              <a:rPr lang="en-ZA" dirty="0">
                <a:solidFill>
                  <a:prstClr val="white"/>
                </a:solidFill>
              </a:rPr>
              <a:t>PiLog</a:t>
            </a:r>
          </a:p>
        </p:txBody>
      </p:sp>
    </p:spTree>
    <p:extLst>
      <p:ext uri="{BB962C8B-B14F-4D97-AF65-F5344CB8AC3E}">
        <p14:creationId xmlns:p14="http://schemas.microsoft.com/office/powerpoint/2010/main" val="3272610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3">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white"/>
              </a:solidFill>
              <a:effectLst/>
              <a:uLnTx/>
              <a:uFillTx/>
              <a:latin typeface="Calibri"/>
              <a:ea typeface="+mn-ea"/>
              <a:cs typeface="+mn-cs"/>
            </a:endParaRPr>
          </a:p>
        </p:txBody>
      </p:sp>
      <p:sp>
        <p:nvSpPr>
          <p:cNvPr id="35" name="Rectangle 25">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white"/>
              </a:solidFill>
              <a:effectLst/>
              <a:uLnTx/>
              <a:uFillTx/>
              <a:latin typeface="Calibri"/>
              <a:ea typeface="+mn-ea"/>
              <a:cs typeface="+mn-cs"/>
            </a:endParaRPr>
          </a:p>
        </p:txBody>
      </p:sp>
      <p:pic>
        <p:nvPicPr>
          <p:cNvPr id="36" name="Picture 27">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title"/>
          </p:nvPr>
        </p:nvSpPr>
        <p:spPr>
          <a:xfrm>
            <a:off x="451950" y="1799225"/>
            <a:ext cx="4628833" cy="2390579"/>
          </a:xfrm>
        </p:spPr>
        <p:txBody>
          <a:bodyPr vert="horz"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1" i="0" u="none" strike="noStrike" kern="1200" cap="none" spc="0" normalizeH="0" baseline="0" noProof="0" dirty="0">
                <a:ln>
                  <a:noFill/>
                </a:ln>
                <a:solidFill>
                  <a:srgbClr val="92D050"/>
                </a:solidFill>
                <a:effectLst/>
                <a:uLnTx/>
                <a:uFillTx/>
                <a:latin typeface="Optima" pitchFamily="2" charset="0"/>
                <a:ea typeface="+mn-ea"/>
                <a:cs typeface="Arial" panose="020B0604020202020204" pitchFamily="34" charset="0"/>
              </a:rPr>
            </a:br>
            <a:r>
              <a:rPr kumimoji="0" lang="en-US" sz="3200" b="1" i="0" u="none" strike="noStrike" kern="1200" cap="none" spc="0" normalizeH="0" baseline="0" noProof="0" dirty="0">
                <a:ln>
                  <a:noFill/>
                </a:ln>
                <a:solidFill>
                  <a:schemeClr val="bg1"/>
                </a:solidFill>
                <a:effectLst/>
                <a:uLnTx/>
                <a:uFillTx/>
                <a:latin typeface="Optima" pitchFamily="2" charset="0"/>
                <a:ea typeface="+mn-ea"/>
                <a:cs typeface="Arial" panose="020B0604020202020204" pitchFamily="34" charset="0"/>
              </a:rPr>
              <a:t>Contents</a:t>
            </a:r>
            <a:endParaRPr kumimoji="0" lang="en-US" sz="1800" b="1" i="0" u="none" strike="noStrike" kern="1200" cap="none" spc="0" normalizeH="0" baseline="0" noProof="0" dirty="0">
              <a:ln>
                <a:noFill/>
              </a:ln>
              <a:solidFill>
                <a:schemeClr val="bg1"/>
              </a:solidFill>
              <a:effectLst/>
              <a:uLnTx/>
              <a:uFillTx/>
              <a:latin typeface="Optima" pitchFamily="2" charset="0"/>
              <a:ea typeface="+mn-ea"/>
              <a:cs typeface="Arial" panose="020B0604020202020204" pitchFamily="34" charset="0"/>
            </a:endParaRPr>
          </a:p>
        </p:txBody>
      </p:sp>
      <p:sp>
        <p:nvSpPr>
          <p:cNvPr id="6" name="Slide Number Placeholder 5"/>
          <p:cNvSpPr>
            <a:spLocks noGrp="1"/>
          </p:cNvSpPr>
          <p:nvPr>
            <p:ph type="sldNum" sz="quarter" idx="12"/>
          </p:nvPr>
        </p:nvSpPr>
        <p:spPr>
          <a:xfrm>
            <a:off x="10825930" y="6223702"/>
            <a:ext cx="570728" cy="314067"/>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79FC5F6-1581-D948-A184-FDB0977145C6}" type="slidenum">
              <a:rPr kumimoji="0" lang="en-US" sz="1000" b="0" i="0" u="none" strike="noStrike" kern="1200" cap="none" spc="0" normalizeH="0" baseline="0" noProof="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a:t>
            </a:fld>
            <a:endParaRPr kumimoji="0" lang="en-US" sz="1000" b="0" i="0" u="none" strike="noStrike" kern="1200" cap="none" spc="0" normalizeH="0" baseline="0" noProof="0">
              <a:ln>
                <a:noFill/>
              </a:ln>
              <a:solidFill>
                <a:srgbClr val="898989"/>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38702588-F084-0049-B243-C0CA6EE92871}"/>
              </a:ext>
            </a:extLst>
          </p:cNvPr>
          <p:cNvPicPr>
            <a:picLocks noChangeAspect="1"/>
          </p:cNvPicPr>
          <p:nvPr/>
        </p:nvPicPr>
        <p:blipFill>
          <a:blip r:embed="rId4"/>
          <a:stretch>
            <a:fillRect/>
          </a:stretch>
        </p:blipFill>
        <p:spPr>
          <a:xfrm>
            <a:off x="10757117" y="6223702"/>
            <a:ext cx="1412302" cy="627690"/>
          </a:xfrm>
          <a:prstGeom prst="rect">
            <a:avLst/>
          </a:prstGeom>
        </p:spPr>
      </p:pic>
      <p:sp>
        <p:nvSpPr>
          <p:cNvPr id="17" name="Rectangle 16">
            <a:extLst>
              <a:ext uri="{FF2B5EF4-FFF2-40B4-BE49-F238E27FC236}">
                <a16:creationId xmlns:a16="http://schemas.microsoft.com/office/drawing/2014/main" id="{AB6B145B-0488-4FAA-B629-5F2C17F486B6}"/>
              </a:ext>
            </a:extLst>
          </p:cNvPr>
          <p:cNvSpPr/>
          <p:nvPr/>
        </p:nvSpPr>
        <p:spPr>
          <a:xfrm>
            <a:off x="5510151" y="819871"/>
            <a:ext cx="6659268" cy="4852610"/>
          </a:xfrm>
          <a:prstGeom prst="rect">
            <a:avLst/>
          </a:prstGeom>
        </p:spPr>
        <p:txBody>
          <a:bodyPr wrap="square">
            <a:spAutoFit/>
          </a:bodyPr>
          <a:lstStyle/>
          <a:p>
            <a:pPr marL="457200" marR="0" lvl="0" indent="-457200" algn="just" defTabSz="914400" rtl="0" eaLnBrk="1" fontAlgn="auto" latinLnBrk="0" hangingPunct="1">
              <a:lnSpc>
                <a:spcPct val="100000"/>
              </a:lnSpc>
              <a:spcBef>
                <a:spcPts val="1200"/>
              </a:spcBef>
              <a:spcAft>
                <a:spcPts val="400"/>
              </a:spcAft>
              <a:buClrTx/>
              <a:buSzTx/>
              <a:buFont typeface="Courier New" panose="02070309020205020404" pitchFamily="49" charset="0"/>
              <a:buChar char="o"/>
              <a:tabLst/>
              <a:defRPr/>
            </a:pPr>
            <a:r>
              <a:rPr kumimoji="0" lang="en-GB" sz="2400" i="0" u="none" strike="noStrike" kern="1200" cap="none" spc="0" normalizeH="0" baseline="0" noProof="0" dirty="0">
                <a:ln>
                  <a:noFill/>
                </a:ln>
                <a:solidFill>
                  <a:srgbClr val="10479B"/>
                </a:solidFill>
                <a:effectLst/>
                <a:uLnTx/>
                <a:uFillTx/>
                <a:latin typeface="Optima" panose="02000503060000020004"/>
                <a:ea typeface="+mn-ea"/>
                <a:cs typeface="Arial" panose="020B0604020202020204" pitchFamily="34" charset="0"/>
              </a:rPr>
              <a:t>Introduction</a:t>
            </a:r>
          </a:p>
          <a:p>
            <a:pPr marL="457200" marR="0" lvl="0" indent="-457200" algn="just" defTabSz="914400" rtl="0" eaLnBrk="1" fontAlgn="auto" latinLnBrk="0" hangingPunct="1">
              <a:lnSpc>
                <a:spcPct val="100000"/>
              </a:lnSpc>
              <a:spcBef>
                <a:spcPts val="1200"/>
              </a:spcBef>
              <a:spcAft>
                <a:spcPts val="400"/>
              </a:spcAft>
              <a:buClrTx/>
              <a:buSzTx/>
              <a:buFont typeface="Courier New" panose="02070309020205020404" pitchFamily="49" charset="0"/>
              <a:buChar char="o"/>
              <a:tabLst/>
              <a:defRPr/>
            </a:pPr>
            <a:r>
              <a:rPr kumimoji="0" lang="en-GB" sz="2400" i="0" u="none" strike="noStrike" kern="1200" cap="none" spc="0" normalizeH="0" baseline="0" noProof="0" dirty="0">
                <a:ln>
                  <a:noFill/>
                </a:ln>
                <a:solidFill>
                  <a:srgbClr val="10479B"/>
                </a:solidFill>
                <a:effectLst/>
                <a:uLnTx/>
                <a:uFillTx/>
                <a:latin typeface="Optima" panose="02000503060000020004"/>
                <a:ea typeface="+mn-ea"/>
                <a:cs typeface="Arial" panose="020B0604020202020204" pitchFamily="34" charset="0"/>
              </a:rPr>
              <a:t>PiLog Group Overview and Clientele</a:t>
            </a:r>
          </a:p>
          <a:p>
            <a:pPr marL="457200" marR="0" lvl="0" indent="-457200" algn="l" defTabSz="914400" rtl="0" eaLnBrk="1" fontAlgn="auto" latinLnBrk="0" hangingPunct="1">
              <a:lnSpc>
                <a:spcPct val="100000"/>
              </a:lnSpc>
              <a:spcBef>
                <a:spcPts val="1200"/>
              </a:spcBef>
              <a:spcAft>
                <a:spcPts val="400"/>
              </a:spcAft>
              <a:buClrTx/>
              <a:buSzTx/>
              <a:buFont typeface="Courier New" panose="02070309020205020404" pitchFamily="49" charset="0"/>
              <a:buChar char="o"/>
              <a:tabLst/>
              <a:defRPr/>
            </a:pPr>
            <a:r>
              <a:rPr kumimoji="0" lang="en-GB" sz="2400" i="0" u="none" strike="noStrike" kern="1200" cap="none" spc="0" normalizeH="0" baseline="0" noProof="0" dirty="0">
                <a:ln>
                  <a:noFill/>
                </a:ln>
                <a:solidFill>
                  <a:srgbClr val="10479B"/>
                </a:solidFill>
                <a:effectLst/>
                <a:uLnTx/>
                <a:uFillTx/>
                <a:latin typeface="Optima" panose="02000503060000020004"/>
                <a:ea typeface="+mn-ea"/>
                <a:cs typeface="Arial" panose="020B0604020202020204" pitchFamily="34" charset="0"/>
              </a:rPr>
              <a:t>PiLog’s Industry Experience</a:t>
            </a:r>
          </a:p>
          <a:p>
            <a:pPr marL="457200" marR="0" lvl="0" indent="-457200" algn="l" defTabSz="914400" rtl="0" eaLnBrk="1" fontAlgn="auto" latinLnBrk="0" hangingPunct="1">
              <a:lnSpc>
                <a:spcPct val="100000"/>
              </a:lnSpc>
              <a:spcBef>
                <a:spcPts val="1200"/>
              </a:spcBef>
              <a:spcAft>
                <a:spcPts val="400"/>
              </a:spcAft>
              <a:buClrTx/>
              <a:buSzTx/>
              <a:buFont typeface="Courier New" panose="02070309020205020404" pitchFamily="49" charset="0"/>
              <a:buChar char="o"/>
              <a:tabLst/>
              <a:defRPr/>
            </a:pPr>
            <a:r>
              <a:rPr kumimoji="0" lang="en-GB" sz="2400" i="0" u="none" strike="noStrike" kern="1200" cap="none" spc="0" normalizeH="0" baseline="0" noProof="0" dirty="0">
                <a:ln>
                  <a:noFill/>
                </a:ln>
                <a:solidFill>
                  <a:srgbClr val="10479B"/>
                </a:solidFill>
                <a:effectLst/>
                <a:uLnTx/>
                <a:uFillTx/>
                <a:latin typeface="Optima" panose="02000503060000020004"/>
                <a:ea typeface="+mn-ea"/>
                <a:cs typeface="Arial" panose="020B0604020202020204" pitchFamily="34" charset="0"/>
              </a:rPr>
              <a:t>PiLog Recommended Solution &amp; Approach</a:t>
            </a:r>
          </a:p>
          <a:p>
            <a:pPr marL="457200" marR="0" lvl="0" indent="-457200" algn="l" defTabSz="914400" rtl="0" eaLnBrk="1" fontAlgn="auto" latinLnBrk="0" hangingPunct="1">
              <a:lnSpc>
                <a:spcPct val="100000"/>
              </a:lnSpc>
              <a:spcBef>
                <a:spcPts val="1200"/>
              </a:spcBef>
              <a:spcAft>
                <a:spcPts val="400"/>
              </a:spcAft>
              <a:buClrTx/>
              <a:buSzTx/>
              <a:buFont typeface="Courier New" panose="02070309020205020404" pitchFamily="49" charset="0"/>
              <a:buChar char="o"/>
              <a:tabLst/>
              <a:defRPr/>
            </a:pPr>
            <a:r>
              <a:rPr kumimoji="0" lang="en-GB" sz="2400" i="0" u="none" strike="noStrike" kern="1200" cap="none" spc="0" normalizeH="0" baseline="0" noProof="0" dirty="0">
                <a:ln>
                  <a:noFill/>
                </a:ln>
                <a:solidFill>
                  <a:srgbClr val="10479B"/>
                </a:solidFill>
                <a:effectLst/>
                <a:uLnTx/>
                <a:uFillTx/>
                <a:latin typeface="Optima" panose="02000503060000020004"/>
                <a:ea typeface="+mn-ea"/>
                <a:cs typeface="Arial" panose="020B0604020202020204" pitchFamily="34" charset="0"/>
              </a:rPr>
              <a:t>Master Data Strategy </a:t>
            </a:r>
          </a:p>
          <a:p>
            <a:pPr marL="457200" marR="0" lvl="0" indent="-457200" algn="l" defTabSz="914400" rtl="0" eaLnBrk="1" fontAlgn="auto" latinLnBrk="0" hangingPunct="1">
              <a:lnSpc>
                <a:spcPct val="100000"/>
              </a:lnSpc>
              <a:spcBef>
                <a:spcPts val="1200"/>
              </a:spcBef>
              <a:spcAft>
                <a:spcPts val="400"/>
              </a:spcAft>
              <a:buClrTx/>
              <a:buSzTx/>
              <a:buFont typeface="Courier New" panose="02070309020205020404" pitchFamily="49" charset="0"/>
              <a:buChar char="o"/>
              <a:tabLst/>
              <a:defRPr/>
            </a:pPr>
            <a:r>
              <a:rPr kumimoji="0" lang="en-GB" sz="2400" i="0" u="none" strike="noStrike" kern="1200" cap="none" spc="0" normalizeH="0" baseline="0" noProof="0" dirty="0">
                <a:ln>
                  <a:noFill/>
                </a:ln>
                <a:solidFill>
                  <a:srgbClr val="10479B"/>
                </a:solidFill>
                <a:effectLst/>
                <a:uLnTx/>
                <a:uFillTx/>
                <a:latin typeface="Optima" panose="02000503060000020004"/>
                <a:ea typeface="+mn-ea"/>
                <a:cs typeface="Arial" panose="020B0604020202020204" pitchFamily="34" charset="0"/>
              </a:rPr>
              <a:t>Data cataloguing &amp; Standardization With Examples</a:t>
            </a:r>
          </a:p>
          <a:p>
            <a:pPr marL="457200" marR="0" lvl="0" indent="-457200" algn="l" defTabSz="914400" rtl="0" eaLnBrk="1" fontAlgn="auto" latinLnBrk="0" hangingPunct="1">
              <a:lnSpc>
                <a:spcPct val="100000"/>
              </a:lnSpc>
              <a:spcBef>
                <a:spcPts val="1200"/>
              </a:spcBef>
              <a:spcAft>
                <a:spcPts val="400"/>
              </a:spcAft>
              <a:buClrTx/>
              <a:buSzTx/>
              <a:buFont typeface="Courier New" panose="02070309020205020404" pitchFamily="49" charset="0"/>
              <a:buChar char="o"/>
              <a:tabLst/>
              <a:defRPr/>
            </a:pPr>
            <a:r>
              <a:rPr kumimoji="0" lang="en-GB" sz="2400" i="0" u="none" strike="noStrike" kern="1200" cap="none" spc="0" normalizeH="0" baseline="0" noProof="0" dirty="0">
                <a:ln>
                  <a:noFill/>
                </a:ln>
                <a:solidFill>
                  <a:srgbClr val="10479B"/>
                </a:solidFill>
                <a:effectLst/>
                <a:uLnTx/>
                <a:uFillTx/>
                <a:latin typeface="Optima" panose="02000503060000020004"/>
                <a:ea typeface="+mn-ea"/>
                <a:cs typeface="Arial" panose="020B0604020202020204" pitchFamily="34" charset="0"/>
              </a:rPr>
              <a:t>Project Approach &amp; Methodology</a:t>
            </a:r>
          </a:p>
          <a:p>
            <a:pPr marL="457200" marR="0" lvl="0" indent="-457200" algn="l" defTabSz="914400" rtl="0" eaLnBrk="1" fontAlgn="auto" latinLnBrk="0" hangingPunct="1">
              <a:lnSpc>
                <a:spcPct val="100000"/>
              </a:lnSpc>
              <a:spcBef>
                <a:spcPts val="1200"/>
              </a:spcBef>
              <a:spcAft>
                <a:spcPts val="400"/>
              </a:spcAft>
              <a:buClrTx/>
              <a:buSzTx/>
              <a:buFont typeface="Courier New" panose="02070309020205020404" pitchFamily="49" charset="0"/>
              <a:buChar char="o"/>
              <a:tabLst/>
              <a:defRPr/>
            </a:pPr>
            <a:r>
              <a:rPr kumimoji="0" lang="en-GB" sz="2400" i="0" u="none" strike="noStrike" kern="1200" cap="none" spc="0" normalizeH="0" baseline="0" noProof="0" dirty="0">
                <a:ln>
                  <a:noFill/>
                </a:ln>
                <a:solidFill>
                  <a:srgbClr val="10479B"/>
                </a:solidFill>
                <a:effectLst/>
                <a:uLnTx/>
                <a:uFillTx/>
                <a:latin typeface="Optima" panose="02000503060000020004"/>
                <a:ea typeface="+mn-ea"/>
                <a:cs typeface="Arial" panose="020B0604020202020204" pitchFamily="34" charset="0"/>
              </a:rPr>
              <a:t>Project Deliverables</a:t>
            </a:r>
          </a:p>
        </p:txBody>
      </p:sp>
    </p:spTree>
    <p:extLst>
      <p:ext uri="{BB962C8B-B14F-4D97-AF65-F5344CB8AC3E}">
        <p14:creationId xmlns:p14="http://schemas.microsoft.com/office/powerpoint/2010/main" val="422087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14547CF-0172-4E92-A819-0BFF94A865FE}"/>
              </a:ext>
            </a:extLst>
          </p:cNvPr>
          <p:cNvSpPr>
            <a:spLocks noGrp="1"/>
          </p:cNvSpPr>
          <p:nvPr>
            <p:ph type="ftr" sz="quarter" idx="11"/>
          </p:nvPr>
        </p:nvSpPr>
        <p:spPr/>
        <p:txBody>
          <a:bodyPr/>
          <a:lstStyle/>
          <a:p>
            <a:r>
              <a:rPr lang="en-ZA"/>
              <a:t>www.piloggroup.com</a:t>
            </a:r>
            <a:endParaRPr lang="en-ZA" dirty="0"/>
          </a:p>
        </p:txBody>
      </p:sp>
      <p:sp>
        <p:nvSpPr>
          <p:cNvPr id="6" name="Slide Number Placeholder 5">
            <a:extLst>
              <a:ext uri="{FF2B5EF4-FFF2-40B4-BE49-F238E27FC236}">
                <a16:creationId xmlns:a16="http://schemas.microsoft.com/office/drawing/2014/main" id="{231A4574-D975-4393-9329-A204DDF5BF09}"/>
              </a:ext>
            </a:extLst>
          </p:cNvPr>
          <p:cNvSpPr>
            <a:spLocks noGrp="1"/>
          </p:cNvSpPr>
          <p:nvPr>
            <p:ph type="sldNum" sz="quarter" idx="12"/>
          </p:nvPr>
        </p:nvSpPr>
        <p:spPr/>
        <p:txBody>
          <a:bodyPr/>
          <a:lstStyle/>
          <a:p>
            <a:fld id="{F79FC5F6-1581-D948-A184-FDB0977145C6}" type="slidenum">
              <a:rPr lang="en-ZA" smtClean="0"/>
              <a:pPr/>
              <a:t>30</a:t>
            </a:fld>
            <a:endParaRPr lang="en-ZA" dirty="0"/>
          </a:p>
        </p:txBody>
      </p:sp>
      <p:sp>
        <p:nvSpPr>
          <p:cNvPr id="16" name="Title 1">
            <a:extLst>
              <a:ext uri="{FF2B5EF4-FFF2-40B4-BE49-F238E27FC236}">
                <a16:creationId xmlns:a16="http://schemas.microsoft.com/office/drawing/2014/main" id="{C9228BE3-5A54-6C4C-9FAF-CA7A68979E52}"/>
              </a:ext>
            </a:extLst>
          </p:cNvPr>
          <p:cNvSpPr txBox="1">
            <a:spLocks/>
          </p:cNvSpPr>
          <p:nvPr/>
        </p:nvSpPr>
        <p:spPr>
          <a:xfrm>
            <a:off x="59752" y="59116"/>
            <a:ext cx="11672869" cy="826603"/>
          </a:xfrm>
          <a:prstGeom prst="rect">
            <a:avLst/>
          </a:prstGeom>
        </p:spPr>
        <p:txBody>
          <a:bodyPr vert="horz" lIns="121920" tIns="0" rIns="121920" bIns="0" rtlCol="0" anchor="ctr">
            <a:normAutofit/>
          </a:bodyPr>
          <a:lstStyle>
            <a:lvl1pPr algn="l" defTabSz="457200" rtl="0" eaLnBrk="1" latinLnBrk="0" hangingPunct="1">
              <a:spcBef>
                <a:spcPct val="0"/>
              </a:spcBef>
              <a:buNone/>
              <a:defRPr sz="2800" kern="1200" baseline="0">
                <a:solidFill>
                  <a:schemeClr val="accent1"/>
                </a:solidFill>
                <a:latin typeface="Arial"/>
                <a:ea typeface="+mj-ea"/>
                <a:cs typeface="Arial"/>
              </a:defRPr>
            </a:lvl1pPr>
          </a:lstStyle>
          <a:p>
            <a:r>
              <a:rPr lang="en-US" altLang="en-US" sz="2933" b="1" dirty="0" err="1">
                <a:solidFill>
                  <a:srgbClr val="10479B"/>
                </a:solidFill>
                <a:latin typeface="Optima" charset="0"/>
              </a:rPr>
              <a:t>PiLog</a:t>
            </a:r>
            <a:r>
              <a:rPr lang="en-US" altLang="en-US" sz="2933" b="1" dirty="0">
                <a:solidFill>
                  <a:srgbClr val="10479B"/>
                </a:solidFill>
                <a:latin typeface="Optima" charset="0"/>
              </a:rPr>
              <a:t> </a:t>
            </a:r>
            <a:r>
              <a:rPr lang="en-US" altLang="en-US" sz="2933" b="1" dirty="0" err="1">
                <a:solidFill>
                  <a:srgbClr val="10479B"/>
                </a:solidFill>
                <a:latin typeface="Optima" charset="0"/>
              </a:rPr>
              <a:t>iSPIR</a:t>
            </a:r>
            <a:r>
              <a:rPr lang="en-US" altLang="en-US" sz="2933" b="1" dirty="0">
                <a:solidFill>
                  <a:srgbClr val="10479B"/>
                </a:solidFill>
                <a:latin typeface="Optima" charset="0"/>
              </a:rPr>
              <a:t> Management – Spares Registration and Cataloguing</a:t>
            </a:r>
            <a:endParaRPr lang="en-US" sz="2933" b="1" dirty="0">
              <a:solidFill>
                <a:srgbClr val="10479B"/>
              </a:solidFill>
              <a:latin typeface="Optima" charset="0"/>
            </a:endParaRPr>
          </a:p>
        </p:txBody>
      </p:sp>
      <p:pic>
        <p:nvPicPr>
          <p:cNvPr id="27" name="Picture 26">
            <a:extLst>
              <a:ext uri="{FF2B5EF4-FFF2-40B4-BE49-F238E27FC236}">
                <a16:creationId xmlns:a16="http://schemas.microsoft.com/office/drawing/2014/main" id="{DE8FD986-4BE1-7544-8C87-02D3539D3168}"/>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693333" y="1276962"/>
            <a:ext cx="10039779" cy="2569255"/>
          </a:xfrm>
          <a:prstGeom prst="rect">
            <a:avLst/>
          </a:prstGeom>
          <a:ln>
            <a:solidFill>
              <a:schemeClr val="accent1"/>
            </a:solidFill>
          </a:ln>
        </p:spPr>
      </p:pic>
      <p:pic>
        <p:nvPicPr>
          <p:cNvPr id="28" name="Picture 27">
            <a:extLst>
              <a:ext uri="{FF2B5EF4-FFF2-40B4-BE49-F238E27FC236}">
                <a16:creationId xmlns:a16="http://schemas.microsoft.com/office/drawing/2014/main" id="{0CE676A8-79C2-D548-8463-7C98EB9C7CA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4990"/>
          <a:stretch/>
        </p:blipFill>
        <p:spPr>
          <a:xfrm>
            <a:off x="1692843" y="3526755"/>
            <a:ext cx="10039779" cy="3095335"/>
          </a:xfrm>
          <a:prstGeom prst="rect">
            <a:avLst/>
          </a:prstGeom>
          <a:ln>
            <a:solidFill>
              <a:schemeClr val="accent1"/>
            </a:solidFill>
          </a:ln>
        </p:spPr>
      </p:pic>
      <p:pic>
        <p:nvPicPr>
          <p:cNvPr id="2" name="Picture 1">
            <a:extLst>
              <a:ext uri="{FF2B5EF4-FFF2-40B4-BE49-F238E27FC236}">
                <a16:creationId xmlns:a16="http://schemas.microsoft.com/office/drawing/2014/main" id="{2C9BD683-D509-234E-8093-F1D7F2CF19A1}"/>
              </a:ext>
            </a:extLst>
          </p:cNvPr>
          <p:cNvPicPr>
            <a:picLocks noChangeAspect="1"/>
          </p:cNvPicPr>
          <p:nvPr/>
        </p:nvPicPr>
        <p:blipFill>
          <a:blip r:embed="rId4"/>
          <a:stretch>
            <a:fillRect/>
          </a:stretch>
        </p:blipFill>
        <p:spPr>
          <a:xfrm>
            <a:off x="1663701" y="885720"/>
            <a:ext cx="10068921" cy="414760"/>
          </a:xfrm>
          <a:prstGeom prst="rect">
            <a:avLst/>
          </a:prstGeom>
        </p:spPr>
      </p:pic>
      <p:sp>
        <p:nvSpPr>
          <p:cNvPr id="9" name="Date Placeholder 3">
            <a:extLst>
              <a:ext uri="{FF2B5EF4-FFF2-40B4-BE49-F238E27FC236}">
                <a16:creationId xmlns:a16="http://schemas.microsoft.com/office/drawing/2014/main" id="{ADC946BD-06E6-B549-B262-2C527C7CD250}"/>
              </a:ext>
            </a:extLst>
          </p:cNvPr>
          <p:cNvSpPr>
            <a:spLocks noGrp="1"/>
          </p:cNvSpPr>
          <p:nvPr>
            <p:ph type="dt" sz="half" idx="10"/>
          </p:nvPr>
        </p:nvSpPr>
        <p:spPr>
          <a:xfrm>
            <a:off x="282120" y="6591609"/>
            <a:ext cx="2186760" cy="226715"/>
          </a:xfrm>
        </p:spPr>
        <p:txBody>
          <a:bodyPr/>
          <a:lstStyle/>
          <a:p>
            <a:r>
              <a:rPr lang="en-ZA" dirty="0">
                <a:solidFill>
                  <a:prstClr val="white"/>
                </a:solidFill>
              </a:rPr>
              <a:t>PiLog</a:t>
            </a:r>
          </a:p>
        </p:txBody>
      </p:sp>
    </p:spTree>
    <p:extLst>
      <p:ext uri="{BB962C8B-B14F-4D97-AF65-F5344CB8AC3E}">
        <p14:creationId xmlns:p14="http://schemas.microsoft.com/office/powerpoint/2010/main" val="908316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14547CF-0172-4E92-A819-0BFF94A865FE}"/>
              </a:ext>
            </a:extLst>
          </p:cNvPr>
          <p:cNvSpPr>
            <a:spLocks noGrp="1"/>
          </p:cNvSpPr>
          <p:nvPr>
            <p:ph type="ftr" sz="quarter" idx="11"/>
          </p:nvPr>
        </p:nvSpPr>
        <p:spPr/>
        <p:txBody>
          <a:bodyPr/>
          <a:lstStyle/>
          <a:p>
            <a:r>
              <a:rPr lang="en-ZA"/>
              <a:t>www.piloggroup.com</a:t>
            </a:r>
            <a:endParaRPr lang="en-ZA" dirty="0"/>
          </a:p>
        </p:txBody>
      </p:sp>
      <p:sp>
        <p:nvSpPr>
          <p:cNvPr id="6" name="Slide Number Placeholder 5">
            <a:extLst>
              <a:ext uri="{FF2B5EF4-FFF2-40B4-BE49-F238E27FC236}">
                <a16:creationId xmlns:a16="http://schemas.microsoft.com/office/drawing/2014/main" id="{231A4574-D975-4393-9329-A204DDF5BF09}"/>
              </a:ext>
            </a:extLst>
          </p:cNvPr>
          <p:cNvSpPr>
            <a:spLocks noGrp="1"/>
          </p:cNvSpPr>
          <p:nvPr>
            <p:ph type="sldNum" sz="quarter" idx="12"/>
          </p:nvPr>
        </p:nvSpPr>
        <p:spPr/>
        <p:txBody>
          <a:bodyPr/>
          <a:lstStyle/>
          <a:p>
            <a:fld id="{F79FC5F6-1581-D948-A184-FDB0977145C6}" type="slidenum">
              <a:rPr lang="en-ZA" smtClean="0"/>
              <a:pPr/>
              <a:t>31</a:t>
            </a:fld>
            <a:endParaRPr lang="en-ZA" dirty="0"/>
          </a:p>
        </p:txBody>
      </p:sp>
      <p:sp>
        <p:nvSpPr>
          <p:cNvPr id="16" name="Title 1">
            <a:extLst>
              <a:ext uri="{FF2B5EF4-FFF2-40B4-BE49-F238E27FC236}">
                <a16:creationId xmlns:a16="http://schemas.microsoft.com/office/drawing/2014/main" id="{C9228BE3-5A54-6C4C-9FAF-CA7A68979E52}"/>
              </a:ext>
            </a:extLst>
          </p:cNvPr>
          <p:cNvSpPr txBox="1">
            <a:spLocks/>
          </p:cNvSpPr>
          <p:nvPr/>
        </p:nvSpPr>
        <p:spPr>
          <a:xfrm>
            <a:off x="59752" y="59116"/>
            <a:ext cx="11672869" cy="826603"/>
          </a:xfrm>
          <a:prstGeom prst="rect">
            <a:avLst/>
          </a:prstGeom>
        </p:spPr>
        <p:txBody>
          <a:bodyPr vert="horz" lIns="121920" tIns="0" rIns="121920" bIns="0" rtlCol="0" anchor="ctr">
            <a:normAutofit/>
          </a:bodyPr>
          <a:lstStyle>
            <a:lvl1pPr algn="l" defTabSz="457200" rtl="0" eaLnBrk="1" latinLnBrk="0" hangingPunct="1">
              <a:spcBef>
                <a:spcPct val="0"/>
              </a:spcBef>
              <a:buNone/>
              <a:defRPr sz="2800" kern="1200" baseline="0">
                <a:solidFill>
                  <a:schemeClr val="accent1"/>
                </a:solidFill>
                <a:latin typeface="Arial"/>
                <a:ea typeface="+mj-ea"/>
                <a:cs typeface="Arial"/>
              </a:defRPr>
            </a:lvl1pPr>
          </a:lstStyle>
          <a:p>
            <a:r>
              <a:rPr lang="en-US" altLang="en-US" sz="2933" b="1" dirty="0" err="1">
                <a:solidFill>
                  <a:srgbClr val="10479B"/>
                </a:solidFill>
                <a:latin typeface="Optima" charset="0"/>
              </a:rPr>
              <a:t>PiLog</a:t>
            </a:r>
            <a:r>
              <a:rPr lang="en-US" altLang="en-US" sz="2933" b="1" dirty="0">
                <a:solidFill>
                  <a:srgbClr val="10479B"/>
                </a:solidFill>
                <a:latin typeface="Optima" charset="0"/>
              </a:rPr>
              <a:t> </a:t>
            </a:r>
            <a:r>
              <a:rPr lang="en-US" altLang="en-US" sz="2933" b="1" dirty="0" err="1">
                <a:solidFill>
                  <a:srgbClr val="10479B"/>
                </a:solidFill>
                <a:latin typeface="Optima" charset="0"/>
              </a:rPr>
              <a:t>iSPIR</a:t>
            </a:r>
            <a:r>
              <a:rPr lang="en-US" altLang="en-US" sz="2933" b="1" dirty="0">
                <a:solidFill>
                  <a:srgbClr val="10479B"/>
                </a:solidFill>
                <a:latin typeface="Optima" charset="0"/>
              </a:rPr>
              <a:t> Management – Spares Registration and Cataloguing</a:t>
            </a:r>
            <a:endParaRPr lang="en-US" sz="2933" b="1" dirty="0">
              <a:solidFill>
                <a:srgbClr val="10479B"/>
              </a:solidFill>
              <a:latin typeface="Optima" charset="0"/>
            </a:endParaRPr>
          </a:p>
        </p:txBody>
      </p:sp>
      <p:pic>
        <p:nvPicPr>
          <p:cNvPr id="9" name="Picture 8">
            <a:extLst>
              <a:ext uri="{FF2B5EF4-FFF2-40B4-BE49-F238E27FC236}">
                <a16:creationId xmlns:a16="http://schemas.microsoft.com/office/drawing/2014/main" id="{70962D41-0441-404B-9EA1-757FBDD610A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2084" t="18672" r="4167" b="3576"/>
          <a:stretch/>
        </p:blipFill>
        <p:spPr>
          <a:xfrm>
            <a:off x="662200" y="885719"/>
            <a:ext cx="11104105" cy="4447823"/>
          </a:xfrm>
          <a:prstGeom prst="rect">
            <a:avLst/>
          </a:prstGeom>
          <a:ln>
            <a:solidFill>
              <a:srgbClr val="0070C0"/>
            </a:solidFill>
          </a:ln>
        </p:spPr>
      </p:pic>
      <p:pic>
        <p:nvPicPr>
          <p:cNvPr id="10" name="Picture 9">
            <a:extLst>
              <a:ext uri="{FF2B5EF4-FFF2-40B4-BE49-F238E27FC236}">
                <a16:creationId xmlns:a16="http://schemas.microsoft.com/office/drawing/2014/main" id="{91A13AEE-3FD5-214E-BEB9-117C8AAB755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62198" y="5339639"/>
            <a:ext cx="5361871" cy="1383907"/>
          </a:xfrm>
          <a:prstGeom prst="rect">
            <a:avLst/>
          </a:prstGeom>
          <a:ln>
            <a:solidFill>
              <a:schemeClr val="accent1"/>
            </a:solidFill>
          </a:ln>
        </p:spPr>
      </p:pic>
      <p:pic>
        <p:nvPicPr>
          <p:cNvPr id="11" name="Picture 10">
            <a:extLst>
              <a:ext uri="{FF2B5EF4-FFF2-40B4-BE49-F238E27FC236}">
                <a16:creationId xmlns:a16="http://schemas.microsoft.com/office/drawing/2014/main" id="{456119F0-AEF9-BC41-B0E8-19727BC4345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444965" y="5333543"/>
            <a:ext cx="2596211" cy="1379883"/>
          </a:xfrm>
          <a:prstGeom prst="rect">
            <a:avLst/>
          </a:prstGeom>
          <a:ln>
            <a:solidFill>
              <a:srgbClr val="0070C0"/>
            </a:solidFill>
          </a:ln>
        </p:spPr>
      </p:pic>
      <p:sp>
        <p:nvSpPr>
          <p:cNvPr id="13" name="Date Placeholder 3">
            <a:extLst>
              <a:ext uri="{FF2B5EF4-FFF2-40B4-BE49-F238E27FC236}">
                <a16:creationId xmlns:a16="http://schemas.microsoft.com/office/drawing/2014/main" id="{702F9CA9-C010-7049-A785-8B79D24C7E13}"/>
              </a:ext>
            </a:extLst>
          </p:cNvPr>
          <p:cNvSpPr>
            <a:spLocks noGrp="1"/>
          </p:cNvSpPr>
          <p:nvPr>
            <p:ph type="dt" sz="half" idx="10"/>
          </p:nvPr>
        </p:nvSpPr>
        <p:spPr>
          <a:xfrm>
            <a:off x="282120" y="6591609"/>
            <a:ext cx="2186760" cy="226715"/>
          </a:xfrm>
        </p:spPr>
        <p:txBody>
          <a:bodyPr/>
          <a:lstStyle/>
          <a:p>
            <a:r>
              <a:rPr lang="en-ZA" dirty="0">
                <a:solidFill>
                  <a:prstClr val="white"/>
                </a:solidFill>
              </a:rPr>
              <a:t>PiLog</a:t>
            </a:r>
          </a:p>
        </p:txBody>
      </p:sp>
    </p:spTree>
    <p:extLst>
      <p:ext uri="{BB962C8B-B14F-4D97-AF65-F5344CB8AC3E}">
        <p14:creationId xmlns:p14="http://schemas.microsoft.com/office/powerpoint/2010/main" val="1183654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14547CF-0172-4E92-A819-0BFF94A865FE}"/>
              </a:ext>
            </a:extLst>
          </p:cNvPr>
          <p:cNvSpPr>
            <a:spLocks noGrp="1"/>
          </p:cNvSpPr>
          <p:nvPr>
            <p:ph type="ftr" sz="quarter" idx="11"/>
          </p:nvPr>
        </p:nvSpPr>
        <p:spPr/>
        <p:txBody>
          <a:bodyPr/>
          <a:lstStyle/>
          <a:p>
            <a:r>
              <a:rPr lang="en-ZA" dirty="0" err="1"/>
              <a:t>www.piloggroup.com</a:t>
            </a:r>
            <a:endParaRPr lang="en-ZA" dirty="0"/>
          </a:p>
        </p:txBody>
      </p:sp>
      <p:sp>
        <p:nvSpPr>
          <p:cNvPr id="6" name="Slide Number Placeholder 5">
            <a:extLst>
              <a:ext uri="{FF2B5EF4-FFF2-40B4-BE49-F238E27FC236}">
                <a16:creationId xmlns:a16="http://schemas.microsoft.com/office/drawing/2014/main" id="{231A4574-D975-4393-9329-A204DDF5BF09}"/>
              </a:ext>
            </a:extLst>
          </p:cNvPr>
          <p:cNvSpPr>
            <a:spLocks noGrp="1"/>
          </p:cNvSpPr>
          <p:nvPr>
            <p:ph type="sldNum" sz="quarter" idx="12"/>
          </p:nvPr>
        </p:nvSpPr>
        <p:spPr/>
        <p:txBody>
          <a:bodyPr/>
          <a:lstStyle/>
          <a:p>
            <a:fld id="{F79FC5F6-1581-D948-A184-FDB0977145C6}" type="slidenum">
              <a:rPr lang="en-ZA" smtClean="0"/>
              <a:pPr/>
              <a:t>32</a:t>
            </a:fld>
            <a:endParaRPr lang="en-ZA" dirty="0"/>
          </a:p>
        </p:txBody>
      </p:sp>
      <p:sp>
        <p:nvSpPr>
          <p:cNvPr id="16" name="Title 1">
            <a:extLst>
              <a:ext uri="{FF2B5EF4-FFF2-40B4-BE49-F238E27FC236}">
                <a16:creationId xmlns:a16="http://schemas.microsoft.com/office/drawing/2014/main" id="{C9228BE3-5A54-6C4C-9FAF-CA7A68979E52}"/>
              </a:ext>
            </a:extLst>
          </p:cNvPr>
          <p:cNvSpPr txBox="1">
            <a:spLocks/>
          </p:cNvSpPr>
          <p:nvPr/>
        </p:nvSpPr>
        <p:spPr>
          <a:xfrm>
            <a:off x="59752" y="59116"/>
            <a:ext cx="11672869" cy="826603"/>
          </a:xfrm>
          <a:prstGeom prst="rect">
            <a:avLst/>
          </a:prstGeom>
        </p:spPr>
        <p:txBody>
          <a:bodyPr vert="horz" lIns="121920" tIns="0" rIns="121920" bIns="0" rtlCol="0" anchor="ctr">
            <a:normAutofit/>
          </a:bodyPr>
          <a:lstStyle>
            <a:lvl1pPr algn="l" defTabSz="457200" rtl="0" eaLnBrk="1" latinLnBrk="0" hangingPunct="1">
              <a:spcBef>
                <a:spcPct val="0"/>
              </a:spcBef>
              <a:buNone/>
              <a:defRPr sz="2800" kern="1200" baseline="0">
                <a:solidFill>
                  <a:schemeClr val="accent1"/>
                </a:solidFill>
                <a:latin typeface="Arial"/>
                <a:ea typeface="+mj-ea"/>
                <a:cs typeface="Arial"/>
              </a:defRPr>
            </a:lvl1pPr>
          </a:lstStyle>
          <a:p>
            <a:r>
              <a:rPr lang="en-US" altLang="en-US" sz="2933" b="1" dirty="0" err="1">
                <a:solidFill>
                  <a:srgbClr val="10479B"/>
                </a:solidFill>
                <a:latin typeface="Optima" charset="0"/>
              </a:rPr>
              <a:t>PiLog</a:t>
            </a:r>
            <a:r>
              <a:rPr lang="en-US" altLang="en-US" sz="2933" b="1" dirty="0">
                <a:solidFill>
                  <a:srgbClr val="10479B"/>
                </a:solidFill>
                <a:latin typeface="Optima" charset="0"/>
              </a:rPr>
              <a:t> </a:t>
            </a:r>
            <a:r>
              <a:rPr lang="en-US" altLang="en-US" sz="2933" b="1" dirty="0" err="1">
                <a:solidFill>
                  <a:srgbClr val="10479B"/>
                </a:solidFill>
                <a:latin typeface="Optima" charset="0"/>
              </a:rPr>
              <a:t>iSPIR</a:t>
            </a:r>
            <a:r>
              <a:rPr lang="en-US" altLang="en-US" sz="2933" b="1" dirty="0">
                <a:solidFill>
                  <a:srgbClr val="10479B"/>
                </a:solidFill>
                <a:latin typeface="Optima" charset="0"/>
              </a:rPr>
              <a:t> Management – Duplicate Resolution</a:t>
            </a:r>
            <a:endParaRPr lang="en-US" sz="2933" b="1" dirty="0">
              <a:solidFill>
                <a:srgbClr val="10479B"/>
              </a:solidFill>
              <a:latin typeface="Optima" charset="0"/>
            </a:endParaRPr>
          </a:p>
        </p:txBody>
      </p:sp>
      <p:pic>
        <p:nvPicPr>
          <p:cNvPr id="10" name="Picture 9">
            <a:extLst>
              <a:ext uri="{FF2B5EF4-FFF2-40B4-BE49-F238E27FC236}">
                <a16:creationId xmlns:a16="http://schemas.microsoft.com/office/drawing/2014/main" id="{8E5F6B79-7EF4-9449-B213-1786086D3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1704" y="1463041"/>
            <a:ext cx="7020296" cy="4656868"/>
          </a:xfrm>
          <a:prstGeom prst="rect">
            <a:avLst/>
          </a:prstGeom>
        </p:spPr>
      </p:pic>
      <p:pic>
        <p:nvPicPr>
          <p:cNvPr id="11" name="Picture 10">
            <a:extLst>
              <a:ext uri="{FF2B5EF4-FFF2-40B4-BE49-F238E27FC236}">
                <a16:creationId xmlns:a16="http://schemas.microsoft.com/office/drawing/2014/main" id="{2A12E79A-8145-5E43-AF78-62943F1A5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5719"/>
            <a:ext cx="5162283" cy="3306816"/>
          </a:xfrm>
          <a:prstGeom prst="rect">
            <a:avLst/>
          </a:prstGeom>
        </p:spPr>
      </p:pic>
      <p:sp>
        <p:nvSpPr>
          <p:cNvPr id="17" name="Date Placeholder 3">
            <a:extLst>
              <a:ext uri="{FF2B5EF4-FFF2-40B4-BE49-F238E27FC236}">
                <a16:creationId xmlns:a16="http://schemas.microsoft.com/office/drawing/2014/main" id="{51AA4DB3-00E8-914D-8D58-66E2C4BBE599}"/>
              </a:ext>
            </a:extLst>
          </p:cNvPr>
          <p:cNvSpPr>
            <a:spLocks noGrp="1"/>
          </p:cNvSpPr>
          <p:nvPr>
            <p:ph type="dt" sz="half" idx="10"/>
          </p:nvPr>
        </p:nvSpPr>
        <p:spPr>
          <a:xfrm>
            <a:off x="346732" y="6520551"/>
            <a:ext cx="2787561" cy="302287"/>
          </a:xfrm>
        </p:spPr>
        <p:txBody>
          <a:bodyPr/>
          <a:lstStyle/>
          <a:p>
            <a:r>
              <a:rPr lang="en-ZA" dirty="0">
                <a:solidFill>
                  <a:prstClr val="white"/>
                </a:solidFill>
                <a:latin typeface="Optima" charset="0"/>
                <a:ea typeface="Optima" charset="0"/>
                <a:cs typeface="Optima" charset="0"/>
              </a:rPr>
              <a:t>PiLog</a:t>
            </a:r>
          </a:p>
        </p:txBody>
      </p:sp>
    </p:spTree>
    <p:extLst>
      <p:ext uri="{BB962C8B-B14F-4D97-AF65-F5344CB8AC3E}">
        <p14:creationId xmlns:p14="http://schemas.microsoft.com/office/powerpoint/2010/main" val="2676218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2" name="TextBox 12"/>
          <p:cNvSpPr txBox="1">
            <a:spLocks noChangeArrowheads="1"/>
          </p:cNvSpPr>
          <p:nvPr/>
        </p:nvSpPr>
        <p:spPr bwMode="auto">
          <a:xfrm>
            <a:off x="265044" y="291548"/>
            <a:ext cx="9144000" cy="516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pPr defTabSz="609585">
              <a:lnSpc>
                <a:spcPts val="3600"/>
              </a:lnSpc>
              <a:spcBef>
                <a:spcPct val="0"/>
              </a:spcBef>
            </a:pPr>
            <a:r>
              <a:rPr lang="en-US" sz="2300" b="1" spc="-144" dirty="0">
                <a:solidFill>
                  <a:schemeClr val="accent1"/>
                </a:solidFill>
                <a:latin typeface="Optima" panose="02000503060000020004"/>
                <a:ea typeface="+mn-ea"/>
                <a:cs typeface="Arial" panose="020B0604020202020204" pitchFamily="34" charset="0"/>
              </a:rPr>
              <a:t>Example: Master Data Template</a:t>
            </a:r>
          </a:p>
        </p:txBody>
      </p:sp>
      <p:graphicFrame>
        <p:nvGraphicFramePr>
          <p:cNvPr id="2" name="Table 1"/>
          <p:cNvGraphicFramePr>
            <a:graphicFrameLocks noGrp="1"/>
          </p:cNvGraphicFramePr>
          <p:nvPr/>
        </p:nvGraphicFramePr>
        <p:xfrm>
          <a:off x="265044" y="934568"/>
          <a:ext cx="10806908" cy="5389168"/>
        </p:xfrm>
        <a:graphic>
          <a:graphicData uri="http://schemas.openxmlformats.org/drawingml/2006/table">
            <a:tbl>
              <a:tblPr>
                <a:tableStyleId>{ED083AE6-46FA-4A59-8FB0-9F97EB10719F}</a:tableStyleId>
              </a:tblPr>
              <a:tblGrid>
                <a:gridCol w="3602302">
                  <a:extLst>
                    <a:ext uri="{9D8B030D-6E8A-4147-A177-3AD203B41FA5}">
                      <a16:colId xmlns:a16="http://schemas.microsoft.com/office/drawing/2014/main" val="20000"/>
                    </a:ext>
                  </a:extLst>
                </a:gridCol>
                <a:gridCol w="4142647">
                  <a:extLst>
                    <a:ext uri="{9D8B030D-6E8A-4147-A177-3AD203B41FA5}">
                      <a16:colId xmlns:a16="http://schemas.microsoft.com/office/drawing/2014/main" val="20001"/>
                    </a:ext>
                  </a:extLst>
                </a:gridCol>
                <a:gridCol w="3061959">
                  <a:extLst>
                    <a:ext uri="{9D8B030D-6E8A-4147-A177-3AD203B41FA5}">
                      <a16:colId xmlns:a16="http://schemas.microsoft.com/office/drawing/2014/main" val="20002"/>
                    </a:ext>
                  </a:extLst>
                </a:gridCol>
              </a:tblGrid>
              <a:tr h="231470">
                <a:tc>
                  <a:txBody>
                    <a:bodyPr/>
                    <a:lstStyle/>
                    <a:p>
                      <a:pPr algn="l" fontAlgn="b"/>
                      <a:r>
                        <a:rPr lang="en-US" sz="1600" b="1" u="sng" strike="noStrike" dirty="0">
                          <a:solidFill>
                            <a:schemeClr val="accent1"/>
                          </a:solidFill>
                          <a:effectLst/>
                          <a:latin typeface="Optima" panose="02000503060000020004"/>
                          <a:cs typeface="Calibri"/>
                        </a:rPr>
                        <a:t>VALVE, BALL</a:t>
                      </a:r>
                      <a:endParaRPr lang="en-US" sz="1600" b="1" i="0" u="sng"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600" b="1" u="sng" strike="noStrike" dirty="0">
                          <a:solidFill>
                            <a:schemeClr val="accent1"/>
                          </a:solidFill>
                          <a:effectLst/>
                          <a:latin typeface="Optima" panose="02000503060000020004"/>
                          <a:cs typeface="Calibri"/>
                        </a:rPr>
                        <a:t>Property Value</a:t>
                      </a:r>
                      <a:endParaRPr lang="en-US" sz="1600" b="1" i="0" u="sng"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600" b="1" u="sng" strike="noStrike" dirty="0">
                          <a:solidFill>
                            <a:schemeClr val="accent1"/>
                          </a:solidFill>
                          <a:effectLst/>
                          <a:latin typeface="Optima" panose="02000503060000020004"/>
                          <a:cs typeface="Calibri"/>
                        </a:rPr>
                        <a:t>Value UOM</a:t>
                      </a:r>
                      <a:endParaRPr lang="en-US" sz="1600" b="1" i="0" u="sng" strike="noStrike" dirty="0">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00"/>
                  </a:ext>
                </a:extLst>
              </a:tr>
              <a:tr h="211863">
                <a:tc>
                  <a:txBody>
                    <a:bodyPr/>
                    <a:lstStyle/>
                    <a:p>
                      <a:pPr algn="l" fontAlgn="b"/>
                      <a:r>
                        <a:rPr lang="en-US" sz="1400" b="1" u="none" strike="noStrike" dirty="0">
                          <a:solidFill>
                            <a:schemeClr val="accent1"/>
                          </a:solidFill>
                          <a:effectLst/>
                          <a:latin typeface="Optima" panose="02000503060000020004"/>
                          <a:cs typeface="Calibri"/>
                        </a:rPr>
                        <a:t>SIZE</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 1/4</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IN</a:t>
                      </a:r>
                      <a:endParaRPr lang="en-US" sz="1400" b="1" i="0" u="none" strike="noStrike">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01"/>
                  </a:ext>
                </a:extLst>
              </a:tr>
              <a:tr h="211863">
                <a:tc>
                  <a:txBody>
                    <a:bodyPr/>
                    <a:lstStyle/>
                    <a:p>
                      <a:pPr algn="l" fontAlgn="b"/>
                      <a:r>
                        <a:rPr lang="en-US" sz="1400" b="1" u="none" strike="noStrike" dirty="0">
                          <a:solidFill>
                            <a:schemeClr val="accent1"/>
                          </a:solidFill>
                          <a:effectLst/>
                          <a:latin typeface="Optima" panose="02000503060000020004"/>
                          <a:cs typeface="Calibri"/>
                        </a:rPr>
                        <a:t>PRESSURE RATING</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CL 150</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N/A</a:t>
                      </a:r>
                      <a:endParaRPr lang="en-US" sz="1400" b="1" i="0" u="none" strike="noStrike">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02"/>
                  </a:ext>
                </a:extLst>
              </a:tr>
              <a:tr h="211863">
                <a:tc>
                  <a:txBody>
                    <a:bodyPr/>
                    <a:lstStyle/>
                    <a:p>
                      <a:pPr algn="l" fontAlgn="b"/>
                      <a:r>
                        <a:rPr lang="en-US" sz="1400" b="1" u="none" strike="noStrike" dirty="0">
                          <a:solidFill>
                            <a:schemeClr val="accent1"/>
                          </a:solidFill>
                          <a:effectLst/>
                          <a:latin typeface="Optima" panose="02000503060000020004"/>
                          <a:cs typeface="Calibri"/>
                        </a:rPr>
                        <a:t>BODY MATERIAL</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CARBON STEEL</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N/A</a:t>
                      </a:r>
                      <a:endParaRPr lang="en-US" sz="1400" b="1" i="0" u="none" strike="noStrike" dirty="0">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03"/>
                  </a:ext>
                </a:extLst>
              </a:tr>
              <a:tr h="270592">
                <a:tc>
                  <a:txBody>
                    <a:bodyPr/>
                    <a:lstStyle/>
                    <a:p>
                      <a:pPr algn="l" fontAlgn="b"/>
                      <a:r>
                        <a:rPr lang="en-US" sz="1400" b="1" u="none" strike="noStrike" dirty="0">
                          <a:solidFill>
                            <a:schemeClr val="accent1"/>
                          </a:solidFill>
                          <a:effectLst/>
                          <a:latin typeface="Optima" panose="02000503060000020004"/>
                          <a:cs typeface="Calibri"/>
                        </a:rPr>
                        <a:t>CONNECTION TYPE</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NPT</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N/A</a:t>
                      </a:r>
                      <a:endParaRPr lang="en-US" sz="1400" b="1" i="0" u="none" strike="noStrike" dirty="0">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04"/>
                  </a:ext>
                </a:extLst>
              </a:tr>
              <a:tr h="211863">
                <a:tc>
                  <a:txBody>
                    <a:bodyPr/>
                    <a:lstStyle/>
                    <a:p>
                      <a:pPr algn="l" fontAlgn="b"/>
                      <a:r>
                        <a:rPr lang="en-US" sz="1400" b="1" u="none" strike="noStrike" dirty="0">
                          <a:solidFill>
                            <a:schemeClr val="accent1"/>
                          </a:solidFill>
                          <a:effectLst/>
                          <a:latin typeface="Optima" panose="02000503060000020004"/>
                          <a:cs typeface="Calibri"/>
                        </a:rPr>
                        <a:t>OPERATED</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WHEEL</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N/A</a:t>
                      </a:r>
                      <a:endParaRPr lang="en-US" sz="1400" b="1" i="0" u="none" strike="noStrike" dirty="0">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06"/>
                  </a:ext>
                </a:extLst>
              </a:tr>
              <a:tr h="211863">
                <a:tc>
                  <a:txBody>
                    <a:bodyPr/>
                    <a:lstStyle/>
                    <a:p>
                      <a:pPr algn="l" fontAlgn="b"/>
                      <a:r>
                        <a:rPr lang="en-US" sz="1400" b="1" u="none" strike="noStrike">
                          <a:solidFill>
                            <a:schemeClr val="accent1"/>
                          </a:solidFill>
                          <a:effectLst/>
                          <a:latin typeface="Optima" panose="02000503060000020004"/>
                          <a:cs typeface="Calibri"/>
                        </a:rPr>
                        <a:t>PORT TYPE</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FULL BORE</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N/A</a:t>
                      </a:r>
                      <a:endParaRPr lang="en-US" sz="1400" b="1" i="0" u="none" strike="noStrike" dirty="0">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07"/>
                  </a:ext>
                </a:extLst>
              </a:tr>
              <a:tr h="211863">
                <a:tc>
                  <a:txBody>
                    <a:bodyPr/>
                    <a:lstStyle/>
                    <a:p>
                      <a:pPr algn="l" fontAlgn="b"/>
                      <a:r>
                        <a:rPr lang="en-US" sz="1400" b="1" u="none" strike="noStrike">
                          <a:solidFill>
                            <a:schemeClr val="accent1"/>
                          </a:solidFill>
                          <a:effectLst/>
                          <a:latin typeface="Optima" panose="02000503060000020004"/>
                          <a:cs typeface="Calibri"/>
                        </a:rPr>
                        <a:t>TRIM</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BALL: SS 316, STEM: SS 316</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N/A</a:t>
                      </a:r>
                      <a:endParaRPr lang="en-US" sz="1400" b="1" i="0" u="none" strike="noStrike" dirty="0">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08"/>
                  </a:ext>
                </a:extLst>
              </a:tr>
              <a:tr h="211863">
                <a:tc>
                  <a:txBody>
                    <a:bodyPr/>
                    <a:lstStyle/>
                    <a:p>
                      <a:pPr algn="l" fontAlgn="b"/>
                      <a:r>
                        <a:rPr lang="en-US" sz="1400" b="1" u="none" strike="noStrike">
                          <a:solidFill>
                            <a:schemeClr val="accent1"/>
                          </a:solidFill>
                          <a:effectLst/>
                          <a:latin typeface="Optima" panose="02000503060000020004"/>
                          <a:cs typeface="Calibri"/>
                        </a:rPr>
                        <a:t>TYPE</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LOW PRESSURE</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N/A</a:t>
                      </a:r>
                      <a:endParaRPr lang="en-US" sz="1400" b="1" i="0" u="none" strike="noStrike" dirty="0">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09"/>
                  </a:ext>
                </a:extLst>
              </a:tr>
              <a:tr h="396478">
                <a:tc>
                  <a:txBody>
                    <a:bodyPr/>
                    <a:lstStyle/>
                    <a:p>
                      <a:pPr algn="l" fontAlgn="b"/>
                      <a:r>
                        <a:rPr lang="en-US" sz="1400" b="1" u="none" strike="noStrike">
                          <a:solidFill>
                            <a:schemeClr val="accent1"/>
                          </a:solidFill>
                          <a:effectLst/>
                          <a:latin typeface="Optima" panose="02000503060000020004"/>
                          <a:cs typeface="Calibri"/>
                        </a:rPr>
                        <a:t>MATERIAL SPECIFICATION</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ASTM A105</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N/A</a:t>
                      </a:r>
                      <a:endParaRPr lang="en-US" sz="1400" b="1" i="0" u="none" strike="noStrike" dirty="0">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10"/>
                  </a:ext>
                </a:extLst>
              </a:tr>
              <a:tr h="211863">
                <a:tc>
                  <a:txBody>
                    <a:bodyPr/>
                    <a:lstStyle/>
                    <a:p>
                      <a:pPr algn="l" fontAlgn="b"/>
                      <a:r>
                        <a:rPr lang="en-US" sz="1400" b="1" u="none" strike="noStrike">
                          <a:solidFill>
                            <a:schemeClr val="accent1"/>
                          </a:solidFill>
                          <a:effectLst/>
                          <a:latin typeface="Optima" panose="02000503060000020004"/>
                          <a:cs typeface="Calibri"/>
                        </a:rPr>
                        <a:t>MATERIAL GRADE</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B</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N/A</a:t>
                      </a:r>
                      <a:endParaRPr lang="en-US" sz="1400" b="1" i="0" u="none" strike="noStrike" dirty="0">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11"/>
                  </a:ext>
                </a:extLst>
              </a:tr>
              <a:tr h="211863">
                <a:tc>
                  <a:txBody>
                    <a:bodyPr/>
                    <a:lstStyle/>
                    <a:p>
                      <a:pPr algn="l" fontAlgn="b"/>
                      <a:r>
                        <a:rPr lang="en-US" sz="1400" b="1" u="none" strike="noStrike">
                          <a:solidFill>
                            <a:schemeClr val="accent1"/>
                          </a:solidFill>
                          <a:effectLst/>
                          <a:latin typeface="Optima" panose="02000503060000020004"/>
                          <a:cs typeface="Calibri"/>
                        </a:rPr>
                        <a:t>LINING MATERIAL</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TEFLON</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N/A</a:t>
                      </a:r>
                      <a:endParaRPr lang="en-US" sz="1400" b="1" i="0" u="none" strike="noStrike" dirty="0">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12"/>
                  </a:ext>
                </a:extLst>
              </a:tr>
              <a:tr h="396478">
                <a:tc>
                  <a:txBody>
                    <a:bodyPr/>
                    <a:lstStyle/>
                    <a:p>
                      <a:pPr algn="l" fontAlgn="b"/>
                      <a:r>
                        <a:rPr lang="en-US" sz="1400" b="1" u="none" strike="noStrike">
                          <a:solidFill>
                            <a:schemeClr val="accent1"/>
                          </a:solidFill>
                          <a:effectLst/>
                          <a:latin typeface="Optima" panose="02000503060000020004"/>
                          <a:cs typeface="Calibri"/>
                        </a:rPr>
                        <a:t>SOFTGOODS</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SEAL: NBR, PACKING: GRAFOIL</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N/A</a:t>
                      </a:r>
                      <a:endParaRPr lang="en-US" sz="1400" b="1" i="0" u="none" strike="noStrike" dirty="0">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13"/>
                  </a:ext>
                </a:extLst>
              </a:tr>
              <a:tr h="211863">
                <a:tc>
                  <a:txBody>
                    <a:bodyPr/>
                    <a:lstStyle/>
                    <a:p>
                      <a:pPr algn="l" fontAlgn="b"/>
                      <a:r>
                        <a:rPr lang="en-US" sz="1400" b="1" u="none" strike="noStrike" dirty="0">
                          <a:solidFill>
                            <a:schemeClr val="accent1"/>
                          </a:solidFill>
                          <a:effectLst/>
                          <a:latin typeface="Optima" panose="02000503060000020004"/>
                          <a:cs typeface="Calibri"/>
                        </a:rPr>
                        <a:t>FACE TO FACE LENGTH</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150</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MM</a:t>
                      </a:r>
                      <a:endParaRPr lang="en-US" sz="1400" b="1" i="0" u="none" strike="noStrike" dirty="0">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14"/>
                  </a:ext>
                </a:extLst>
              </a:tr>
              <a:tr h="211863">
                <a:tc>
                  <a:txBody>
                    <a:bodyPr/>
                    <a:lstStyle/>
                    <a:p>
                      <a:pPr algn="l" fontAlgn="b"/>
                      <a:r>
                        <a:rPr lang="en-US" sz="1400" b="1" u="none" strike="noStrike">
                          <a:solidFill>
                            <a:schemeClr val="accent1"/>
                          </a:solidFill>
                          <a:effectLst/>
                          <a:latin typeface="Optima" panose="02000503060000020004"/>
                          <a:cs typeface="Calibri"/>
                        </a:rPr>
                        <a:t>TEMPERATURE RANGE</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pt-BR" sz="1400" b="1" u="none" strike="noStrike" dirty="0">
                          <a:solidFill>
                            <a:schemeClr val="accent1"/>
                          </a:solidFill>
                          <a:effectLst/>
                          <a:latin typeface="Optima" panose="02000503060000020004"/>
                          <a:cs typeface="Calibri"/>
                        </a:rPr>
                        <a:t>-30 TO 100</a:t>
                      </a:r>
                      <a:endParaRPr lang="pt-BR"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DEG C</a:t>
                      </a:r>
                      <a:endParaRPr lang="en-US" sz="1400" b="1" i="0" u="none" strike="noStrike" dirty="0">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15"/>
                  </a:ext>
                </a:extLst>
              </a:tr>
              <a:tr h="211863">
                <a:tc>
                  <a:txBody>
                    <a:bodyPr/>
                    <a:lstStyle/>
                    <a:p>
                      <a:pPr algn="l" fontAlgn="b"/>
                      <a:r>
                        <a:rPr lang="en-US" sz="1400" b="1" u="none" strike="noStrike">
                          <a:solidFill>
                            <a:schemeClr val="accent1"/>
                          </a:solidFill>
                          <a:effectLst/>
                          <a:latin typeface="Optima" panose="02000503060000020004"/>
                          <a:cs typeface="Calibri"/>
                        </a:rPr>
                        <a:t>DUTY</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HEAVY</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N/A</a:t>
                      </a:r>
                      <a:endParaRPr lang="en-US" sz="1400" b="1" i="0" u="none" strike="noStrike" dirty="0">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16"/>
                  </a:ext>
                </a:extLst>
              </a:tr>
              <a:tr h="211863">
                <a:tc>
                  <a:txBody>
                    <a:bodyPr/>
                    <a:lstStyle/>
                    <a:p>
                      <a:pPr algn="l" fontAlgn="b"/>
                      <a:r>
                        <a:rPr lang="en-US" sz="1400" b="1" u="none" strike="noStrike">
                          <a:solidFill>
                            <a:schemeClr val="accent1"/>
                          </a:solidFill>
                          <a:effectLst/>
                          <a:latin typeface="Optima" panose="02000503060000020004"/>
                          <a:cs typeface="Calibri"/>
                        </a:rPr>
                        <a:t>APPLICATION</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CENTRIFUGAL PUMP</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N/A</a:t>
                      </a:r>
                      <a:endParaRPr lang="en-US" sz="1400" b="1" i="0" u="none" strike="noStrike" dirty="0">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17"/>
                  </a:ext>
                </a:extLst>
              </a:tr>
              <a:tr h="211863">
                <a:tc>
                  <a:txBody>
                    <a:bodyPr/>
                    <a:lstStyle/>
                    <a:p>
                      <a:pPr algn="l" fontAlgn="b"/>
                      <a:r>
                        <a:rPr lang="en-US" sz="1400" b="1" u="none" strike="noStrike">
                          <a:solidFill>
                            <a:schemeClr val="accent1"/>
                          </a:solidFill>
                          <a:effectLst/>
                          <a:latin typeface="Optima" panose="02000503060000020004"/>
                          <a:cs typeface="Calibri"/>
                        </a:rPr>
                        <a:t>MEDIUM</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WATER</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N/A</a:t>
                      </a:r>
                      <a:endParaRPr lang="en-US" sz="1400" b="1" i="0" u="none" strike="noStrike" dirty="0">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18"/>
                  </a:ext>
                </a:extLst>
              </a:tr>
              <a:tr h="211863">
                <a:tc>
                  <a:txBody>
                    <a:bodyPr/>
                    <a:lstStyle/>
                    <a:p>
                      <a:pPr algn="l" fontAlgn="b"/>
                      <a:r>
                        <a:rPr lang="en-US" sz="1400" b="1" u="none" strike="noStrike">
                          <a:solidFill>
                            <a:schemeClr val="accent1"/>
                          </a:solidFill>
                          <a:effectLst/>
                          <a:latin typeface="Optima" panose="02000503060000020004"/>
                          <a:cs typeface="Calibri"/>
                        </a:rPr>
                        <a:t>FLOW RATE</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16</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L/MIN</a:t>
                      </a:r>
                      <a:endParaRPr lang="en-US" sz="1400" b="1" i="0" u="none" strike="noStrike" dirty="0">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19"/>
                  </a:ext>
                </a:extLst>
              </a:tr>
              <a:tr h="211863">
                <a:tc>
                  <a:txBody>
                    <a:bodyPr/>
                    <a:lstStyle/>
                    <a:p>
                      <a:pPr algn="l" fontAlgn="b"/>
                      <a:r>
                        <a:rPr lang="en-US" sz="1400" b="1" u="none" strike="noStrike">
                          <a:solidFill>
                            <a:schemeClr val="accent1"/>
                          </a:solidFill>
                          <a:effectLst/>
                          <a:latin typeface="Optima" panose="02000503060000020004"/>
                          <a:cs typeface="Calibri"/>
                        </a:rPr>
                        <a:t>MOUNTING METHOD</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 </a:t>
                      </a:r>
                      <a:endParaRPr lang="en-US" sz="1400" b="1" i="0" u="none" strike="noStrike" dirty="0">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N/A</a:t>
                      </a:r>
                      <a:endParaRPr lang="en-US" sz="1400" b="1" i="0" u="none" strike="noStrike" dirty="0">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20"/>
                  </a:ext>
                </a:extLst>
              </a:tr>
              <a:tr h="211863">
                <a:tc>
                  <a:txBody>
                    <a:bodyPr/>
                    <a:lstStyle/>
                    <a:p>
                      <a:pPr algn="l" fontAlgn="b"/>
                      <a:r>
                        <a:rPr lang="en-US" sz="1400" b="1" u="none" strike="noStrike">
                          <a:solidFill>
                            <a:schemeClr val="accent1"/>
                          </a:solidFill>
                          <a:effectLst/>
                          <a:latin typeface="Optima" panose="02000503060000020004"/>
                          <a:cs typeface="Calibri"/>
                        </a:rPr>
                        <a:t>SPECIAL FEATURES</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 </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N/A</a:t>
                      </a:r>
                      <a:endParaRPr lang="en-US" sz="1400" b="1" i="0" u="none" strike="noStrike" dirty="0">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21"/>
                  </a:ext>
                </a:extLst>
              </a:tr>
              <a:tr h="211863">
                <a:tc>
                  <a:txBody>
                    <a:bodyPr/>
                    <a:lstStyle/>
                    <a:p>
                      <a:pPr algn="l" fontAlgn="b"/>
                      <a:r>
                        <a:rPr lang="en-US" sz="1400" b="1" u="none" strike="noStrike">
                          <a:solidFill>
                            <a:schemeClr val="accent1"/>
                          </a:solidFill>
                          <a:effectLst/>
                          <a:latin typeface="Optima" panose="02000503060000020004"/>
                          <a:cs typeface="Calibri"/>
                        </a:rPr>
                        <a:t>SPECIFICATION</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a:solidFill>
                            <a:schemeClr val="accent1"/>
                          </a:solidFill>
                          <a:effectLst/>
                          <a:latin typeface="Optima" panose="02000503060000020004"/>
                          <a:cs typeface="Calibri"/>
                        </a:rPr>
                        <a:t> </a:t>
                      </a:r>
                      <a:endParaRPr lang="en-US" sz="1400" b="1" i="0" u="none" strike="noStrike">
                        <a:solidFill>
                          <a:schemeClr val="accent1"/>
                        </a:solidFill>
                        <a:effectLst/>
                        <a:latin typeface="Optima" panose="02000503060000020004"/>
                        <a:cs typeface="Calibri"/>
                      </a:endParaRPr>
                    </a:p>
                  </a:txBody>
                  <a:tcPr marL="12700" marR="12700" marT="12700" marB="0" anchor="b"/>
                </a:tc>
                <a:tc>
                  <a:txBody>
                    <a:bodyPr/>
                    <a:lstStyle/>
                    <a:p>
                      <a:pPr algn="l" fontAlgn="b"/>
                      <a:r>
                        <a:rPr lang="en-US" sz="1400" b="1" u="none" strike="noStrike" dirty="0">
                          <a:solidFill>
                            <a:schemeClr val="accent1"/>
                          </a:solidFill>
                          <a:effectLst/>
                          <a:latin typeface="Optima" panose="02000503060000020004"/>
                          <a:cs typeface="Calibri"/>
                        </a:rPr>
                        <a:t>N/A</a:t>
                      </a:r>
                      <a:endParaRPr lang="en-US" sz="1400" b="1" i="0" u="none" strike="noStrike" dirty="0">
                        <a:solidFill>
                          <a:schemeClr val="accent1"/>
                        </a:solidFill>
                        <a:effectLst/>
                        <a:latin typeface="Optima" panose="02000503060000020004"/>
                        <a:cs typeface="Calibri"/>
                      </a:endParaRPr>
                    </a:p>
                  </a:txBody>
                  <a:tcPr marL="12700" marR="12700" marT="12700" marB="0" anchor="b"/>
                </a:tc>
                <a:extLst>
                  <a:ext uri="{0D108BD9-81ED-4DB2-BD59-A6C34878D82A}">
                    <a16:rowId xmlns:a16="http://schemas.microsoft.com/office/drawing/2014/main" val="10022"/>
                  </a:ext>
                </a:extLst>
              </a:tr>
            </a:tbl>
          </a:graphicData>
        </a:graphic>
      </p:graphicFrame>
      <p:sp>
        <p:nvSpPr>
          <p:cNvPr id="4" name="Date Placeholder 18">
            <a:extLst>
              <a:ext uri="{FF2B5EF4-FFF2-40B4-BE49-F238E27FC236}">
                <a16:creationId xmlns:a16="http://schemas.microsoft.com/office/drawing/2014/main" id="{DA0F4360-F0AF-004D-8D52-ACE380E5DA77}"/>
              </a:ext>
            </a:extLst>
          </p:cNvPr>
          <p:cNvSpPr txBox="1">
            <a:spLocks/>
          </p:cNvSpPr>
          <p:nvPr/>
        </p:nvSpPr>
        <p:spPr>
          <a:xfrm>
            <a:off x="241926" y="6536601"/>
            <a:ext cx="1718887"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solidFill>
                  <a:prstClr val="white"/>
                </a:solidFill>
                <a:latin typeface="Optima" panose="02000503060000020004" pitchFamily="2" charset="0"/>
              </a:rPr>
              <a:t>PiLog</a:t>
            </a:r>
            <a:endParaRPr lang="en-ZA" dirty="0">
              <a:solidFill>
                <a:prstClr val="white"/>
              </a:solidFill>
              <a:latin typeface="Optima" panose="02000503060000020004" pitchFamily="2" charset="0"/>
            </a:endParaRPr>
          </a:p>
        </p:txBody>
      </p:sp>
    </p:spTree>
    <p:extLst>
      <p:ext uri="{BB962C8B-B14F-4D97-AF65-F5344CB8AC3E}">
        <p14:creationId xmlns:p14="http://schemas.microsoft.com/office/powerpoint/2010/main" val="1110846049"/>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928" y="152719"/>
            <a:ext cx="11672869" cy="55196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1" rIns="68580" bIns="34291" rtlCol="0" anchor="ctr">
            <a:noAutofit/>
          </a:bodyPr>
          <a:lstStyle/>
          <a:p>
            <a:pPr defTabSz="914241"/>
            <a:r>
              <a:rPr lang="en-US" sz="2400" b="1" dirty="0">
                <a:solidFill>
                  <a:srgbClr val="10479B"/>
                </a:solidFill>
                <a:latin typeface="Optima" panose="02000503060000020004"/>
                <a:ea typeface="+mn-ea"/>
                <a:cs typeface="Arial" panose="020B0604020202020204" pitchFamily="34" charset="0"/>
              </a:rPr>
              <a:t>Material Harmonization and Cataloguing  Outcome (Example….)</a:t>
            </a:r>
          </a:p>
        </p:txBody>
      </p:sp>
      <p:grpSp>
        <p:nvGrpSpPr>
          <p:cNvPr id="8" name="Group 7"/>
          <p:cNvGrpSpPr>
            <a:grpSpLocks/>
          </p:cNvGrpSpPr>
          <p:nvPr/>
        </p:nvGrpSpPr>
        <p:grpSpPr bwMode="auto">
          <a:xfrm>
            <a:off x="2585084" y="1482756"/>
            <a:ext cx="7928219" cy="539353"/>
            <a:chOff x="1428610" y="1124744"/>
            <a:chExt cx="10572046" cy="720080"/>
          </a:xfrm>
        </p:grpSpPr>
        <p:cxnSp>
          <p:nvCxnSpPr>
            <p:cNvPr id="9" name="Straight Arrow Connector 8"/>
            <p:cNvCxnSpPr/>
            <p:nvPr/>
          </p:nvCxnSpPr>
          <p:spPr>
            <a:xfrm>
              <a:off x="1428610" y="1429966"/>
              <a:ext cx="2651194" cy="1750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823513" y="1124744"/>
              <a:ext cx="4177143"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Optima" panose="02000503060000020004" pitchFamily="2" charset="0"/>
                  <a:ea typeface="+mn-ea"/>
                  <a:cs typeface="+mn-cs"/>
                </a:rPr>
                <a:t>Class Name</a:t>
              </a:r>
              <a:r>
                <a:rPr kumimoji="0" lang="en-US" sz="1400" b="0" i="0" u="none" strike="noStrike" kern="1200" cap="none" spc="0" normalizeH="0" baseline="0" noProof="0" dirty="0">
                  <a:ln>
                    <a:noFill/>
                  </a:ln>
                  <a:solidFill>
                    <a:prstClr val="white"/>
                  </a:solidFill>
                  <a:effectLst/>
                  <a:uLnTx/>
                  <a:uFillTx/>
                  <a:latin typeface="Optima" panose="02000503060000020004" pitchFamily="2" charset="0"/>
                  <a:ea typeface="+mn-ea"/>
                  <a:cs typeface="+mn-cs"/>
                </a:rPr>
                <a:t>: BEARING, BALL</a:t>
              </a:r>
            </a:p>
          </p:txBody>
        </p:sp>
        <p:sp>
          <p:nvSpPr>
            <p:cNvPr id="11" name="Rectangle 10"/>
            <p:cNvSpPr/>
            <p:nvPr/>
          </p:nvSpPr>
          <p:spPr>
            <a:xfrm>
              <a:off x="4079804" y="1124744"/>
              <a:ext cx="1800410" cy="57542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Optima" panose="02000503060000020004" pitchFamily="2" charset="0"/>
                  <a:ea typeface="+mn-ea"/>
                  <a:cs typeface="+mn-cs"/>
                </a:rPr>
                <a:t>Assign Class</a:t>
              </a:r>
            </a:p>
          </p:txBody>
        </p:sp>
        <p:cxnSp>
          <p:nvCxnSpPr>
            <p:cNvPr id="12" name="Straight Arrow Connector 11"/>
            <p:cNvCxnSpPr/>
            <p:nvPr/>
          </p:nvCxnSpPr>
          <p:spPr>
            <a:xfrm>
              <a:off x="5880215" y="1429966"/>
              <a:ext cx="19433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3" name="Group 12"/>
          <p:cNvGrpSpPr>
            <a:grpSpLocks/>
          </p:cNvGrpSpPr>
          <p:nvPr/>
        </p:nvGrpSpPr>
        <p:grpSpPr bwMode="auto">
          <a:xfrm>
            <a:off x="314263" y="3462263"/>
            <a:ext cx="5759053" cy="684090"/>
            <a:chOff x="99550" y="3763715"/>
            <a:chExt cx="7678921" cy="912299"/>
          </a:xfrm>
        </p:grpSpPr>
        <p:sp>
          <p:nvSpPr>
            <p:cNvPr id="14" name="Rectangle 13"/>
            <p:cNvSpPr/>
            <p:nvPr/>
          </p:nvSpPr>
          <p:spPr>
            <a:xfrm>
              <a:off x="118598" y="3763715"/>
              <a:ext cx="4377107" cy="50184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0479B"/>
                  </a:solidFill>
                  <a:effectLst/>
                  <a:uLnTx/>
                  <a:uFillTx/>
                  <a:latin typeface="Optima" panose="02000503060000020004"/>
                  <a:ea typeface="+mn-ea"/>
                  <a:cs typeface="+mn-cs"/>
                </a:rPr>
                <a:t>Catalogued Short Description (40 Char)</a:t>
              </a:r>
            </a:p>
          </p:txBody>
        </p:sp>
        <p:sp>
          <p:nvSpPr>
            <p:cNvPr id="15" name="Rectangle 61441"/>
            <p:cNvSpPr>
              <a:spLocks noChangeArrowheads="1"/>
            </p:cNvSpPr>
            <p:nvPr/>
          </p:nvSpPr>
          <p:spPr bwMode="auto">
            <a:xfrm>
              <a:off x="99550" y="4265564"/>
              <a:ext cx="7678921" cy="41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rbel" charset="0"/>
                  <a:ea typeface="MS PGothic" charset="-128"/>
                </a:defRPr>
              </a:lvl1pPr>
              <a:lvl2pPr marL="742950" indent="-285750">
                <a:defRPr>
                  <a:solidFill>
                    <a:schemeClr val="tx1"/>
                  </a:solidFill>
                  <a:latin typeface="Corbel" charset="0"/>
                  <a:ea typeface="MS PGothic" charset="-128"/>
                </a:defRPr>
              </a:lvl2pPr>
              <a:lvl3pPr marL="1143000" indent="-228600">
                <a:defRPr>
                  <a:solidFill>
                    <a:schemeClr val="tx1"/>
                  </a:solidFill>
                  <a:latin typeface="Corbel" charset="0"/>
                  <a:ea typeface="MS PGothic" charset="-128"/>
                </a:defRPr>
              </a:lvl3pPr>
              <a:lvl4pPr marL="1600200" indent="-228600">
                <a:defRPr>
                  <a:solidFill>
                    <a:schemeClr val="tx1"/>
                  </a:solidFill>
                  <a:latin typeface="Corbel" charset="0"/>
                  <a:ea typeface="MS PGothic" charset="-128"/>
                </a:defRPr>
              </a:lvl4pPr>
              <a:lvl5pPr marL="2057400" indent="-228600">
                <a:defRPr>
                  <a:solidFill>
                    <a:schemeClr val="tx1"/>
                  </a:solidFill>
                  <a:latin typeface="Corbel" charset="0"/>
                  <a:ea typeface="MS PGothic" charset="-128"/>
                </a:defRPr>
              </a:lvl5pPr>
              <a:lvl6pPr marL="2514600" indent="-228600" eaLnBrk="0" fontAlgn="base" hangingPunct="0">
                <a:spcBef>
                  <a:spcPct val="0"/>
                </a:spcBef>
                <a:spcAft>
                  <a:spcPct val="0"/>
                </a:spcAft>
                <a:defRPr>
                  <a:solidFill>
                    <a:schemeClr val="tx1"/>
                  </a:solidFill>
                  <a:latin typeface="Corbel" charset="0"/>
                  <a:ea typeface="MS PGothic" charset="-128"/>
                </a:defRPr>
              </a:lvl6pPr>
              <a:lvl7pPr marL="2971800" indent="-228600" eaLnBrk="0" fontAlgn="base" hangingPunct="0">
                <a:spcBef>
                  <a:spcPct val="0"/>
                </a:spcBef>
                <a:spcAft>
                  <a:spcPct val="0"/>
                </a:spcAft>
                <a:defRPr>
                  <a:solidFill>
                    <a:schemeClr val="tx1"/>
                  </a:solidFill>
                  <a:latin typeface="Corbel" charset="0"/>
                  <a:ea typeface="MS PGothic" charset="-128"/>
                </a:defRPr>
              </a:lvl7pPr>
              <a:lvl8pPr marL="3429000" indent="-228600" eaLnBrk="0" fontAlgn="base" hangingPunct="0">
                <a:spcBef>
                  <a:spcPct val="0"/>
                </a:spcBef>
                <a:spcAft>
                  <a:spcPct val="0"/>
                </a:spcAft>
                <a:defRPr>
                  <a:solidFill>
                    <a:schemeClr val="tx1"/>
                  </a:solidFill>
                  <a:latin typeface="Corbel" charset="0"/>
                  <a:ea typeface="MS PGothic" charset="-128"/>
                </a:defRPr>
              </a:lvl8pPr>
              <a:lvl9pPr marL="3886200" indent="-228600" eaLnBrk="0" fontAlgn="base" hangingPunct="0">
                <a:spcBef>
                  <a:spcPct val="0"/>
                </a:spcBef>
                <a:spcAft>
                  <a:spcPct val="0"/>
                </a:spcAft>
                <a:defRPr>
                  <a:solidFill>
                    <a:schemeClr val="tx1"/>
                  </a:solidFill>
                  <a:latin typeface="Corbel" charset="0"/>
                  <a:ea typeface="MS PGothic" charset="-128"/>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10479B"/>
                  </a:solidFill>
                  <a:effectLst/>
                  <a:uLnTx/>
                  <a:uFillTx/>
                  <a:latin typeface="Optima" panose="02000503060000020004"/>
                  <a:ea typeface="Calibri" charset="0"/>
                  <a:cs typeface="Calibri" charset="0"/>
                </a:rPr>
                <a:t>BEARING,BL;OBRD,DBL,50MM,110MM,4.4MM,BRS</a:t>
              </a:r>
            </a:p>
          </p:txBody>
        </p:sp>
      </p:grpSp>
      <p:grpSp>
        <p:nvGrpSpPr>
          <p:cNvPr id="16" name="Group 15"/>
          <p:cNvGrpSpPr>
            <a:grpSpLocks/>
          </p:cNvGrpSpPr>
          <p:nvPr/>
        </p:nvGrpSpPr>
        <p:grpSpPr bwMode="auto">
          <a:xfrm>
            <a:off x="274971" y="4542379"/>
            <a:ext cx="5798344" cy="1817043"/>
            <a:chOff x="47329" y="4845127"/>
            <a:chExt cx="7732170" cy="2423489"/>
          </a:xfrm>
        </p:grpSpPr>
        <p:sp>
          <p:nvSpPr>
            <p:cNvPr id="17" name="Rectangle 16"/>
            <p:cNvSpPr/>
            <p:nvPr/>
          </p:nvSpPr>
          <p:spPr>
            <a:xfrm>
              <a:off x="118776" y="4845127"/>
              <a:ext cx="3385105" cy="457345"/>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Optima" panose="02000503060000020004"/>
                  <a:ea typeface="+mn-ea"/>
                  <a:cs typeface="+mn-cs"/>
                </a:rPr>
                <a:t>Catalogued Long Description</a:t>
              </a:r>
            </a:p>
          </p:txBody>
        </p:sp>
        <p:sp>
          <p:nvSpPr>
            <p:cNvPr id="18" name="Rectangle 61443"/>
            <p:cNvSpPr>
              <a:spLocks noChangeArrowheads="1"/>
            </p:cNvSpPr>
            <p:nvPr/>
          </p:nvSpPr>
          <p:spPr bwMode="auto">
            <a:xfrm>
              <a:off x="47329" y="5421373"/>
              <a:ext cx="7732170" cy="1847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rbel" charset="0"/>
                  <a:ea typeface="MS PGothic" charset="-128"/>
                </a:defRPr>
              </a:lvl1pPr>
              <a:lvl2pPr marL="742950" indent="-285750">
                <a:defRPr>
                  <a:solidFill>
                    <a:schemeClr val="tx1"/>
                  </a:solidFill>
                  <a:latin typeface="Corbel" charset="0"/>
                  <a:ea typeface="MS PGothic" charset="-128"/>
                </a:defRPr>
              </a:lvl2pPr>
              <a:lvl3pPr marL="1143000" indent="-228600">
                <a:defRPr>
                  <a:solidFill>
                    <a:schemeClr val="tx1"/>
                  </a:solidFill>
                  <a:latin typeface="Corbel" charset="0"/>
                  <a:ea typeface="MS PGothic" charset="-128"/>
                </a:defRPr>
              </a:lvl3pPr>
              <a:lvl4pPr marL="1600200" indent="-228600">
                <a:defRPr>
                  <a:solidFill>
                    <a:schemeClr val="tx1"/>
                  </a:solidFill>
                  <a:latin typeface="Corbel" charset="0"/>
                  <a:ea typeface="MS PGothic" charset="-128"/>
                </a:defRPr>
              </a:lvl4pPr>
              <a:lvl5pPr marL="2057400" indent="-228600">
                <a:defRPr>
                  <a:solidFill>
                    <a:schemeClr val="tx1"/>
                  </a:solidFill>
                  <a:latin typeface="Corbel" charset="0"/>
                  <a:ea typeface="MS PGothic" charset="-128"/>
                </a:defRPr>
              </a:lvl5pPr>
              <a:lvl6pPr marL="2514600" indent="-228600" eaLnBrk="0" fontAlgn="base" hangingPunct="0">
                <a:spcBef>
                  <a:spcPct val="0"/>
                </a:spcBef>
                <a:spcAft>
                  <a:spcPct val="0"/>
                </a:spcAft>
                <a:defRPr>
                  <a:solidFill>
                    <a:schemeClr val="tx1"/>
                  </a:solidFill>
                  <a:latin typeface="Corbel" charset="0"/>
                  <a:ea typeface="MS PGothic" charset="-128"/>
                </a:defRPr>
              </a:lvl6pPr>
              <a:lvl7pPr marL="2971800" indent="-228600" eaLnBrk="0" fontAlgn="base" hangingPunct="0">
                <a:spcBef>
                  <a:spcPct val="0"/>
                </a:spcBef>
                <a:spcAft>
                  <a:spcPct val="0"/>
                </a:spcAft>
                <a:defRPr>
                  <a:solidFill>
                    <a:schemeClr val="tx1"/>
                  </a:solidFill>
                  <a:latin typeface="Corbel" charset="0"/>
                  <a:ea typeface="MS PGothic" charset="-128"/>
                </a:defRPr>
              </a:lvl7pPr>
              <a:lvl8pPr marL="3429000" indent="-228600" eaLnBrk="0" fontAlgn="base" hangingPunct="0">
                <a:spcBef>
                  <a:spcPct val="0"/>
                </a:spcBef>
                <a:spcAft>
                  <a:spcPct val="0"/>
                </a:spcAft>
                <a:defRPr>
                  <a:solidFill>
                    <a:schemeClr val="tx1"/>
                  </a:solidFill>
                  <a:latin typeface="Corbel" charset="0"/>
                  <a:ea typeface="MS PGothic" charset="-128"/>
                </a:defRPr>
              </a:lvl8pPr>
              <a:lvl9pPr marL="3886200" indent="-228600" eaLnBrk="0" fontAlgn="base" hangingPunct="0">
                <a:spcBef>
                  <a:spcPct val="0"/>
                </a:spcBef>
                <a:spcAft>
                  <a:spcPct val="0"/>
                </a:spcAft>
                <a:defRPr>
                  <a:solidFill>
                    <a:schemeClr val="tx1"/>
                  </a:solidFill>
                  <a:latin typeface="Corbel" charset="0"/>
                  <a:ea typeface="MS PGothic" charset="-128"/>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10479B"/>
                  </a:solidFill>
                  <a:effectLst/>
                  <a:uLnTx/>
                  <a:uFillTx/>
                  <a:latin typeface="Optima" panose="02000503060000020004"/>
                  <a:ea typeface="Calibri" charset="0"/>
                  <a:cs typeface="Calibri" charset="0"/>
                </a:rPr>
                <a:t>BEARING, BALL; TYPE: OUTBOARD, ROW: DOUBLE, INSIDE DIAMETER: 50 MILLIMETER, OUTSIDE DIAMETER: 110 MILLIMETER, WIDTH: 44.4 MILLIMETER, CAGE MATERIAL: BRASS, STYLE: ANGULAR CONTACT, SPEED: 5600 REVOLUTION PER MINUTE, LOAD RATING: 81.9 KILONEWTON, MATERIAL: CARBON STEEL, MNFR PART NO: 3310DNRCBM MNFR SKF</a:t>
              </a:r>
            </a:p>
          </p:txBody>
        </p:sp>
      </p:grpSp>
      <p:grpSp>
        <p:nvGrpSpPr>
          <p:cNvPr id="19" name="Group 18"/>
          <p:cNvGrpSpPr/>
          <p:nvPr/>
        </p:nvGrpSpPr>
        <p:grpSpPr>
          <a:xfrm>
            <a:off x="5165220" y="1826168"/>
            <a:ext cx="5515891" cy="3393989"/>
            <a:chOff x="3628109" y="816717"/>
            <a:chExt cx="5515891" cy="3393990"/>
          </a:xfrm>
        </p:grpSpPr>
        <p:grpSp>
          <p:nvGrpSpPr>
            <p:cNvPr id="20" name="Group 19"/>
            <p:cNvGrpSpPr>
              <a:grpSpLocks/>
            </p:cNvGrpSpPr>
            <p:nvPr/>
          </p:nvGrpSpPr>
          <p:grpSpPr bwMode="auto">
            <a:xfrm>
              <a:off x="3628109" y="816717"/>
              <a:ext cx="2033311" cy="1210268"/>
              <a:chOff x="4837391" y="879354"/>
              <a:chExt cx="2710621" cy="1613542"/>
            </a:xfrm>
          </p:grpSpPr>
          <p:sp>
            <p:nvSpPr>
              <p:cNvPr id="22" name="Rectangle 21"/>
              <p:cNvSpPr/>
              <p:nvPr/>
            </p:nvSpPr>
            <p:spPr>
              <a:xfrm>
                <a:off x="5087808" y="1916688"/>
                <a:ext cx="1799919" cy="576208"/>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0479B"/>
                    </a:solidFill>
                    <a:effectLst/>
                    <a:uLnTx/>
                    <a:uFillTx/>
                    <a:latin typeface="Optima" panose="02000503060000020004"/>
                    <a:ea typeface="+mn-ea"/>
                    <a:cs typeface="+mn-cs"/>
                  </a:rPr>
                  <a:t>Populate Properties</a:t>
                </a:r>
              </a:p>
            </p:txBody>
          </p:sp>
          <p:cxnSp>
            <p:nvCxnSpPr>
              <p:cNvPr id="23" name="Elbow Connector 22"/>
              <p:cNvCxnSpPr/>
              <p:nvPr/>
            </p:nvCxnSpPr>
            <p:spPr>
              <a:xfrm rot="16200000" flipH="1">
                <a:off x="4299881" y="1416864"/>
                <a:ext cx="1325438" cy="250418"/>
              </a:xfrm>
              <a:prstGeom prst="bentConnector3">
                <a:avLst>
                  <a:gd name="adj1" fmla="val 100109"/>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887727" y="2204792"/>
                <a:ext cx="66028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21" name="Picture 20"/>
            <p:cNvPicPr>
              <a:picLocks noChangeAspect="1"/>
            </p:cNvPicPr>
            <p:nvPr/>
          </p:nvPicPr>
          <p:blipFill>
            <a:blip r:embed="rId3"/>
            <a:stretch>
              <a:fillRect/>
            </a:stretch>
          </p:blipFill>
          <p:spPr>
            <a:xfrm>
              <a:off x="5661420" y="1630363"/>
              <a:ext cx="3482580" cy="2580344"/>
            </a:xfrm>
            <a:prstGeom prst="rect">
              <a:avLst/>
            </a:prstGeom>
          </p:spPr>
        </p:pic>
      </p:grpSp>
      <p:grpSp>
        <p:nvGrpSpPr>
          <p:cNvPr id="25" name="Group 24"/>
          <p:cNvGrpSpPr/>
          <p:nvPr/>
        </p:nvGrpSpPr>
        <p:grpSpPr>
          <a:xfrm>
            <a:off x="328549" y="987840"/>
            <a:ext cx="2730449" cy="2432139"/>
            <a:chOff x="-264664" y="594545"/>
            <a:chExt cx="2730449" cy="2432138"/>
          </a:xfrm>
        </p:grpSpPr>
        <p:sp>
          <p:nvSpPr>
            <p:cNvPr id="26" name="TextBox 2"/>
            <p:cNvSpPr txBox="1">
              <a:spLocks noChangeArrowheads="1"/>
            </p:cNvSpPr>
            <p:nvPr/>
          </p:nvSpPr>
          <p:spPr bwMode="auto">
            <a:xfrm>
              <a:off x="-264664" y="2288019"/>
              <a:ext cx="273044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rbel" charset="0"/>
                  <a:ea typeface="MS PGothic" charset="-128"/>
                </a:defRPr>
              </a:lvl1pPr>
              <a:lvl2pPr marL="742950" indent="-285750">
                <a:defRPr>
                  <a:solidFill>
                    <a:schemeClr val="tx1"/>
                  </a:solidFill>
                  <a:latin typeface="Corbel" charset="0"/>
                  <a:ea typeface="MS PGothic" charset="-128"/>
                </a:defRPr>
              </a:lvl2pPr>
              <a:lvl3pPr marL="1143000" indent="-228600">
                <a:defRPr>
                  <a:solidFill>
                    <a:schemeClr val="tx1"/>
                  </a:solidFill>
                  <a:latin typeface="Corbel" charset="0"/>
                  <a:ea typeface="MS PGothic" charset="-128"/>
                </a:defRPr>
              </a:lvl3pPr>
              <a:lvl4pPr marL="1600200" indent="-228600">
                <a:defRPr>
                  <a:solidFill>
                    <a:schemeClr val="tx1"/>
                  </a:solidFill>
                  <a:latin typeface="Corbel" charset="0"/>
                  <a:ea typeface="MS PGothic" charset="-128"/>
                </a:defRPr>
              </a:lvl4pPr>
              <a:lvl5pPr marL="2057400" indent="-228600">
                <a:defRPr>
                  <a:solidFill>
                    <a:schemeClr val="tx1"/>
                  </a:solidFill>
                  <a:latin typeface="Corbel" charset="0"/>
                  <a:ea typeface="MS PGothic" charset="-128"/>
                </a:defRPr>
              </a:lvl5pPr>
              <a:lvl6pPr marL="2514600" indent="-228600" eaLnBrk="0" fontAlgn="base" hangingPunct="0">
                <a:spcBef>
                  <a:spcPct val="0"/>
                </a:spcBef>
                <a:spcAft>
                  <a:spcPct val="0"/>
                </a:spcAft>
                <a:defRPr>
                  <a:solidFill>
                    <a:schemeClr val="tx1"/>
                  </a:solidFill>
                  <a:latin typeface="Corbel" charset="0"/>
                  <a:ea typeface="MS PGothic" charset="-128"/>
                </a:defRPr>
              </a:lvl6pPr>
              <a:lvl7pPr marL="2971800" indent="-228600" eaLnBrk="0" fontAlgn="base" hangingPunct="0">
                <a:spcBef>
                  <a:spcPct val="0"/>
                </a:spcBef>
                <a:spcAft>
                  <a:spcPct val="0"/>
                </a:spcAft>
                <a:defRPr>
                  <a:solidFill>
                    <a:schemeClr val="tx1"/>
                  </a:solidFill>
                  <a:latin typeface="Corbel" charset="0"/>
                  <a:ea typeface="MS PGothic" charset="-128"/>
                </a:defRPr>
              </a:lvl7pPr>
              <a:lvl8pPr marL="3429000" indent="-228600" eaLnBrk="0" fontAlgn="base" hangingPunct="0">
                <a:spcBef>
                  <a:spcPct val="0"/>
                </a:spcBef>
                <a:spcAft>
                  <a:spcPct val="0"/>
                </a:spcAft>
                <a:defRPr>
                  <a:solidFill>
                    <a:schemeClr val="tx1"/>
                  </a:solidFill>
                  <a:latin typeface="Corbel" charset="0"/>
                  <a:ea typeface="MS PGothic" charset="-128"/>
                </a:defRPr>
              </a:lvl8pPr>
              <a:lvl9pPr marL="3886200" indent="-228600" eaLnBrk="0" fontAlgn="base" hangingPunct="0">
                <a:spcBef>
                  <a:spcPct val="0"/>
                </a:spcBef>
                <a:spcAft>
                  <a:spcPct val="0"/>
                </a:spcAft>
                <a:defRPr>
                  <a:solidFill>
                    <a:schemeClr val="tx1"/>
                  </a:solidFill>
                  <a:latin typeface="Corbel" charset="0"/>
                  <a:ea typeface="MS PGothic"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10479B"/>
                  </a:solidFill>
                  <a:effectLst/>
                  <a:uLnTx/>
                  <a:uFillTx/>
                  <a:latin typeface="Optima" panose="02000503060000020004"/>
                  <a:ea typeface="Calibri" charset="0"/>
                  <a:cs typeface="Calibri" charset="0"/>
                </a:rPr>
                <a:t>Original Description</a:t>
              </a:r>
              <a:r>
                <a:rPr kumimoji="0" lang="en-US" altLang="en-US" sz="1400" b="0" i="0" u="none" strike="noStrike" kern="1200" cap="none" spc="0" normalizeH="0" baseline="0" noProof="0" dirty="0">
                  <a:ln>
                    <a:noFill/>
                  </a:ln>
                  <a:solidFill>
                    <a:srgbClr val="10479B"/>
                  </a:solidFill>
                  <a:effectLst/>
                  <a:uLnTx/>
                  <a:uFillTx/>
                  <a:latin typeface="Optima" panose="02000503060000020004"/>
                  <a:ea typeface="Calibri" charset="0"/>
                  <a:cs typeface="Calibri" charset="0"/>
                </a:rPr>
                <a:t>: OUTBOARD BEARING CS 3310DNRCBM SKF</a:t>
              </a:r>
            </a:p>
          </p:txBody>
        </p:sp>
        <p:pic>
          <p:nvPicPr>
            <p:cNvPr id="27" name="Picture 26"/>
            <p:cNvPicPr>
              <a:picLocks noChangeAspect="1"/>
            </p:cNvPicPr>
            <p:nvPr/>
          </p:nvPicPr>
          <p:blipFill>
            <a:blip r:embed="rId4"/>
            <a:stretch>
              <a:fillRect/>
            </a:stretch>
          </p:blipFill>
          <p:spPr>
            <a:xfrm>
              <a:off x="131591" y="594545"/>
              <a:ext cx="1753740" cy="1753740"/>
            </a:xfrm>
            <a:prstGeom prst="rect">
              <a:avLst/>
            </a:prstGeom>
          </p:spPr>
        </p:pic>
      </p:grpSp>
      <p:sp>
        <p:nvSpPr>
          <p:cNvPr id="28" name="Date Placeholder 3">
            <a:extLst>
              <a:ext uri="{FF2B5EF4-FFF2-40B4-BE49-F238E27FC236}">
                <a16:creationId xmlns:a16="http://schemas.microsoft.com/office/drawing/2014/main" id="{099EE32B-38FF-544C-BADD-72D73876A726}"/>
              </a:ext>
            </a:extLst>
          </p:cNvPr>
          <p:cNvSpPr>
            <a:spLocks noGrp="1"/>
          </p:cNvSpPr>
          <p:nvPr>
            <p:ph type="dt" sz="half" idx="10"/>
          </p:nvPr>
        </p:nvSpPr>
        <p:spPr>
          <a:xfrm>
            <a:off x="282120" y="6591609"/>
            <a:ext cx="2186760" cy="226715"/>
          </a:xfrm>
        </p:spPr>
        <p:txBody>
          <a:bodyPr/>
          <a:lstStyle/>
          <a:p>
            <a:pPr marL="0" marR="0" lvl="0" indent="0" algn="l" defTabSz="609491"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dirty="0">
                <a:ln>
                  <a:noFill/>
                </a:ln>
                <a:solidFill>
                  <a:prstClr val="white"/>
                </a:solidFill>
                <a:effectLst/>
                <a:uLnTx/>
                <a:uFillTx/>
                <a:latin typeface="Arial"/>
                <a:ea typeface="+mn-ea"/>
                <a:cs typeface="Arial"/>
              </a:rPr>
              <a:t>PiLog</a:t>
            </a:r>
          </a:p>
        </p:txBody>
      </p:sp>
      <p:sp>
        <p:nvSpPr>
          <p:cNvPr id="32" name="Footer Placeholder 4"/>
          <p:cNvSpPr>
            <a:spLocks noGrp="1"/>
          </p:cNvSpPr>
          <p:nvPr>
            <p:ph type="ftr" sz="quarter" idx="11"/>
          </p:nvPr>
        </p:nvSpPr>
        <p:spPr>
          <a:xfrm>
            <a:off x="4165600" y="6622089"/>
            <a:ext cx="3860800" cy="226715"/>
          </a:xfrm>
        </p:spPr>
        <p:txBody>
          <a:bodyPr/>
          <a:lstStyle/>
          <a:p>
            <a:pPr marL="0" marR="0" lvl="0" indent="0" algn="ctr" defTabSz="609491" rtl="0" eaLnBrk="1" fontAlgn="auto" latinLnBrk="0" hangingPunct="1">
              <a:lnSpc>
                <a:spcPct val="100000"/>
              </a:lnSpc>
              <a:spcBef>
                <a:spcPts val="0"/>
              </a:spcBef>
              <a:spcAft>
                <a:spcPts val="0"/>
              </a:spcAft>
              <a:buClrTx/>
              <a:buSzTx/>
              <a:buFontTx/>
              <a:buNone/>
              <a:tabLst/>
              <a:defRPr/>
            </a:pPr>
            <a:r>
              <a:rPr kumimoji="0" lang="en-ZA" sz="1300" b="0" i="0" u="none" strike="noStrike" kern="1200" cap="none" spc="0" normalizeH="0" baseline="0" noProof="0" dirty="0">
                <a:ln>
                  <a:noFill/>
                </a:ln>
                <a:solidFill>
                  <a:srgbClr val="002060"/>
                </a:solidFill>
                <a:effectLst/>
                <a:uLnTx/>
                <a:uFillTx/>
                <a:latin typeface="Futura"/>
                <a:ea typeface="+mn-ea"/>
                <a:cs typeface="Futura"/>
              </a:rPr>
              <a:t>www.piloggroup.com</a:t>
            </a:r>
          </a:p>
        </p:txBody>
      </p:sp>
      <p:sp>
        <p:nvSpPr>
          <p:cNvPr id="29" name="Slide Number Placeholder 5">
            <a:extLst>
              <a:ext uri="{FF2B5EF4-FFF2-40B4-BE49-F238E27FC236}">
                <a16:creationId xmlns:a16="http://schemas.microsoft.com/office/drawing/2014/main" id="{46364F9A-20B8-A54B-B921-6383727B5F25}"/>
              </a:ext>
            </a:extLst>
          </p:cNvPr>
          <p:cNvSpPr>
            <a:spLocks noGrp="1"/>
          </p:cNvSpPr>
          <p:nvPr>
            <p:ph type="sldNum" sz="quarter" idx="12"/>
          </p:nvPr>
        </p:nvSpPr>
        <p:spPr>
          <a:xfrm>
            <a:off x="10034954" y="6648288"/>
            <a:ext cx="2133600" cy="170036"/>
          </a:xfrm>
        </p:spPr>
        <p:txBody>
          <a:bodyPr/>
          <a:lstStyle/>
          <a:p>
            <a:pPr marL="0" marR="0" lvl="0" indent="0" algn="r" defTabSz="609491"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6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609491" rtl="0" eaLnBrk="1" fontAlgn="auto" latinLnBrk="0" hangingPunct="1">
                <a:lnSpc>
                  <a:spcPct val="100000"/>
                </a:lnSpc>
                <a:spcBef>
                  <a:spcPts val="0"/>
                </a:spcBef>
                <a:spcAft>
                  <a:spcPts val="0"/>
                </a:spcAft>
                <a:buClrTx/>
                <a:buSzTx/>
                <a:buFontTx/>
                <a:buNone/>
                <a:tabLst/>
                <a:defRPr/>
              </a:pPr>
              <a:t>34</a:t>
            </a:fld>
            <a:endParaRPr kumimoji="0" lang="en-ZA"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31" name="Rectangle 3">
            <a:extLst>
              <a:ext uri="{FF2B5EF4-FFF2-40B4-BE49-F238E27FC236}">
                <a16:creationId xmlns:a16="http://schemas.microsoft.com/office/drawing/2014/main" id="{F5775266-1DFA-4B49-9CCF-86B99B592DFA}"/>
              </a:ext>
            </a:extLst>
          </p:cNvPr>
          <p:cNvSpPr>
            <a:spLocks noChangeArrowheads="1"/>
          </p:cNvSpPr>
          <p:nvPr/>
        </p:nvSpPr>
        <p:spPr bwMode="auto">
          <a:xfrm>
            <a:off x="7175086" y="5654260"/>
            <a:ext cx="4607612" cy="585420"/>
          </a:xfrm>
          <a:prstGeom prst="rect">
            <a:avLst/>
          </a:prstGeom>
          <a:noFill/>
          <a:ln w="12700">
            <a:solidFill>
              <a:srgbClr val="676767"/>
            </a:solidFill>
            <a:miter lim="800000"/>
            <a:headEnd/>
            <a:tailEnd/>
          </a:ln>
          <a:extLst>
            <a:ext uri="{909E8E84-426E-40DD-AFC4-6F175D3DCCD1}">
              <a14:hiddenFill xmlns:a14="http://schemas.microsoft.com/office/drawing/2010/main">
                <a:solidFill>
                  <a:srgbClr val="FFFFFF"/>
                </a:solidFill>
              </a14:hiddenFill>
            </a:ext>
          </a:extLst>
        </p:spPr>
        <p:txBody>
          <a:bodyPr wrap="square" lIns="92075" tIns="46039" rIns="92075" bIns="46039">
            <a:spAutoFit/>
          </a:bodyPr>
          <a:lstStyle>
            <a:lvl1pPr>
              <a:defRPr>
                <a:solidFill>
                  <a:schemeClr val="tx1"/>
                </a:solidFill>
                <a:latin typeface="Corbel" charset="0"/>
                <a:ea typeface="MS PGothic" charset="-128"/>
              </a:defRPr>
            </a:lvl1pPr>
            <a:lvl2pPr marL="742950" indent="-285750">
              <a:defRPr>
                <a:solidFill>
                  <a:schemeClr val="tx1"/>
                </a:solidFill>
                <a:latin typeface="Corbel" charset="0"/>
                <a:ea typeface="MS PGothic" charset="-128"/>
              </a:defRPr>
            </a:lvl2pPr>
            <a:lvl3pPr marL="1143000" indent="-228600">
              <a:defRPr>
                <a:solidFill>
                  <a:schemeClr val="tx1"/>
                </a:solidFill>
                <a:latin typeface="Corbel" charset="0"/>
                <a:ea typeface="MS PGothic" charset="-128"/>
              </a:defRPr>
            </a:lvl3pPr>
            <a:lvl4pPr marL="1600200" indent="-228600">
              <a:defRPr>
                <a:solidFill>
                  <a:schemeClr val="tx1"/>
                </a:solidFill>
                <a:latin typeface="Corbel" charset="0"/>
                <a:ea typeface="MS PGothic" charset="-128"/>
              </a:defRPr>
            </a:lvl4pPr>
            <a:lvl5pPr marL="2057400" indent="-228600">
              <a:defRPr>
                <a:solidFill>
                  <a:schemeClr val="tx1"/>
                </a:solidFill>
                <a:latin typeface="Corbel" charset="0"/>
                <a:ea typeface="MS PGothic" charset="-128"/>
              </a:defRPr>
            </a:lvl5pPr>
            <a:lvl6pPr marL="2514600" indent="-228600" eaLnBrk="0" fontAlgn="base" hangingPunct="0">
              <a:spcBef>
                <a:spcPct val="0"/>
              </a:spcBef>
              <a:spcAft>
                <a:spcPct val="0"/>
              </a:spcAft>
              <a:defRPr>
                <a:solidFill>
                  <a:schemeClr val="tx1"/>
                </a:solidFill>
                <a:latin typeface="Corbel" charset="0"/>
                <a:ea typeface="MS PGothic" charset="-128"/>
              </a:defRPr>
            </a:lvl6pPr>
            <a:lvl7pPr marL="2971800" indent="-228600" eaLnBrk="0" fontAlgn="base" hangingPunct="0">
              <a:spcBef>
                <a:spcPct val="0"/>
              </a:spcBef>
              <a:spcAft>
                <a:spcPct val="0"/>
              </a:spcAft>
              <a:defRPr>
                <a:solidFill>
                  <a:schemeClr val="tx1"/>
                </a:solidFill>
                <a:latin typeface="Corbel" charset="0"/>
                <a:ea typeface="MS PGothic" charset="-128"/>
              </a:defRPr>
            </a:lvl7pPr>
            <a:lvl8pPr marL="3429000" indent="-228600" eaLnBrk="0" fontAlgn="base" hangingPunct="0">
              <a:spcBef>
                <a:spcPct val="0"/>
              </a:spcBef>
              <a:spcAft>
                <a:spcPct val="0"/>
              </a:spcAft>
              <a:defRPr>
                <a:solidFill>
                  <a:schemeClr val="tx1"/>
                </a:solidFill>
                <a:latin typeface="Corbel" charset="0"/>
                <a:ea typeface="MS PGothic" charset="-128"/>
              </a:defRPr>
            </a:lvl8pPr>
            <a:lvl9pPr marL="3886200" indent="-228600" eaLnBrk="0" fontAlgn="base" hangingPunct="0">
              <a:spcBef>
                <a:spcPct val="0"/>
              </a:spcBef>
              <a:spcAft>
                <a:spcPct val="0"/>
              </a:spcAft>
              <a:defRPr>
                <a:solidFill>
                  <a:schemeClr val="tx1"/>
                </a:solidFill>
                <a:latin typeface="Corbel" charset="0"/>
                <a:ea typeface="MS PGothic"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2060"/>
                </a:solidFill>
                <a:effectLst/>
                <a:uLnTx/>
                <a:uFillTx/>
                <a:latin typeface="Optima" panose="02000503060000020004"/>
                <a:ea typeface="MS PGothic" charset="-128"/>
                <a:cs typeface="+mn-cs"/>
              </a:rPr>
              <a:t>PART NUMBER: 3310DNRCBM  MANUFACTURER: NSK</a:t>
            </a:r>
          </a:p>
        </p:txBody>
      </p:sp>
    </p:spTree>
    <p:extLst>
      <p:ext uri="{BB962C8B-B14F-4D97-AF65-F5344CB8AC3E}">
        <p14:creationId xmlns:p14="http://schemas.microsoft.com/office/powerpoint/2010/main" val="23497085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928" y="144880"/>
            <a:ext cx="11672869" cy="55196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1" rIns="68580" bIns="34291" rtlCol="0" anchor="ctr">
            <a:noAutofit/>
          </a:bodyPr>
          <a:lstStyle/>
          <a:p>
            <a:pPr defTabSz="914241"/>
            <a:r>
              <a:rPr lang="en-US" sz="2400" b="1" dirty="0">
                <a:solidFill>
                  <a:srgbClr val="10479B"/>
                </a:solidFill>
                <a:latin typeface="Optima" panose="02000503060000020004"/>
                <a:ea typeface="+mn-ea"/>
                <a:cs typeface="Arial" panose="020B0604020202020204" pitchFamily="34" charset="0"/>
              </a:rPr>
              <a:t>Material Master </a:t>
            </a:r>
            <a:r>
              <a:rPr lang="mr-IN" sz="2400" b="1" dirty="0">
                <a:solidFill>
                  <a:srgbClr val="10479B"/>
                </a:solidFill>
                <a:latin typeface="Optima" panose="02000503060000020004"/>
                <a:ea typeface="+mn-ea"/>
                <a:cs typeface="Arial" panose="020B0604020202020204" pitchFamily="34" charset="0"/>
              </a:rPr>
              <a:t>–</a:t>
            </a:r>
            <a:r>
              <a:rPr lang="en-US" sz="2400" b="1" dirty="0">
                <a:solidFill>
                  <a:srgbClr val="10479B"/>
                </a:solidFill>
                <a:latin typeface="Optima" panose="02000503060000020004"/>
                <a:ea typeface="+mn-ea"/>
                <a:cs typeface="Arial" panose="020B0604020202020204" pitchFamily="34" charset="0"/>
              </a:rPr>
              <a:t> Enrichment example…</a:t>
            </a:r>
          </a:p>
        </p:txBody>
      </p:sp>
      <p:sp>
        <p:nvSpPr>
          <p:cNvPr id="8" name="Rectangle 2"/>
          <p:cNvSpPr>
            <a:spLocks noChangeArrowheads="1"/>
          </p:cNvSpPr>
          <p:nvPr/>
        </p:nvSpPr>
        <p:spPr bwMode="auto">
          <a:xfrm>
            <a:off x="7477089" y="4133743"/>
            <a:ext cx="3730625" cy="193963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92075" tIns="46039" rIns="92075" bIns="4603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0479B"/>
                </a:solidFill>
                <a:effectLst/>
                <a:uLnTx/>
                <a:uFillTx/>
                <a:latin typeface="Optima" panose="02000503060000020004"/>
                <a:ea typeface="+mn-ea"/>
                <a:cs typeface="+mn-cs"/>
              </a:rPr>
              <a:t>BEARING, BALL: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Optima" panose="02000503060000020004"/>
                <a:ea typeface="+mn-ea"/>
                <a:cs typeface="+mn-cs"/>
              </a:rPr>
              <a:t>TYPE: DEEP GROOVE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Optima" panose="02000503060000020004"/>
                <a:ea typeface="+mn-ea"/>
                <a:cs typeface="+mn-cs"/>
              </a:rPr>
              <a:t>ROW:  SINGLE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Optima" panose="02000503060000020004"/>
                <a:ea typeface="+mn-ea"/>
                <a:cs typeface="+mn-cs"/>
              </a:rPr>
              <a:t>INSIDE DIAMETER: 30MM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0479B"/>
                </a:solidFill>
                <a:effectLst/>
                <a:uLnTx/>
                <a:uFillTx/>
                <a:latin typeface="Optima" panose="02000503060000020004"/>
                <a:ea typeface="+mn-ea"/>
                <a:cs typeface="+mn-cs"/>
              </a:rPr>
              <a:t>OUTSIDE DIAMETER: 62MM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0479B"/>
                </a:solidFill>
                <a:effectLst/>
                <a:uLnTx/>
                <a:uFillTx/>
                <a:latin typeface="Optima" panose="02000503060000020004"/>
                <a:ea typeface="+mn-ea"/>
                <a:cs typeface="+mn-cs"/>
              </a:rPr>
              <a:t>WIDTH: 16MM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Optima" panose="02000503060000020004"/>
                <a:ea typeface="+mn-ea"/>
                <a:cs typeface="+mn-cs"/>
              </a:rPr>
              <a:t>CAGE MATERIAL:  PRESSED STEEL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Optima" panose="02000503060000020004"/>
                <a:ea typeface="+mn-ea"/>
                <a:cs typeface="+mn-cs"/>
              </a:rPr>
              <a:t>CLOSURE TYPE: SHEILDED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0479B"/>
                </a:solidFill>
                <a:effectLst/>
                <a:uLnTx/>
                <a:uFillTx/>
                <a:latin typeface="Optima" panose="02000503060000020004"/>
                <a:ea typeface="+mn-ea"/>
                <a:cs typeface="+mn-cs"/>
              </a:rPr>
              <a:t>IBI: 11979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0479B"/>
                </a:solidFill>
                <a:effectLst/>
                <a:uLnTx/>
                <a:uFillTx/>
                <a:latin typeface="Optima" panose="02000503060000020004"/>
                <a:ea typeface="+mn-ea"/>
                <a:cs typeface="+mn-cs"/>
              </a:rPr>
              <a:t>APPLICATION: MOTOR</a:t>
            </a:r>
          </a:p>
        </p:txBody>
      </p:sp>
      <p:sp>
        <p:nvSpPr>
          <p:cNvPr id="9" name="Rectangle 3"/>
          <p:cNvSpPr>
            <a:spLocks noChangeArrowheads="1"/>
          </p:cNvSpPr>
          <p:nvPr/>
        </p:nvSpPr>
        <p:spPr bwMode="auto">
          <a:xfrm>
            <a:off x="7546936" y="6274195"/>
            <a:ext cx="2143125" cy="585420"/>
          </a:xfrm>
          <a:prstGeom prst="rect">
            <a:avLst/>
          </a:prstGeom>
          <a:noFill/>
          <a:ln w="12700">
            <a:solidFill>
              <a:srgbClr val="676767"/>
            </a:solidFill>
            <a:miter lim="800000"/>
            <a:headEnd/>
            <a:tailEnd/>
          </a:ln>
          <a:extLst>
            <a:ext uri="{909E8E84-426E-40DD-AFC4-6F175D3DCCD1}">
              <a14:hiddenFill xmlns:a14="http://schemas.microsoft.com/office/drawing/2010/main">
                <a:solidFill>
                  <a:srgbClr val="FFFFFF"/>
                </a:solidFill>
              </a14:hiddenFill>
            </a:ext>
          </a:extLst>
        </p:spPr>
        <p:txBody>
          <a:bodyPr lIns="92075" tIns="46039" rIns="92075" bIns="46039">
            <a:spAutoFit/>
          </a:bodyPr>
          <a:lstStyle>
            <a:lvl1pPr>
              <a:defRPr>
                <a:solidFill>
                  <a:schemeClr val="tx1"/>
                </a:solidFill>
                <a:latin typeface="Corbel" charset="0"/>
                <a:ea typeface="MS PGothic" charset="-128"/>
              </a:defRPr>
            </a:lvl1pPr>
            <a:lvl2pPr marL="742950" indent="-285750">
              <a:defRPr>
                <a:solidFill>
                  <a:schemeClr val="tx1"/>
                </a:solidFill>
                <a:latin typeface="Corbel" charset="0"/>
                <a:ea typeface="MS PGothic" charset="-128"/>
              </a:defRPr>
            </a:lvl2pPr>
            <a:lvl3pPr marL="1143000" indent="-228600">
              <a:defRPr>
                <a:solidFill>
                  <a:schemeClr val="tx1"/>
                </a:solidFill>
                <a:latin typeface="Corbel" charset="0"/>
                <a:ea typeface="MS PGothic" charset="-128"/>
              </a:defRPr>
            </a:lvl3pPr>
            <a:lvl4pPr marL="1600200" indent="-228600">
              <a:defRPr>
                <a:solidFill>
                  <a:schemeClr val="tx1"/>
                </a:solidFill>
                <a:latin typeface="Corbel" charset="0"/>
                <a:ea typeface="MS PGothic" charset="-128"/>
              </a:defRPr>
            </a:lvl4pPr>
            <a:lvl5pPr marL="2057400" indent="-228600">
              <a:defRPr>
                <a:solidFill>
                  <a:schemeClr val="tx1"/>
                </a:solidFill>
                <a:latin typeface="Corbel" charset="0"/>
                <a:ea typeface="MS PGothic" charset="-128"/>
              </a:defRPr>
            </a:lvl5pPr>
            <a:lvl6pPr marL="2514600" indent="-228600" eaLnBrk="0" fontAlgn="base" hangingPunct="0">
              <a:spcBef>
                <a:spcPct val="0"/>
              </a:spcBef>
              <a:spcAft>
                <a:spcPct val="0"/>
              </a:spcAft>
              <a:defRPr>
                <a:solidFill>
                  <a:schemeClr val="tx1"/>
                </a:solidFill>
                <a:latin typeface="Corbel" charset="0"/>
                <a:ea typeface="MS PGothic" charset="-128"/>
              </a:defRPr>
            </a:lvl6pPr>
            <a:lvl7pPr marL="2971800" indent="-228600" eaLnBrk="0" fontAlgn="base" hangingPunct="0">
              <a:spcBef>
                <a:spcPct val="0"/>
              </a:spcBef>
              <a:spcAft>
                <a:spcPct val="0"/>
              </a:spcAft>
              <a:defRPr>
                <a:solidFill>
                  <a:schemeClr val="tx1"/>
                </a:solidFill>
                <a:latin typeface="Corbel" charset="0"/>
                <a:ea typeface="MS PGothic" charset="-128"/>
              </a:defRPr>
            </a:lvl7pPr>
            <a:lvl8pPr marL="3429000" indent="-228600" eaLnBrk="0" fontAlgn="base" hangingPunct="0">
              <a:spcBef>
                <a:spcPct val="0"/>
              </a:spcBef>
              <a:spcAft>
                <a:spcPct val="0"/>
              </a:spcAft>
              <a:defRPr>
                <a:solidFill>
                  <a:schemeClr val="tx1"/>
                </a:solidFill>
                <a:latin typeface="Corbel" charset="0"/>
                <a:ea typeface="MS PGothic" charset="-128"/>
              </a:defRPr>
            </a:lvl8pPr>
            <a:lvl9pPr marL="3886200" indent="-228600" eaLnBrk="0" fontAlgn="base" hangingPunct="0">
              <a:spcBef>
                <a:spcPct val="0"/>
              </a:spcBef>
              <a:spcAft>
                <a:spcPct val="0"/>
              </a:spcAft>
              <a:defRPr>
                <a:solidFill>
                  <a:schemeClr val="tx1"/>
                </a:solidFill>
                <a:latin typeface="Corbel" charset="0"/>
                <a:ea typeface="MS PGothic"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10479B"/>
                </a:solidFill>
                <a:effectLst/>
                <a:uLnTx/>
                <a:uFillTx/>
                <a:latin typeface="Optima" panose="02000503060000020004"/>
                <a:ea typeface="MS PGothic" charset="-128"/>
                <a:cs typeface="+mn-cs"/>
              </a:rPr>
              <a:t>P/N: 6206ZZC3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10479B"/>
                </a:solidFill>
                <a:effectLst/>
                <a:uLnTx/>
                <a:uFillTx/>
                <a:latin typeface="Optima" panose="02000503060000020004"/>
                <a:ea typeface="MS PGothic" charset="-128"/>
                <a:cs typeface="+mn-cs"/>
              </a:rPr>
              <a:t>Manufacturer: NSK</a:t>
            </a:r>
          </a:p>
        </p:txBody>
      </p:sp>
      <p:grpSp>
        <p:nvGrpSpPr>
          <p:cNvPr id="17" name="Group 11"/>
          <p:cNvGrpSpPr>
            <a:grpSpLocks/>
          </p:cNvGrpSpPr>
          <p:nvPr/>
        </p:nvGrpSpPr>
        <p:grpSpPr bwMode="auto">
          <a:xfrm>
            <a:off x="111125" y="1823260"/>
            <a:ext cx="5791200" cy="1419227"/>
            <a:chOff x="84" y="1754"/>
            <a:chExt cx="2736" cy="894"/>
          </a:xfrm>
        </p:grpSpPr>
        <p:sp>
          <p:nvSpPr>
            <p:cNvPr id="18" name="Rectangle 12"/>
            <p:cNvSpPr>
              <a:spLocks noChangeArrowheads="1"/>
            </p:cNvSpPr>
            <p:nvPr/>
          </p:nvSpPr>
          <p:spPr bwMode="auto">
            <a:xfrm>
              <a:off x="223" y="2240"/>
              <a:ext cx="2582" cy="40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9" rIns="92075" bIns="4603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0479B"/>
                  </a:solidFill>
                  <a:effectLst/>
                  <a:uLnTx/>
                  <a:uFillTx/>
                  <a:latin typeface="Optima" panose="02000503060000020004"/>
                  <a:ea typeface="+mn-ea"/>
                  <a:cs typeface="+mn-cs"/>
                </a:rPr>
                <a:t>BRG , NSK PN: 6206ZZC3 62*16 , 11979 FOR MOTOR</a:t>
              </a:r>
            </a:p>
          </p:txBody>
        </p:sp>
        <p:sp>
          <p:nvSpPr>
            <p:cNvPr id="19" name="Rectangle 13"/>
            <p:cNvSpPr>
              <a:spLocks noChangeArrowheads="1"/>
            </p:cNvSpPr>
            <p:nvPr/>
          </p:nvSpPr>
          <p:spPr bwMode="auto">
            <a:xfrm>
              <a:off x="84" y="1754"/>
              <a:ext cx="2736"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spAutoFit/>
            </a:bodyPr>
            <a:lstStyle>
              <a:lvl1pPr>
                <a:defRPr>
                  <a:solidFill>
                    <a:schemeClr val="tx1"/>
                  </a:solidFill>
                  <a:latin typeface="Corbel" charset="0"/>
                  <a:ea typeface="MS PGothic" charset="-128"/>
                </a:defRPr>
              </a:lvl1pPr>
              <a:lvl2pPr marL="742950" indent="-285750">
                <a:defRPr>
                  <a:solidFill>
                    <a:schemeClr val="tx1"/>
                  </a:solidFill>
                  <a:latin typeface="Corbel" charset="0"/>
                  <a:ea typeface="MS PGothic" charset="-128"/>
                </a:defRPr>
              </a:lvl2pPr>
              <a:lvl3pPr marL="1143000" indent="-228600">
                <a:defRPr>
                  <a:solidFill>
                    <a:schemeClr val="tx1"/>
                  </a:solidFill>
                  <a:latin typeface="Corbel" charset="0"/>
                  <a:ea typeface="MS PGothic" charset="-128"/>
                </a:defRPr>
              </a:lvl3pPr>
              <a:lvl4pPr marL="1600200" indent="-228600">
                <a:defRPr>
                  <a:solidFill>
                    <a:schemeClr val="tx1"/>
                  </a:solidFill>
                  <a:latin typeface="Corbel" charset="0"/>
                  <a:ea typeface="MS PGothic" charset="-128"/>
                </a:defRPr>
              </a:lvl4pPr>
              <a:lvl5pPr marL="2057400" indent="-228600">
                <a:defRPr>
                  <a:solidFill>
                    <a:schemeClr val="tx1"/>
                  </a:solidFill>
                  <a:latin typeface="Corbel" charset="0"/>
                  <a:ea typeface="MS PGothic" charset="-128"/>
                </a:defRPr>
              </a:lvl5pPr>
              <a:lvl6pPr marL="2514600" indent="-228600" eaLnBrk="0" fontAlgn="base" hangingPunct="0">
                <a:spcBef>
                  <a:spcPct val="0"/>
                </a:spcBef>
                <a:spcAft>
                  <a:spcPct val="0"/>
                </a:spcAft>
                <a:defRPr>
                  <a:solidFill>
                    <a:schemeClr val="tx1"/>
                  </a:solidFill>
                  <a:latin typeface="Corbel" charset="0"/>
                  <a:ea typeface="MS PGothic" charset="-128"/>
                </a:defRPr>
              </a:lvl6pPr>
              <a:lvl7pPr marL="2971800" indent="-228600" eaLnBrk="0" fontAlgn="base" hangingPunct="0">
                <a:spcBef>
                  <a:spcPct val="0"/>
                </a:spcBef>
                <a:spcAft>
                  <a:spcPct val="0"/>
                </a:spcAft>
                <a:defRPr>
                  <a:solidFill>
                    <a:schemeClr val="tx1"/>
                  </a:solidFill>
                  <a:latin typeface="Corbel" charset="0"/>
                  <a:ea typeface="MS PGothic" charset="-128"/>
                </a:defRPr>
              </a:lvl7pPr>
              <a:lvl8pPr marL="3429000" indent="-228600" eaLnBrk="0" fontAlgn="base" hangingPunct="0">
                <a:spcBef>
                  <a:spcPct val="0"/>
                </a:spcBef>
                <a:spcAft>
                  <a:spcPct val="0"/>
                </a:spcAft>
                <a:defRPr>
                  <a:solidFill>
                    <a:schemeClr val="tx1"/>
                  </a:solidFill>
                  <a:latin typeface="Corbel" charset="0"/>
                  <a:ea typeface="MS PGothic" charset="-128"/>
                </a:defRPr>
              </a:lvl8pPr>
              <a:lvl9pPr marL="3886200" indent="-228600" eaLnBrk="0" fontAlgn="base" hangingPunct="0">
                <a:spcBef>
                  <a:spcPct val="0"/>
                </a:spcBef>
                <a:spcAft>
                  <a:spcPct val="0"/>
                </a:spcAft>
                <a:defRPr>
                  <a:solidFill>
                    <a:schemeClr val="tx1"/>
                  </a:solidFill>
                  <a:latin typeface="Corbel" charset="0"/>
                  <a:ea typeface="MS PGothic"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0" u="sng" strike="noStrike" kern="1200" cap="none" spc="0" normalizeH="0" baseline="0" noProof="0" dirty="0">
                  <a:ln>
                    <a:noFill/>
                  </a:ln>
                  <a:solidFill>
                    <a:srgbClr val="10479B"/>
                  </a:solidFill>
                  <a:effectLst/>
                  <a:uLnTx/>
                  <a:uFillTx/>
                  <a:latin typeface="Optima" panose="02000503060000020004"/>
                  <a:ea typeface="MS PGothic" charset="-128"/>
                  <a:cs typeface="+mn-cs"/>
                </a:rPr>
                <a:t>Item Number</a:t>
              </a:r>
              <a:r>
                <a:rPr kumimoji="0" lang="en-US" altLang="en-US" sz="1800" b="0" i="0" u="sng" strike="noStrike" kern="1200" cap="none" spc="0" normalizeH="0" baseline="0" noProof="0" dirty="0">
                  <a:ln>
                    <a:noFill/>
                  </a:ln>
                  <a:solidFill>
                    <a:srgbClr val="10479B"/>
                  </a:solidFill>
                  <a:effectLst/>
                  <a:uLnTx/>
                  <a:uFillTx/>
                  <a:latin typeface="Optima" panose="02000503060000020004"/>
                  <a:ea typeface="MS PGothic" charset="-128"/>
                  <a:cs typeface="+mn-cs"/>
                </a:rPr>
                <a:t>:  </a:t>
              </a:r>
              <a:r>
                <a:rPr kumimoji="0" lang="en-US" altLang="en-US" sz="1800" b="1" i="0" u="sng" strike="noStrike" kern="1200" cap="none" spc="0" normalizeH="0" baseline="0" noProof="0" dirty="0">
                  <a:ln>
                    <a:noFill/>
                  </a:ln>
                  <a:solidFill>
                    <a:srgbClr val="10479B"/>
                  </a:solidFill>
                  <a:effectLst/>
                  <a:uLnTx/>
                  <a:uFillTx/>
                  <a:latin typeface="Optima" panose="02000503060000020004"/>
                  <a:ea typeface="MS PGothic" charset="-128"/>
                  <a:cs typeface="+mn-cs"/>
                </a:rPr>
                <a:t>123456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0" i="0" u="sng" strike="noStrike" kern="1200" cap="none" spc="0" normalizeH="0" baseline="0" noProof="0" dirty="0">
                  <a:ln>
                    <a:noFill/>
                  </a:ln>
                  <a:solidFill>
                    <a:srgbClr val="10479B"/>
                  </a:solidFill>
                  <a:effectLst/>
                  <a:uLnTx/>
                  <a:uFillTx/>
                  <a:latin typeface="Optima" panose="02000503060000020004"/>
                  <a:ea typeface="MS PGothic" charset="-128"/>
                  <a:cs typeface="+mn-cs"/>
                </a:rPr>
                <a:t>Current Catalogue Description</a:t>
              </a:r>
            </a:p>
          </p:txBody>
        </p:sp>
      </p:grpSp>
      <p:sp>
        <p:nvSpPr>
          <p:cNvPr id="22" name="Rectangle 2"/>
          <p:cNvSpPr>
            <a:spLocks noChangeArrowheads="1"/>
          </p:cNvSpPr>
          <p:nvPr/>
        </p:nvSpPr>
        <p:spPr bwMode="auto">
          <a:xfrm>
            <a:off x="1220789" y="4509495"/>
            <a:ext cx="3730625" cy="985529"/>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92075" tIns="46039" rIns="92075" bIns="4603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0479B"/>
                </a:solidFill>
                <a:effectLst/>
                <a:uLnTx/>
                <a:uFillTx/>
                <a:latin typeface="Optima" panose="02000503060000020004"/>
                <a:ea typeface="+mn-ea"/>
                <a:cs typeface="+mn-cs"/>
              </a:rPr>
              <a:t>BEARING, BALL: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14FFB"/>
                </a:solidFill>
                <a:effectLst/>
                <a:uLnTx/>
                <a:uFillTx/>
                <a:latin typeface="Optima" panose="02000503060000020004"/>
                <a:ea typeface="+mn-ea"/>
                <a:cs typeface="+mn-cs"/>
              </a:rPr>
              <a:t>OUTSIDE DIAMETER: </a:t>
            </a:r>
            <a:r>
              <a:rPr kumimoji="0" lang="en-US" sz="1100" b="1" i="0" u="none" strike="noStrike" kern="1200" cap="none" spc="0" normalizeH="0" baseline="0" noProof="0" dirty="0">
                <a:ln>
                  <a:noFill/>
                </a:ln>
                <a:solidFill>
                  <a:prstClr val="black"/>
                </a:solidFill>
                <a:effectLst/>
                <a:uLnTx/>
                <a:uFillTx/>
                <a:latin typeface="Optima" panose="02000503060000020004"/>
                <a:ea typeface="+mn-ea"/>
                <a:cs typeface="+mn-cs"/>
              </a:rPr>
              <a:t>62MM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14FFB"/>
                </a:solidFill>
                <a:effectLst/>
                <a:uLnTx/>
                <a:uFillTx/>
                <a:latin typeface="Optima" panose="02000503060000020004"/>
                <a:ea typeface="+mn-ea"/>
                <a:cs typeface="+mn-cs"/>
              </a:rPr>
              <a:t>WIDTH: </a:t>
            </a:r>
            <a:r>
              <a:rPr kumimoji="0" lang="en-US" sz="1100" b="1" i="0" u="none" strike="noStrike" kern="1200" cap="none" spc="0" normalizeH="0" baseline="0" noProof="0" dirty="0">
                <a:ln>
                  <a:noFill/>
                </a:ln>
                <a:solidFill>
                  <a:prstClr val="black"/>
                </a:solidFill>
                <a:effectLst/>
                <a:uLnTx/>
                <a:uFillTx/>
                <a:latin typeface="Optima" panose="02000503060000020004"/>
                <a:ea typeface="+mn-ea"/>
                <a:cs typeface="+mn-cs"/>
              </a:rPr>
              <a:t>16MM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14FFB"/>
                </a:solidFill>
                <a:effectLst/>
                <a:uLnTx/>
                <a:uFillTx/>
                <a:latin typeface="Optima" panose="02000503060000020004"/>
                <a:ea typeface="+mn-ea"/>
                <a:cs typeface="+mn-cs"/>
              </a:rPr>
              <a:t>IBI: </a:t>
            </a:r>
            <a:r>
              <a:rPr kumimoji="0" lang="en-US" sz="1100" b="1" i="0" u="none" strike="noStrike" kern="1200" cap="none" spc="0" normalizeH="0" baseline="0" noProof="0" dirty="0">
                <a:ln>
                  <a:noFill/>
                </a:ln>
                <a:solidFill>
                  <a:prstClr val="black"/>
                </a:solidFill>
                <a:effectLst/>
                <a:uLnTx/>
                <a:uFillTx/>
                <a:latin typeface="Optima" panose="02000503060000020004"/>
                <a:ea typeface="+mn-ea"/>
                <a:cs typeface="+mn-cs"/>
              </a:rPr>
              <a:t>11979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14FFB"/>
                </a:solidFill>
                <a:effectLst/>
                <a:uLnTx/>
                <a:uFillTx/>
                <a:latin typeface="Optima" panose="02000503060000020004"/>
                <a:ea typeface="+mn-ea"/>
                <a:cs typeface="+mn-cs"/>
              </a:rPr>
              <a:t>APPLICATION</a:t>
            </a:r>
            <a:r>
              <a:rPr kumimoji="0" lang="en-US" sz="1100" b="1" i="0" u="none" strike="noStrike" kern="1200" cap="none" spc="0" normalizeH="0" baseline="0" noProof="0" dirty="0">
                <a:ln>
                  <a:noFill/>
                </a:ln>
                <a:solidFill>
                  <a:prstClr val="black"/>
                </a:solidFill>
                <a:effectLst/>
                <a:uLnTx/>
                <a:uFillTx/>
                <a:latin typeface="Optima" panose="02000503060000020004"/>
                <a:ea typeface="+mn-ea"/>
                <a:cs typeface="+mn-cs"/>
              </a:rPr>
              <a:t>: MOTOR</a:t>
            </a:r>
          </a:p>
        </p:txBody>
      </p:sp>
      <p:sp>
        <p:nvSpPr>
          <p:cNvPr id="23" name="Rectangle 3"/>
          <p:cNvSpPr>
            <a:spLocks noChangeArrowheads="1"/>
          </p:cNvSpPr>
          <p:nvPr/>
        </p:nvSpPr>
        <p:spPr bwMode="auto">
          <a:xfrm>
            <a:off x="1290636" y="5717170"/>
            <a:ext cx="2143125" cy="339198"/>
          </a:xfrm>
          <a:prstGeom prst="rect">
            <a:avLst/>
          </a:prstGeom>
          <a:noFill/>
          <a:ln w="12700">
            <a:solidFill>
              <a:srgbClr val="676767"/>
            </a:solidFill>
            <a:miter lim="800000"/>
            <a:headEnd/>
            <a:tailEnd/>
          </a:ln>
          <a:extLst>
            <a:ext uri="{909E8E84-426E-40DD-AFC4-6F175D3DCCD1}">
              <a14:hiddenFill xmlns:a14="http://schemas.microsoft.com/office/drawing/2010/main">
                <a:solidFill>
                  <a:srgbClr val="FFFFFF"/>
                </a:solidFill>
              </a14:hiddenFill>
            </a:ext>
          </a:extLst>
        </p:spPr>
        <p:txBody>
          <a:bodyPr lIns="92075" tIns="46039" rIns="92075" bIns="46039">
            <a:spAutoFit/>
          </a:bodyPr>
          <a:lstStyle>
            <a:lvl1pPr>
              <a:defRPr>
                <a:solidFill>
                  <a:schemeClr val="tx1"/>
                </a:solidFill>
                <a:latin typeface="Corbel" charset="0"/>
                <a:ea typeface="MS PGothic" charset="-128"/>
              </a:defRPr>
            </a:lvl1pPr>
            <a:lvl2pPr marL="742950" indent="-285750">
              <a:defRPr>
                <a:solidFill>
                  <a:schemeClr val="tx1"/>
                </a:solidFill>
                <a:latin typeface="Corbel" charset="0"/>
                <a:ea typeface="MS PGothic" charset="-128"/>
              </a:defRPr>
            </a:lvl2pPr>
            <a:lvl3pPr marL="1143000" indent="-228600">
              <a:defRPr>
                <a:solidFill>
                  <a:schemeClr val="tx1"/>
                </a:solidFill>
                <a:latin typeface="Corbel" charset="0"/>
                <a:ea typeface="MS PGothic" charset="-128"/>
              </a:defRPr>
            </a:lvl3pPr>
            <a:lvl4pPr marL="1600200" indent="-228600">
              <a:defRPr>
                <a:solidFill>
                  <a:schemeClr val="tx1"/>
                </a:solidFill>
                <a:latin typeface="Corbel" charset="0"/>
                <a:ea typeface="MS PGothic" charset="-128"/>
              </a:defRPr>
            </a:lvl4pPr>
            <a:lvl5pPr marL="2057400" indent="-228600">
              <a:defRPr>
                <a:solidFill>
                  <a:schemeClr val="tx1"/>
                </a:solidFill>
                <a:latin typeface="Corbel" charset="0"/>
                <a:ea typeface="MS PGothic" charset="-128"/>
              </a:defRPr>
            </a:lvl5pPr>
            <a:lvl6pPr marL="2514600" indent="-228600" eaLnBrk="0" fontAlgn="base" hangingPunct="0">
              <a:spcBef>
                <a:spcPct val="0"/>
              </a:spcBef>
              <a:spcAft>
                <a:spcPct val="0"/>
              </a:spcAft>
              <a:defRPr>
                <a:solidFill>
                  <a:schemeClr val="tx1"/>
                </a:solidFill>
                <a:latin typeface="Corbel" charset="0"/>
                <a:ea typeface="MS PGothic" charset="-128"/>
              </a:defRPr>
            </a:lvl6pPr>
            <a:lvl7pPr marL="2971800" indent="-228600" eaLnBrk="0" fontAlgn="base" hangingPunct="0">
              <a:spcBef>
                <a:spcPct val="0"/>
              </a:spcBef>
              <a:spcAft>
                <a:spcPct val="0"/>
              </a:spcAft>
              <a:defRPr>
                <a:solidFill>
                  <a:schemeClr val="tx1"/>
                </a:solidFill>
                <a:latin typeface="Corbel" charset="0"/>
                <a:ea typeface="MS PGothic" charset="-128"/>
              </a:defRPr>
            </a:lvl7pPr>
            <a:lvl8pPr marL="3429000" indent="-228600" eaLnBrk="0" fontAlgn="base" hangingPunct="0">
              <a:spcBef>
                <a:spcPct val="0"/>
              </a:spcBef>
              <a:spcAft>
                <a:spcPct val="0"/>
              </a:spcAft>
              <a:defRPr>
                <a:solidFill>
                  <a:schemeClr val="tx1"/>
                </a:solidFill>
                <a:latin typeface="Corbel" charset="0"/>
                <a:ea typeface="MS PGothic" charset="-128"/>
              </a:defRPr>
            </a:lvl8pPr>
            <a:lvl9pPr marL="3886200" indent="-228600" eaLnBrk="0" fontAlgn="base" hangingPunct="0">
              <a:spcBef>
                <a:spcPct val="0"/>
              </a:spcBef>
              <a:spcAft>
                <a:spcPct val="0"/>
              </a:spcAft>
              <a:defRPr>
                <a:solidFill>
                  <a:schemeClr val="tx1"/>
                </a:solidFill>
                <a:latin typeface="Corbel" charset="0"/>
                <a:ea typeface="MS PGothic"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2060"/>
                </a:solidFill>
                <a:effectLst/>
                <a:uLnTx/>
                <a:uFillTx/>
                <a:latin typeface="Optima" panose="02000503060000020004"/>
                <a:ea typeface="MS PGothic" charset="-128"/>
                <a:cs typeface="+mn-cs"/>
              </a:rPr>
              <a:t>P/N: 6206ZZC3  NSK</a:t>
            </a:r>
          </a:p>
        </p:txBody>
      </p:sp>
      <p:sp>
        <p:nvSpPr>
          <p:cNvPr id="7" name="Down Arrow 6"/>
          <p:cNvSpPr/>
          <p:nvPr/>
        </p:nvSpPr>
        <p:spPr>
          <a:xfrm>
            <a:off x="2679700" y="3291840"/>
            <a:ext cx="812800" cy="1016000"/>
          </a:xfrm>
          <a:prstGeom prst="downArrow">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48000" tIns="0" rIns="48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Arial"/>
            </a:endParaRPr>
          </a:p>
        </p:txBody>
      </p:sp>
      <p:sp>
        <p:nvSpPr>
          <p:cNvPr id="24" name="Down Arrow 23"/>
          <p:cNvSpPr/>
          <p:nvPr/>
        </p:nvSpPr>
        <p:spPr>
          <a:xfrm rot="16200000">
            <a:off x="5807849" y="4509648"/>
            <a:ext cx="812800" cy="1016000"/>
          </a:xfrm>
          <a:prstGeom prst="downArrow">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48000" tIns="0" rIns="48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0479B"/>
              </a:solidFill>
              <a:effectLst/>
              <a:uLnTx/>
              <a:uFillTx/>
              <a:latin typeface="Optima" panose="02000503060000020004"/>
              <a:ea typeface="+mn-ea"/>
              <a:cs typeface="Arial"/>
            </a:endParaRPr>
          </a:p>
        </p:txBody>
      </p:sp>
      <p:sp>
        <p:nvSpPr>
          <p:cNvPr id="25" name="TextBox 24"/>
          <p:cNvSpPr txBox="1"/>
          <p:nvPr/>
        </p:nvSpPr>
        <p:spPr>
          <a:xfrm>
            <a:off x="3443289" y="3571765"/>
            <a:ext cx="1006793" cy="276999"/>
          </a:xfrm>
          <a:prstGeom prst="rect">
            <a:avLst/>
          </a:prstGeom>
          <a:noFill/>
        </p:spPr>
        <p:txBody>
          <a:bodyPr wrap="square">
            <a:spAutoFit/>
          </a:bodyPr>
          <a:lstStyle>
            <a:lvl1pPr algn="ctr">
              <a:buClr>
                <a:srgbClr val="4F81BD"/>
              </a:buClr>
              <a:buSzPct val="80000"/>
              <a:buFont typeface="Wingdings" pitchFamily="2" charset="2"/>
              <a:buNone/>
              <a:defRPr sz="900" b="1">
                <a:solidFill>
                  <a:prstClr val="black"/>
                </a:solidFill>
                <a:ea typeface="Tahoma" pitchFamily="34" charset="0"/>
                <a:cs typeface="Calibri"/>
              </a:defRPr>
            </a:lvl1pPr>
            <a:extLst/>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US" sz="1200" b="1" i="0" u="none" strike="noStrike" kern="1200" cap="none" spc="0" normalizeH="0" baseline="0" noProof="0" dirty="0">
                <a:ln>
                  <a:noFill/>
                </a:ln>
                <a:solidFill>
                  <a:prstClr val="black"/>
                </a:solidFill>
                <a:effectLst/>
                <a:uLnTx/>
                <a:uFillTx/>
                <a:latin typeface="Optima" panose="02000503060000020004" pitchFamily="2" charset="0"/>
                <a:ea typeface="Tahoma" pitchFamily="34" charset="0"/>
                <a:cs typeface="Calibri"/>
              </a:rPr>
              <a:t>Catalogued</a:t>
            </a:r>
          </a:p>
        </p:txBody>
      </p:sp>
      <p:sp>
        <p:nvSpPr>
          <p:cNvPr id="26" name="TextBox 25"/>
          <p:cNvSpPr txBox="1"/>
          <p:nvPr/>
        </p:nvSpPr>
        <p:spPr>
          <a:xfrm>
            <a:off x="5655452" y="5430835"/>
            <a:ext cx="1006793" cy="276999"/>
          </a:xfrm>
          <a:prstGeom prst="rect">
            <a:avLst/>
          </a:prstGeom>
          <a:noFill/>
        </p:spPr>
        <p:txBody>
          <a:bodyPr wrap="square">
            <a:spAutoFit/>
          </a:bodyPr>
          <a:lstStyle>
            <a:lvl1pPr algn="ctr">
              <a:buClr>
                <a:srgbClr val="4F81BD"/>
              </a:buClr>
              <a:buSzPct val="80000"/>
              <a:buFont typeface="Wingdings" pitchFamily="2" charset="2"/>
              <a:buNone/>
              <a:defRPr sz="900" b="1">
                <a:solidFill>
                  <a:prstClr val="black"/>
                </a:solidFill>
                <a:ea typeface="Tahoma" pitchFamily="34" charset="0"/>
                <a:cs typeface="Calibri"/>
              </a:defRPr>
            </a:lvl1pPr>
            <a:extLst/>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US" sz="1200" b="1" i="0" u="none" strike="noStrike" kern="1200" cap="none" spc="0" normalizeH="0" baseline="0" noProof="0" dirty="0">
                <a:ln>
                  <a:noFill/>
                </a:ln>
                <a:solidFill>
                  <a:srgbClr val="FF0000"/>
                </a:solidFill>
                <a:effectLst/>
                <a:uLnTx/>
                <a:uFillTx/>
                <a:latin typeface="Optima" panose="02000503060000020004" pitchFamily="2" charset="0"/>
                <a:ea typeface="Tahoma" pitchFamily="34" charset="0"/>
                <a:cs typeface="Calibri"/>
              </a:rPr>
              <a:t>Enriched</a:t>
            </a:r>
          </a:p>
        </p:txBody>
      </p:sp>
      <p:sp>
        <p:nvSpPr>
          <p:cNvPr id="27" name="Content Placeholder 2"/>
          <p:cNvSpPr>
            <a:spLocks noGrp="1"/>
          </p:cNvSpPr>
          <p:nvPr>
            <p:ph idx="1"/>
          </p:nvPr>
        </p:nvSpPr>
        <p:spPr>
          <a:xfrm>
            <a:off x="241927" y="839613"/>
            <a:ext cx="11672869" cy="782827"/>
          </a:xfrm>
        </p:spPr>
        <p:txBody>
          <a:bodyPr>
            <a:normAutofit fontScale="62500" lnSpcReduction="20000"/>
          </a:bodyPr>
          <a:lstStyle/>
          <a:p>
            <a:pPr marL="0" indent="0">
              <a:lnSpc>
                <a:spcPct val="107000"/>
              </a:lnSpc>
              <a:spcAft>
                <a:spcPts val="1067"/>
              </a:spcAft>
              <a:buNone/>
            </a:pPr>
            <a:r>
              <a:rPr lang="en-US" sz="3200" dirty="0">
                <a:latin typeface="Optima" panose="02000503060000020004"/>
                <a:ea typeface="Times New Roman" panose="02020603050405020304" pitchFamily="18" charset="0"/>
                <a:cs typeface="Arial" panose="020B0604020202020204" pitchFamily="34" charset="0"/>
              </a:rPr>
              <a:t>Enrichment is the process of sourcing additional information about a material item from physical inspection or external sources like the internet, manufacturer catalogues or engineering drawings.</a:t>
            </a:r>
            <a:endParaRPr lang="en-US" dirty="0">
              <a:latin typeface="Optima" panose="02000503060000020004"/>
            </a:endParaRP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64320" y="1625292"/>
            <a:ext cx="1965680" cy="1068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10081" y="2769351"/>
            <a:ext cx="1197601" cy="971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963813" y="2865032"/>
            <a:ext cx="955523" cy="853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09091" y="2769351"/>
            <a:ext cx="1275572" cy="73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59159" y="1654912"/>
            <a:ext cx="1906261" cy="1014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Left Brace 32"/>
          <p:cNvSpPr/>
          <p:nvPr/>
        </p:nvSpPr>
        <p:spPr>
          <a:xfrm rot="16200000">
            <a:off x="9113184" y="1650609"/>
            <a:ext cx="629920" cy="436947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533" b="0"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Rectangle 33"/>
          <p:cNvSpPr/>
          <p:nvPr/>
        </p:nvSpPr>
        <p:spPr>
          <a:xfrm>
            <a:off x="10895168" y="2827493"/>
            <a:ext cx="1199045" cy="479631"/>
          </a:xfrm>
          <a:prstGeom prst="rect">
            <a:avLst/>
          </a:prstGeom>
          <a:ln/>
        </p:spPr>
        <p:style>
          <a:lnRef idx="1">
            <a:schemeClr val="accent1"/>
          </a:lnRef>
          <a:fillRef idx="2">
            <a:schemeClr val="accent1"/>
          </a:fillRef>
          <a:effectRef idx="1">
            <a:schemeClr val="accent1"/>
          </a:effectRef>
          <a:fontRef idx="minor">
            <a:schemeClr val="dk1"/>
          </a:fontRef>
        </p:style>
        <p:txBody>
          <a:bodyPr lIns="48000" tIns="0" rIns="48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black"/>
                </a:solidFill>
                <a:effectLst/>
                <a:uLnTx/>
                <a:uFillTx/>
                <a:latin typeface="Arial"/>
                <a:ea typeface="+mn-ea"/>
                <a:cs typeface="Arial"/>
              </a:rPr>
              <a:t>PiLog Data Repository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black"/>
                </a:solidFill>
                <a:effectLst/>
                <a:uLnTx/>
                <a:uFillTx/>
                <a:latin typeface="Arial"/>
                <a:ea typeface="+mn-ea"/>
                <a:cs typeface="Arial"/>
              </a:rPr>
              <a:t>(10 Million Records)</a:t>
            </a:r>
          </a:p>
        </p:txBody>
      </p:sp>
      <p:sp>
        <p:nvSpPr>
          <p:cNvPr id="37" name="Date Placeholder 3">
            <a:extLst>
              <a:ext uri="{FF2B5EF4-FFF2-40B4-BE49-F238E27FC236}">
                <a16:creationId xmlns:a16="http://schemas.microsoft.com/office/drawing/2014/main" id="{099EE32B-38FF-544C-BADD-72D73876A726}"/>
              </a:ext>
            </a:extLst>
          </p:cNvPr>
          <p:cNvSpPr>
            <a:spLocks noGrp="1"/>
          </p:cNvSpPr>
          <p:nvPr>
            <p:ph type="dt" sz="half" idx="10"/>
          </p:nvPr>
        </p:nvSpPr>
        <p:spPr>
          <a:xfrm>
            <a:off x="282120" y="6591609"/>
            <a:ext cx="2186760" cy="226715"/>
          </a:xfrm>
        </p:spPr>
        <p:txBody>
          <a:bodyPr/>
          <a:lstStyle/>
          <a:p>
            <a:pPr marL="0" marR="0" lvl="0" indent="0" algn="l" defTabSz="609491"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dirty="0">
                <a:ln>
                  <a:noFill/>
                </a:ln>
                <a:solidFill>
                  <a:prstClr val="white"/>
                </a:solidFill>
                <a:effectLst/>
                <a:uLnTx/>
                <a:uFillTx/>
                <a:latin typeface="Arial"/>
                <a:ea typeface="+mn-ea"/>
                <a:cs typeface="Arial"/>
              </a:rPr>
              <a:t>PiLog</a:t>
            </a:r>
          </a:p>
        </p:txBody>
      </p:sp>
      <p:sp>
        <p:nvSpPr>
          <p:cNvPr id="39" name="Footer Placeholder 4"/>
          <p:cNvSpPr>
            <a:spLocks noGrp="1"/>
          </p:cNvSpPr>
          <p:nvPr>
            <p:ph type="ftr" sz="quarter" idx="11"/>
          </p:nvPr>
        </p:nvSpPr>
        <p:spPr>
          <a:xfrm>
            <a:off x="4165600" y="6622089"/>
            <a:ext cx="3860800" cy="226715"/>
          </a:xfrm>
        </p:spPr>
        <p:txBody>
          <a:bodyPr/>
          <a:lstStyle/>
          <a:p>
            <a:pPr marL="0" marR="0" lvl="0" indent="0" algn="ctr" defTabSz="609491" rtl="0" eaLnBrk="1" fontAlgn="auto" latinLnBrk="0" hangingPunct="1">
              <a:lnSpc>
                <a:spcPct val="100000"/>
              </a:lnSpc>
              <a:spcBef>
                <a:spcPts val="0"/>
              </a:spcBef>
              <a:spcAft>
                <a:spcPts val="0"/>
              </a:spcAft>
              <a:buClrTx/>
              <a:buSzTx/>
              <a:buFontTx/>
              <a:buNone/>
              <a:tabLst/>
              <a:defRPr/>
            </a:pPr>
            <a:r>
              <a:rPr kumimoji="0" lang="en-ZA" sz="1300" b="0" i="0" u="none" strike="noStrike" kern="1200" cap="none" spc="0" normalizeH="0" baseline="0" noProof="0" dirty="0">
                <a:ln>
                  <a:noFill/>
                </a:ln>
                <a:solidFill>
                  <a:srgbClr val="002060"/>
                </a:solidFill>
                <a:effectLst/>
                <a:uLnTx/>
                <a:uFillTx/>
                <a:latin typeface="Futura"/>
                <a:ea typeface="+mn-ea"/>
                <a:cs typeface="Futura"/>
              </a:rPr>
              <a:t>www.piloggroup.com</a:t>
            </a:r>
          </a:p>
        </p:txBody>
      </p:sp>
      <p:sp>
        <p:nvSpPr>
          <p:cNvPr id="35" name="Slide Number Placeholder 5">
            <a:extLst>
              <a:ext uri="{FF2B5EF4-FFF2-40B4-BE49-F238E27FC236}">
                <a16:creationId xmlns:a16="http://schemas.microsoft.com/office/drawing/2014/main" id="{A27077C2-21B8-F840-889E-611CA1FB3A2B}"/>
              </a:ext>
            </a:extLst>
          </p:cNvPr>
          <p:cNvSpPr>
            <a:spLocks noGrp="1"/>
          </p:cNvSpPr>
          <p:nvPr>
            <p:ph type="sldNum" sz="quarter" idx="12"/>
          </p:nvPr>
        </p:nvSpPr>
        <p:spPr>
          <a:xfrm>
            <a:off x="10034954" y="6648288"/>
            <a:ext cx="2133600" cy="170036"/>
          </a:xfrm>
        </p:spPr>
        <p:txBody>
          <a:bodyPr/>
          <a:lstStyle/>
          <a:p>
            <a:pPr marL="0" marR="0" lvl="0" indent="0" algn="r" defTabSz="609491"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6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609491" rtl="0" eaLnBrk="1" fontAlgn="auto" latinLnBrk="0" hangingPunct="1">
                <a:lnSpc>
                  <a:spcPct val="100000"/>
                </a:lnSpc>
                <a:spcBef>
                  <a:spcPts val="0"/>
                </a:spcBef>
                <a:spcAft>
                  <a:spcPts val="0"/>
                </a:spcAft>
                <a:buClrTx/>
                <a:buSzTx/>
                <a:buFontTx/>
                <a:buNone/>
                <a:tabLst/>
                <a:defRPr/>
              </a:pPr>
              <a:t>35</a:t>
            </a:fld>
            <a:endParaRPr kumimoji="0" lang="en-ZA" sz="16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572987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55"/>
            <a:ext cx="11672869" cy="826603"/>
          </a:xfrm>
        </p:spPr>
        <p:txBody>
          <a:bodyPr>
            <a:normAutofit/>
          </a:bodyPr>
          <a:lstStyle/>
          <a:p>
            <a:r>
              <a:rPr lang="en-IN" sz="2400" b="1" dirty="0">
                <a:solidFill>
                  <a:srgbClr val="10479B"/>
                </a:solidFill>
                <a:latin typeface="Optima" panose="02000503060000020004"/>
                <a:ea typeface="+mn-ea"/>
                <a:cs typeface="Arial" panose="020B0604020202020204" pitchFamily="34" charset="0"/>
              </a:rPr>
              <a:t>Sample Catalogued Data (Generation of SAP Short Descriptions)</a:t>
            </a:r>
            <a:endParaRPr lang="en-US" sz="2400" b="1" dirty="0">
              <a:solidFill>
                <a:srgbClr val="10479B"/>
              </a:solidFill>
              <a:latin typeface="Optima" panose="02000503060000020004"/>
              <a:ea typeface="+mn-ea"/>
              <a:cs typeface="Arial" panose="020B0604020202020204" pitchFamily="34" charset="0"/>
            </a:endParaRPr>
          </a:p>
        </p:txBody>
      </p:sp>
      <p:sp>
        <p:nvSpPr>
          <p:cNvPr id="4" name="Date Placeholder 3"/>
          <p:cNvSpPr>
            <a:spLocks noGrp="1"/>
          </p:cNvSpPr>
          <p:nvPr>
            <p:ph type="dt" sz="half" idx="10"/>
          </p:nvPr>
        </p:nvSpPr>
        <p:spPr/>
        <p:txBody>
          <a:bodyPr/>
          <a:lstStyle/>
          <a:p>
            <a:pPr marL="0" marR="0" lvl="0" indent="0" algn="l" defTabSz="609491" rtl="0" eaLnBrk="1" fontAlgn="auto" latinLnBrk="0" hangingPunct="1">
              <a:lnSpc>
                <a:spcPct val="100000"/>
              </a:lnSpc>
              <a:spcBef>
                <a:spcPts val="0"/>
              </a:spcBef>
              <a:spcAft>
                <a:spcPts val="0"/>
              </a:spcAft>
              <a:buClrTx/>
              <a:buSzTx/>
              <a:buFontTx/>
              <a:buNone/>
              <a:tabLst/>
              <a:defRPr/>
            </a:pPr>
            <a:fld id="{A7584394-88CC-B645-ADA0-14DB49DE12D9}" type="datetime1">
              <a:rPr kumimoji="0" lang="en-ZA" sz="1600" b="0" i="0" u="none" strike="noStrike" kern="1200" cap="none" spc="0" normalizeH="0" baseline="0" noProof="0" smtClean="0">
                <a:ln>
                  <a:noFill/>
                </a:ln>
                <a:solidFill>
                  <a:srgbClr val="10479B">
                    <a:lumMod val="50000"/>
                  </a:srgbClr>
                </a:solidFill>
                <a:effectLst/>
                <a:uLnTx/>
                <a:uFillTx/>
                <a:latin typeface="Arial"/>
                <a:ea typeface="+mn-ea"/>
                <a:cs typeface="Arial"/>
              </a:rPr>
              <a:pPr marL="0" marR="0" lvl="0" indent="0" algn="l" defTabSz="609491" rtl="0" eaLnBrk="1" fontAlgn="auto" latinLnBrk="0" hangingPunct="1">
                <a:lnSpc>
                  <a:spcPct val="100000"/>
                </a:lnSpc>
                <a:spcBef>
                  <a:spcPts val="0"/>
                </a:spcBef>
                <a:spcAft>
                  <a:spcPts val="0"/>
                </a:spcAft>
                <a:buClrTx/>
                <a:buSzTx/>
                <a:buFontTx/>
                <a:buNone/>
                <a:tabLst/>
                <a:defRPr/>
              </a:pPr>
              <a:t>2024/07/14</a:t>
            </a:fld>
            <a:endParaRPr kumimoji="0" lang="en-ZA" sz="1600" b="0" i="0" u="none" strike="noStrike" kern="1200" cap="none" spc="0" normalizeH="0" baseline="0" noProof="0" dirty="0">
              <a:ln>
                <a:noFill/>
              </a:ln>
              <a:solidFill>
                <a:srgbClr val="10479B">
                  <a:lumMod val="50000"/>
                </a:srgbClr>
              </a:solidFill>
              <a:effectLst/>
              <a:uLnTx/>
              <a:uFillTx/>
              <a:latin typeface="Arial"/>
              <a:ea typeface="+mn-ea"/>
              <a:cs typeface="Arial"/>
            </a:endParaRPr>
          </a:p>
        </p:txBody>
      </p:sp>
      <p:sp>
        <p:nvSpPr>
          <p:cNvPr id="5" name="Footer Placeholder 4"/>
          <p:cNvSpPr>
            <a:spLocks noGrp="1"/>
          </p:cNvSpPr>
          <p:nvPr>
            <p:ph type="ftr" sz="quarter" idx="11"/>
          </p:nvPr>
        </p:nvSpPr>
        <p:spPr/>
        <p:txBody>
          <a:bodyPr/>
          <a:lstStyle/>
          <a:p>
            <a:pPr marL="0" marR="0" lvl="0" indent="0" algn="ctr" defTabSz="609491" rtl="0" eaLnBrk="1" fontAlgn="auto" latinLnBrk="0" hangingPunct="1">
              <a:lnSpc>
                <a:spcPct val="100000"/>
              </a:lnSpc>
              <a:spcBef>
                <a:spcPts val="0"/>
              </a:spcBef>
              <a:spcAft>
                <a:spcPts val="0"/>
              </a:spcAft>
              <a:buClrTx/>
              <a:buSzTx/>
              <a:buFontTx/>
              <a:buNone/>
              <a:tabLst/>
              <a:defRPr/>
            </a:pPr>
            <a:r>
              <a:rPr kumimoji="0" lang="en-ZA" sz="1300" b="0" i="0" u="none" strike="noStrike" kern="1200" cap="none" spc="0" normalizeH="0" baseline="0" noProof="0">
                <a:ln>
                  <a:noFill/>
                </a:ln>
                <a:solidFill>
                  <a:srgbClr val="10479B">
                    <a:lumMod val="50000"/>
                  </a:srgbClr>
                </a:solidFill>
                <a:effectLst/>
                <a:uLnTx/>
                <a:uFillTx/>
                <a:latin typeface="Futura"/>
                <a:ea typeface="+mn-ea"/>
                <a:cs typeface="Futura"/>
              </a:rPr>
              <a:t>www.piloggroup.com</a:t>
            </a:r>
            <a:endParaRPr kumimoji="0" lang="en-ZA" sz="1300" b="0" i="0" u="none" strike="noStrike" kern="1200" cap="none" spc="0" normalizeH="0" baseline="0" noProof="0" dirty="0">
              <a:ln>
                <a:noFill/>
              </a:ln>
              <a:solidFill>
                <a:srgbClr val="10479B">
                  <a:lumMod val="50000"/>
                </a:srgbClr>
              </a:solidFill>
              <a:effectLst/>
              <a:uLnTx/>
              <a:uFillTx/>
              <a:latin typeface="Futura"/>
              <a:ea typeface="+mn-ea"/>
              <a:cs typeface="Futura"/>
            </a:endParaRPr>
          </a:p>
        </p:txBody>
      </p:sp>
      <p:sp>
        <p:nvSpPr>
          <p:cNvPr id="6" name="Slide Number Placeholder 5"/>
          <p:cNvSpPr>
            <a:spLocks noGrp="1"/>
          </p:cNvSpPr>
          <p:nvPr>
            <p:ph type="sldNum" sz="quarter" idx="12"/>
          </p:nvPr>
        </p:nvSpPr>
        <p:spPr/>
        <p:txBody>
          <a:bodyPr/>
          <a:lstStyle/>
          <a:p>
            <a:pPr marL="0" marR="0" lvl="0" indent="0" algn="r" defTabSz="609491"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600" b="0" i="0" u="none" strike="noStrike" kern="1200" cap="none" spc="0" normalizeH="0" baseline="0" noProof="0" smtClean="0">
                <a:ln>
                  <a:noFill/>
                </a:ln>
                <a:solidFill>
                  <a:srgbClr val="10479B">
                    <a:lumMod val="50000"/>
                  </a:srgbClr>
                </a:solidFill>
                <a:effectLst/>
                <a:uLnTx/>
                <a:uFillTx/>
                <a:latin typeface="Calibri"/>
                <a:ea typeface="+mn-ea"/>
                <a:cs typeface="+mn-cs"/>
              </a:rPr>
              <a:pPr marL="0" marR="0" lvl="0" indent="0" algn="r" defTabSz="609491" rtl="0" eaLnBrk="1" fontAlgn="auto" latinLnBrk="0" hangingPunct="1">
                <a:lnSpc>
                  <a:spcPct val="100000"/>
                </a:lnSpc>
                <a:spcBef>
                  <a:spcPts val="0"/>
                </a:spcBef>
                <a:spcAft>
                  <a:spcPts val="0"/>
                </a:spcAft>
                <a:buClrTx/>
                <a:buSzTx/>
                <a:buFontTx/>
                <a:buNone/>
                <a:tabLst/>
                <a:defRPr/>
              </a:pPr>
              <a:t>36</a:t>
            </a:fld>
            <a:endParaRPr kumimoji="0" lang="en-ZA" sz="1600" b="0" i="0" u="none" strike="noStrike" kern="1200" cap="none" spc="0" normalizeH="0" baseline="0" noProof="0">
              <a:ln>
                <a:noFill/>
              </a:ln>
              <a:solidFill>
                <a:srgbClr val="10479B">
                  <a:lumMod val="50000"/>
                </a:srgbClr>
              </a:solidFill>
              <a:effectLst/>
              <a:uLnTx/>
              <a:uFillTx/>
              <a:latin typeface="Calibri"/>
              <a:ea typeface="+mn-ea"/>
              <a:cs typeface="+mn-cs"/>
            </a:endParaRPr>
          </a:p>
        </p:txBody>
      </p:sp>
      <p:graphicFrame>
        <p:nvGraphicFramePr>
          <p:cNvPr id="7" name="Content Placeholder 6"/>
          <p:cNvGraphicFramePr>
            <a:graphicFrameLocks noGrp="1"/>
          </p:cNvGraphicFramePr>
          <p:nvPr>
            <p:ph idx="1"/>
          </p:nvPr>
        </p:nvGraphicFramePr>
        <p:xfrm>
          <a:off x="32354" y="896029"/>
          <a:ext cx="12154846" cy="5507747"/>
        </p:xfrm>
        <a:graphic>
          <a:graphicData uri="http://schemas.openxmlformats.org/drawingml/2006/table">
            <a:tbl>
              <a:tblPr firstRow="1" bandRow="1">
                <a:tableStyleId>{5C22544A-7EE6-4342-B048-85BDC9FD1C3A}</a:tableStyleId>
              </a:tblPr>
              <a:tblGrid>
                <a:gridCol w="851987">
                  <a:extLst>
                    <a:ext uri="{9D8B030D-6E8A-4147-A177-3AD203B41FA5}">
                      <a16:colId xmlns:a16="http://schemas.microsoft.com/office/drawing/2014/main" val="20000"/>
                    </a:ext>
                  </a:extLst>
                </a:gridCol>
                <a:gridCol w="5123267">
                  <a:extLst>
                    <a:ext uri="{9D8B030D-6E8A-4147-A177-3AD203B41FA5}">
                      <a16:colId xmlns:a16="http://schemas.microsoft.com/office/drawing/2014/main" val="20001"/>
                    </a:ext>
                  </a:extLst>
                </a:gridCol>
                <a:gridCol w="6179592">
                  <a:extLst>
                    <a:ext uri="{9D8B030D-6E8A-4147-A177-3AD203B41FA5}">
                      <a16:colId xmlns:a16="http://schemas.microsoft.com/office/drawing/2014/main" val="20002"/>
                    </a:ext>
                  </a:extLst>
                </a:gridCol>
              </a:tblGrid>
              <a:tr h="796168">
                <a:tc>
                  <a:txBody>
                    <a:bodyPr/>
                    <a:lstStyle/>
                    <a:p>
                      <a:r>
                        <a:rPr lang="en-IN" sz="2100" dirty="0">
                          <a:latin typeface="Optima"/>
                        </a:rPr>
                        <a:t>S.no</a:t>
                      </a:r>
                    </a:p>
                  </a:txBody>
                  <a:tcPr marL="121920" marR="121920" marT="60960" marB="60960"/>
                </a:tc>
                <a:tc>
                  <a:txBody>
                    <a:bodyPr/>
                    <a:lstStyle/>
                    <a:p>
                      <a:r>
                        <a:rPr lang="en-IN" sz="2100" dirty="0">
                          <a:latin typeface="Optima"/>
                        </a:rPr>
                        <a:t>Source Description ( Short Text)</a:t>
                      </a:r>
                    </a:p>
                  </a:txBody>
                  <a:tcPr marL="121920" marR="121920" marT="60960" marB="60960"/>
                </a:tc>
                <a:tc>
                  <a:txBody>
                    <a:bodyPr/>
                    <a:lstStyle/>
                    <a:p>
                      <a:r>
                        <a:rPr lang="en-IN" sz="2100" dirty="0">
                          <a:latin typeface="Optima"/>
                        </a:rPr>
                        <a:t>PiLog Catalogued Short Description</a:t>
                      </a:r>
                    </a:p>
                  </a:txBody>
                  <a:tcPr marL="121920" marR="121920" marT="60960" marB="60960"/>
                </a:tc>
                <a:extLst>
                  <a:ext uri="{0D108BD9-81ED-4DB2-BD59-A6C34878D82A}">
                    <a16:rowId xmlns:a16="http://schemas.microsoft.com/office/drawing/2014/main" val="10000"/>
                  </a:ext>
                </a:extLst>
              </a:tr>
              <a:tr h="1374210">
                <a:tc>
                  <a:txBody>
                    <a:bodyPr/>
                    <a:lstStyle/>
                    <a:p>
                      <a:r>
                        <a:rPr lang="en-IN" sz="1600" dirty="0">
                          <a:latin typeface="Optima"/>
                          <a:ea typeface="Tahoma" panose="020B0604030504040204" pitchFamily="34" charset="0"/>
                          <a:cs typeface="Tahoma" panose="020B0604030504040204" pitchFamily="34" charset="0"/>
                        </a:rPr>
                        <a:t>1</a:t>
                      </a:r>
                    </a:p>
                  </a:txBody>
                  <a:tcPr marL="121920" marR="121920" marT="60960" marB="60960"/>
                </a:tc>
                <a:tc>
                  <a:txBody>
                    <a:bodyPr/>
                    <a:lstStyle/>
                    <a:p>
                      <a:r>
                        <a:rPr lang="en-IN" sz="1600" dirty="0">
                          <a:latin typeface="Optima"/>
                          <a:ea typeface="Tahoma" panose="020B0604030504040204" pitchFamily="34" charset="0"/>
                          <a:cs typeface="Tahoma" panose="020B0604030504040204" pitchFamily="34" charset="0"/>
                        </a:rPr>
                        <a:t>CONTACTOR;SCHNEIDER ELECTRIC;LC1 D80G7</a:t>
                      </a:r>
                    </a:p>
                  </a:txBody>
                  <a:tcPr marL="121920" marR="121920" marT="60960" marB="60960"/>
                </a:tc>
                <a:tc>
                  <a:txBody>
                    <a:bodyPr/>
                    <a:lstStyle/>
                    <a:p>
                      <a:r>
                        <a:rPr lang="en-IN" sz="1600" kern="1200" dirty="0">
                          <a:solidFill>
                            <a:schemeClr val="dk1"/>
                          </a:solidFill>
                          <a:latin typeface="Optima"/>
                          <a:ea typeface="Tahoma" panose="020B0604030504040204" pitchFamily="34" charset="0"/>
                          <a:cs typeface="Tahoma" panose="020B0604030504040204" pitchFamily="34" charset="0"/>
                        </a:rPr>
                        <a:t>CONTCTR,PN:LC1D80G7,80A,120VAC,5.1W</a:t>
                      </a:r>
                      <a:endParaRPr lang="en-IN" sz="1600" dirty="0">
                        <a:latin typeface="Optima"/>
                        <a:ea typeface="Tahoma" panose="020B0604030504040204" pitchFamily="34" charset="0"/>
                        <a:cs typeface="Tahoma" panose="020B0604030504040204" pitchFamily="34" charset="0"/>
                      </a:endParaRPr>
                    </a:p>
                  </a:txBody>
                  <a:tcPr marL="121920" marR="121920" marT="60960" marB="60960"/>
                </a:tc>
                <a:extLst>
                  <a:ext uri="{0D108BD9-81ED-4DB2-BD59-A6C34878D82A}">
                    <a16:rowId xmlns:a16="http://schemas.microsoft.com/office/drawing/2014/main" val="10001"/>
                  </a:ext>
                </a:extLst>
              </a:tr>
              <a:tr h="1963159">
                <a:tc>
                  <a:txBody>
                    <a:bodyPr/>
                    <a:lstStyle/>
                    <a:p>
                      <a:r>
                        <a:rPr lang="en-IN" sz="1600" dirty="0">
                          <a:latin typeface="Optima"/>
                          <a:ea typeface="Tahoma" panose="020B0604030504040204" pitchFamily="34" charset="0"/>
                          <a:cs typeface="Tahoma" panose="020B0604030504040204" pitchFamily="34" charset="0"/>
                        </a:rPr>
                        <a:t>2</a:t>
                      </a:r>
                    </a:p>
                  </a:txBody>
                  <a:tcPr marL="121920" marR="121920" marT="60960" marB="6096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600" dirty="0">
                          <a:latin typeface="Optima"/>
                          <a:ea typeface="Tahoma" panose="020B0604030504040204" pitchFamily="34" charset="0"/>
                          <a:cs typeface="Tahoma" panose="020B0604030504040204" pitchFamily="34" charset="0"/>
                        </a:rPr>
                        <a:t>BEARING # 7310-BECBP; DEMIN P/P2; SYS14</a:t>
                      </a:r>
                    </a:p>
                    <a:p>
                      <a:endParaRPr lang="en-IN" sz="1600" dirty="0">
                        <a:latin typeface="Optima"/>
                        <a:ea typeface="Tahoma" panose="020B0604030504040204" pitchFamily="34" charset="0"/>
                        <a:cs typeface="Tahoma" panose="020B0604030504040204" pitchFamily="34" charset="0"/>
                      </a:endParaRPr>
                    </a:p>
                  </a:txBody>
                  <a:tcPr marL="121920" marR="121920" marT="60960" marB="6096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600" kern="1200" dirty="0">
                          <a:solidFill>
                            <a:schemeClr val="dk1"/>
                          </a:solidFill>
                          <a:latin typeface="Optima"/>
                          <a:ea typeface="Tahoma" panose="020B0604030504040204" pitchFamily="34" charset="0"/>
                          <a:cs typeface="Tahoma" panose="020B0604030504040204" pitchFamily="34" charset="0"/>
                        </a:rPr>
                        <a:t>BRG BALL,PN:7310BECBP,SNGL,50MM,110MM</a:t>
                      </a:r>
                      <a:endParaRPr lang="en-IN" sz="1600" dirty="0">
                        <a:latin typeface="Optima"/>
                        <a:ea typeface="Tahoma" panose="020B0604030504040204" pitchFamily="34" charset="0"/>
                        <a:cs typeface="Tahoma" panose="020B0604030504040204" pitchFamily="34" charset="0"/>
                      </a:endParaRPr>
                    </a:p>
                    <a:p>
                      <a:endParaRPr lang="en-IN" sz="1600" dirty="0">
                        <a:latin typeface="Optima"/>
                        <a:ea typeface="Tahoma" panose="020B0604030504040204" pitchFamily="34" charset="0"/>
                        <a:cs typeface="Tahoma" panose="020B0604030504040204" pitchFamily="34" charset="0"/>
                      </a:endParaRPr>
                    </a:p>
                  </a:txBody>
                  <a:tcPr marL="121920" marR="121920" marT="60960" marB="60960"/>
                </a:tc>
                <a:extLst>
                  <a:ext uri="{0D108BD9-81ED-4DB2-BD59-A6C34878D82A}">
                    <a16:rowId xmlns:a16="http://schemas.microsoft.com/office/drawing/2014/main" val="10002"/>
                  </a:ext>
                </a:extLst>
              </a:tr>
              <a:tr h="1374210">
                <a:tc>
                  <a:txBody>
                    <a:bodyPr/>
                    <a:lstStyle/>
                    <a:p>
                      <a:r>
                        <a:rPr lang="en-IN" sz="1600" dirty="0">
                          <a:latin typeface="Optima"/>
                          <a:ea typeface="Tahoma" panose="020B0604030504040204" pitchFamily="34" charset="0"/>
                          <a:cs typeface="Tahoma" panose="020B0604030504040204" pitchFamily="34" charset="0"/>
                        </a:rPr>
                        <a:t>3</a:t>
                      </a:r>
                    </a:p>
                  </a:txBody>
                  <a:tcPr marL="121920" marR="121920" marT="60960" marB="60960"/>
                </a:tc>
                <a:tc>
                  <a:txBody>
                    <a:bodyPr/>
                    <a:lstStyle/>
                    <a:p>
                      <a:r>
                        <a:rPr lang="en-IN" sz="1600" dirty="0">
                          <a:latin typeface="Optima"/>
                          <a:ea typeface="Tahoma" panose="020B0604030504040204" pitchFamily="34" charset="0"/>
                          <a:cs typeface="Tahoma" panose="020B0604030504040204" pitchFamily="34" charset="0"/>
                        </a:rPr>
                        <a:t> MOTOR CIRCUIT BREAKER GV2-L20 18A</a:t>
                      </a:r>
                    </a:p>
                  </a:txBody>
                  <a:tcPr marL="121920" marR="121920" marT="60960" marB="60960"/>
                </a:tc>
                <a:tc>
                  <a:txBody>
                    <a:bodyPr/>
                    <a:lstStyle/>
                    <a:p>
                      <a:r>
                        <a:rPr lang="en-IN" sz="1600" kern="1200" dirty="0">
                          <a:solidFill>
                            <a:schemeClr val="dk1"/>
                          </a:solidFill>
                          <a:latin typeface="Optima"/>
                          <a:ea typeface="Tahoma" panose="020B0604030504040204" pitchFamily="34" charset="0"/>
                          <a:cs typeface="Tahoma" panose="020B0604030504040204" pitchFamily="34" charset="0"/>
                        </a:rPr>
                        <a:t>CB,PN:GV2L20,MGNTC,18A,3P,50KA</a:t>
                      </a:r>
                      <a:endParaRPr lang="en-IN" sz="1600" dirty="0">
                        <a:latin typeface="Optima"/>
                        <a:ea typeface="Tahoma" panose="020B0604030504040204" pitchFamily="34" charset="0"/>
                        <a:cs typeface="Tahoma" panose="020B0604030504040204" pitchFamily="34" charset="0"/>
                      </a:endParaRPr>
                    </a:p>
                  </a:txBody>
                  <a:tcPr marL="121920" marR="121920" marT="60960" marB="6096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80921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0"/>
            <a:ext cx="11672869" cy="826603"/>
          </a:xfrm>
        </p:spPr>
        <p:txBody>
          <a:bodyPr>
            <a:normAutofit/>
          </a:bodyPr>
          <a:lstStyle/>
          <a:p>
            <a:r>
              <a:rPr lang="en-IN" sz="2400" b="1" dirty="0">
                <a:solidFill>
                  <a:srgbClr val="10479B"/>
                </a:solidFill>
                <a:latin typeface="Optima" panose="02000503060000020004"/>
                <a:ea typeface="+mn-ea"/>
                <a:cs typeface="Arial" panose="020B0604020202020204" pitchFamily="34" charset="0"/>
              </a:rPr>
              <a:t>Sample Catalogued Data (Generation of SAP Long Descriptions</a:t>
            </a:r>
            <a:r>
              <a:rPr lang="en-IN" sz="3200" b="1" dirty="0">
                <a:solidFill>
                  <a:srgbClr val="10479B"/>
                </a:solidFill>
                <a:latin typeface="Optima" panose="02000503060000020004"/>
                <a:cs typeface="Arial" panose="020B0604020202020204" pitchFamily="34" charset="0"/>
              </a:rPr>
              <a:t>)</a:t>
            </a:r>
            <a:endParaRPr lang="en-US" sz="3200" dirty="0"/>
          </a:p>
        </p:txBody>
      </p:sp>
      <p:sp>
        <p:nvSpPr>
          <p:cNvPr id="4" name="Date Placeholder 3"/>
          <p:cNvSpPr>
            <a:spLocks noGrp="1"/>
          </p:cNvSpPr>
          <p:nvPr>
            <p:ph type="dt" sz="half" idx="10"/>
          </p:nvPr>
        </p:nvSpPr>
        <p:spPr/>
        <p:txBody>
          <a:bodyPr/>
          <a:lstStyle/>
          <a:p>
            <a:pPr marL="0" marR="0" lvl="0" indent="0" algn="l" defTabSz="609491"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dirty="0" err="1">
                <a:ln>
                  <a:noFill/>
                </a:ln>
                <a:solidFill>
                  <a:prstClr val="white"/>
                </a:solidFill>
                <a:effectLst/>
                <a:uLnTx/>
                <a:uFillTx/>
                <a:latin typeface="Optima" panose="02000503060000020004" pitchFamily="2" charset="0"/>
                <a:ea typeface="+mn-ea"/>
                <a:cs typeface="Arial"/>
              </a:rPr>
              <a:t>PiLog</a:t>
            </a:r>
            <a:endParaRPr kumimoji="0" lang="en-ZA" sz="1600" b="0" i="0" u="none" strike="noStrike" kern="1200" cap="none" spc="0" normalizeH="0" baseline="0" noProof="0" dirty="0">
              <a:ln>
                <a:noFill/>
              </a:ln>
              <a:solidFill>
                <a:prstClr val="white"/>
              </a:solidFill>
              <a:effectLst/>
              <a:uLnTx/>
              <a:uFillTx/>
              <a:latin typeface="Optima" panose="02000503060000020004" pitchFamily="2" charset="0"/>
              <a:ea typeface="+mn-ea"/>
              <a:cs typeface="Arial"/>
            </a:endParaRPr>
          </a:p>
        </p:txBody>
      </p:sp>
      <p:sp>
        <p:nvSpPr>
          <p:cNvPr id="5" name="Footer Placeholder 4"/>
          <p:cNvSpPr>
            <a:spLocks noGrp="1"/>
          </p:cNvSpPr>
          <p:nvPr>
            <p:ph type="ftr" sz="quarter" idx="11"/>
          </p:nvPr>
        </p:nvSpPr>
        <p:spPr/>
        <p:txBody>
          <a:bodyPr/>
          <a:lstStyle/>
          <a:p>
            <a:pPr marL="0" marR="0" lvl="0" indent="0" algn="ctr" defTabSz="609491" rtl="0" eaLnBrk="1" fontAlgn="auto" latinLnBrk="0" hangingPunct="1">
              <a:lnSpc>
                <a:spcPct val="100000"/>
              </a:lnSpc>
              <a:spcBef>
                <a:spcPts val="0"/>
              </a:spcBef>
              <a:spcAft>
                <a:spcPts val="0"/>
              </a:spcAft>
              <a:buClrTx/>
              <a:buSzTx/>
              <a:buFontTx/>
              <a:buNone/>
              <a:tabLst/>
              <a:defRPr/>
            </a:pPr>
            <a:r>
              <a:rPr kumimoji="0" lang="en-ZA" sz="1300" b="0" i="0" u="none" strike="noStrike" kern="1200" cap="none" spc="0" normalizeH="0" baseline="0" noProof="0">
                <a:ln>
                  <a:noFill/>
                </a:ln>
                <a:solidFill>
                  <a:srgbClr val="10479B">
                    <a:lumMod val="50000"/>
                  </a:srgbClr>
                </a:solidFill>
                <a:effectLst/>
                <a:uLnTx/>
                <a:uFillTx/>
                <a:latin typeface="Futura"/>
                <a:ea typeface="+mn-ea"/>
                <a:cs typeface="Futura"/>
              </a:rPr>
              <a:t>www.piloggroup.com</a:t>
            </a:r>
            <a:endParaRPr kumimoji="0" lang="en-ZA" sz="1300" b="0" i="0" u="none" strike="noStrike" kern="1200" cap="none" spc="0" normalizeH="0" baseline="0" noProof="0" dirty="0">
              <a:ln>
                <a:noFill/>
              </a:ln>
              <a:solidFill>
                <a:srgbClr val="10479B">
                  <a:lumMod val="50000"/>
                </a:srgbClr>
              </a:solidFill>
              <a:effectLst/>
              <a:uLnTx/>
              <a:uFillTx/>
              <a:latin typeface="Futura"/>
              <a:ea typeface="+mn-ea"/>
              <a:cs typeface="Futura"/>
            </a:endParaRPr>
          </a:p>
        </p:txBody>
      </p:sp>
      <p:sp>
        <p:nvSpPr>
          <p:cNvPr id="6" name="Slide Number Placeholder 5"/>
          <p:cNvSpPr>
            <a:spLocks noGrp="1"/>
          </p:cNvSpPr>
          <p:nvPr>
            <p:ph type="sldNum" sz="quarter" idx="12"/>
          </p:nvPr>
        </p:nvSpPr>
        <p:spPr/>
        <p:txBody>
          <a:bodyPr/>
          <a:lstStyle/>
          <a:p>
            <a:pPr marL="0" marR="0" lvl="0" indent="0" algn="r" defTabSz="609491"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600" b="0" i="0" u="none" strike="noStrike" kern="1200" cap="none" spc="0" normalizeH="0" baseline="0" noProof="0" smtClean="0">
                <a:ln>
                  <a:noFill/>
                </a:ln>
                <a:solidFill>
                  <a:srgbClr val="10479B">
                    <a:lumMod val="50000"/>
                  </a:srgbClr>
                </a:solidFill>
                <a:effectLst/>
                <a:uLnTx/>
                <a:uFillTx/>
                <a:latin typeface="Calibri"/>
                <a:ea typeface="+mn-ea"/>
                <a:cs typeface="+mn-cs"/>
              </a:rPr>
              <a:pPr marL="0" marR="0" lvl="0" indent="0" algn="r" defTabSz="609491" rtl="0" eaLnBrk="1" fontAlgn="auto" latinLnBrk="0" hangingPunct="1">
                <a:lnSpc>
                  <a:spcPct val="100000"/>
                </a:lnSpc>
                <a:spcBef>
                  <a:spcPts val="0"/>
                </a:spcBef>
                <a:spcAft>
                  <a:spcPts val="0"/>
                </a:spcAft>
                <a:buClrTx/>
                <a:buSzTx/>
                <a:buFontTx/>
                <a:buNone/>
                <a:tabLst/>
                <a:defRPr/>
              </a:pPr>
              <a:t>37</a:t>
            </a:fld>
            <a:endParaRPr kumimoji="0" lang="en-ZA" sz="1600" b="0" i="0" u="none" strike="noStrike" kern="1200" cap="none" spc="0" normalizeH="0" baseline="0" noProof="0">
              <a:ln>
                <a:noFill/>
              </a:ln>
              <a:solidFill>
                <a:srgbClr val="10479B">
                  <a:lumMod val="50000"/>
                </a:srgbClr>
              </a:solidFill>
              <a:effectLst/>
              <a:uLnTx/>
              <a:uFillTx/>
              <a:latin typeface="Calibri"/>
              <a:ea typeface="+mn-ea"/>
              <a:cs typeface="+mn-cs"/>
            </a:endParaRPr>
          </a:p>
        </p:txBody>
      </p:sp>
      <p:graphicFrame>
        <p:nvGraphicFramePr>
          <p:cNvPr id="7" name="Content Placeholder 6"/>
          <p:cNvGraphicFramePr>
            <a:graphicFrameLocks noGrp="1"/>
          </p:cNvGraphicFramePr>
          <p:nvPr>
            <p:ph idx="1"/>
          </p:nvPr>
        </p:nvGraphicFramePr>
        <p:xfrm>
          <a:off x="1" y="872140"/>
          <a:ext cx="12191999" cy="5578589"/>
        </p:xfrm>
        <a:graphic>
          <a:graphicData uri="http://schemas.openxmlformats.org/drawingml/2006/table">
            <a:tbl>
              <a:tblPr firstRow="1" bandRow="1">
                <a:tableStyleId>{5C22544A-7EE6-4342-B048-85BDC9FD1C3A}</a:tableStyleId>
              </a:tblPr>
              <a:tblGrid>
                <a:gridCol w="1961205">
                  <a:extLst>
                    <a:ext uri="{9D8B030D-6E8A-4147-A177-3AD203B41FA5}">
                      <a16:colId xmlns:a16="http://schemas.microsoft.com/office/drawing/2014/main" val="20000"/>
                    </a:ext>
                  </a:extLst>
                </a:gridCol>
                <a:gridCol w="3516905">
                  <a:extLst>
                    <a:ext uri="{9D8B030D-6E8A-4147-A177-3AD203B41FA5}">
                      <a16:colId xmlns:a16="http://schemas.microsoft.com/office/drawing/2014/main" val="20001"/>
                    </a:ext>
                  </a:extLst>
                </a:gridCol>
                <a:gridCol w="6713889">
                  <a:extLst>
                    <a:ext uri="{9D8B030D-6E8A-4147-A177-3AD203B41FA5}">
                      <a16:colId xmlns:a16="http://schemas.microsoft.com/office/drawing/2014/main" val="20002"/>
                    </a:ext>
                  </a:extLst>
                </a:gridCol>
              </a:tblGrid>
              <a:tr h="735822">
                <a:tc>
                  <a:txBody>
                    <a:bodyPr/>
                    <a:lstStyle/>
                    <a:p>
                      <a:r>
                        <a:rPr lang="en-IN" sz="2100" dirty="0">
                          <a:latin typeface="Optima"/>
                        </a:rPr>
                        <a:t>S.no</a:t>
                      </a:r>
                    </a:p>
                  </a:txBody>
                  <a:tcPr marL="121920" marR="121920" marT="60960" marB="60960"/>
                </a:tc>
                <a:tc>
                  <a:txBody>
                    <a:bodyPr/>
                    <a:lstStyle/>
                    <a:p>
                      <a:r>
                        <a:rPr lang="en-IN" sz="2100" dirty="0">
                          <a:latin typeface="Optima"/>
                        </a:rPr>
                        <a:t>Source Description ( Short Text)</a:t>
                      </a:r>
                    </a:p>
                  </a:txBody>
                  <a:tcPr marL="121920" marR="121920" marT="60960" marB="60960"/>
                </a:tc>
                <a:tc>
                  <a:txBody>
                    <a:bodyPr/>
                    <a:lstStyle/>
                    <a:p>
                      <a:r>
                        <a:rPr lang="en-IN" sz="2100" dirty="0">
                          <a:latin typeface="Optima"/>
                        </a:rPr>
                        <a:t>PiLog Catalogued Long Description</a:t>
                      </a:r>
                    </a:p>
                  </a:txBody>
                  <a:tcPr marL="121920" marR="121920" marT="60960" marB="60960"/>
                </a:tc>
                <a:extLst>
                  <a:ext uri="{0D108BD9-81ED-4DB2-BD59-A6C34878D82A}">
                    <a16:rowId xmlns:a16="http://schemas.microsoft.com/office/drawing/2014/main" val="10000"/>
                  </a:ext>
                </a:extLst>
              </a:tr>
              <a:tr h="1710564">
                <a:tc>
                  <a:txBody>
                    <a:bodyPr/>
                    <a:lstStyle/>
                    <a:p>
                      <a:r>
                        <a:rPr lang="en-IN" sz="1600" dirty="0">
                          <a:latin typeface="Optima"/>
                        </a:rPr>
                        <a:t>1</a:t>
                      </a:r>
                    </a:p>
                  </a:txBody>
                  <a:tcPr marL="121920" marR="121920" marT="60960" marB="6096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600" dirty="0">
                          <a:latin typeface="Optima"/>
                        </a:rPr>
                        <a:t>CONTACTOR;SCHNEIDER ELECTRIC;LC1 D80G7</a:t>
                      </a:r>
                    </a:p>
                    <a:p>
                      <a:endParaRPr lang="en-IN" sz="1600" dirty="0">
                        <a:latin typeface="Optima"/>
                      </a:endParaRPr>
                    </a:p>
                  </a:txBody>
                  <a:tcPr marL="121920" marR="121920" marT="60960" marB="60960"/>
                </a:tc>
                <a:tc>
                  <a:txBody>
                    <a:bodyPr/>
                    <a:lstStyle/>
                    <a:p>
                      <a:r>
                        <a:rPr lang="en-IN" sz="1600" kern="1200" dirty="0">
                          <a:solidFill>
                            <a:schemeClr val="dk1"/>
                          </a:solidFill>
                          <a:latin typeface="Optima"/>
                          <a:ea typeface="+mn-ea"/>
                          <a:cs typeface="+mn-cs"/>
                        </a:rPr>
                        <a:t>CONTACTOR; P/N: LC1D80G7, MFR: SCHNEIDER ELECTRIC; CURRENT RATING: 80 A, COIL VOLTAGE: 120 V AC, POWER RATING: 5.1 W, VOLTAGE RATING: 440 V, ELECTRICAL POLE QUANTITY: 30, CONTACT ARRANGEMENT: 1NO-1NC, MOUNTING METHOD: DIN RAIL</a:t>
                      </a:r>
                      <a:endParaRPr lang="en-IN" sz="1600" dirty="0">
                        <a:latin typeface="Optima"/>
                      </a:endParaRPr>
                    </a:p>
                  </a:txBody>
                  <a:tcPr marL="121920" marR="121920" marT="60960" marB="60960"/>
                </a:tc>
                <a:extLst>
                  <a:ext uri="{0D108BD9-81ED-4DB2-BD59-A6C34878D82A}">
                    <a16:rowId xmlns:a16="http://schemas.microsoft.com/office/drawing/2014/main" val="10001"/>
                  </a:ext>
                </a:extLst>
              </a:tr>
              <a:tr h="1080356">
                <a:tc>
                  <a:txBody>
                    <a:bodyPr/>
                    <a:lstStyle/>
                    <a:p>
                      <a:r>
                        <a:rPr lang="en-IN" sz="1600" dirty="0">
                          <a:latin typeface="Optima"/>
                        </a:rPr>
                        <a:t>2</a:t>
                      </a:r>
                    </a:p>
                  </a:txBody>
                  <a:tcPr marL="121920" marR="121920" marT="60960" marB="60960"/>
                </a:tc>
                <a:tc>
                  <a:txBody>
                    <a:bodyPr/>
                    <a:lstStyle/>
                    <a:p>
                      <a:r>
                        <a:rPr lang="en-IN" sz="1600" dirty="0">
                          <a:latin typeface="Optima"/>
                        </a:rPr>
                        <a:t>BEARING # 7310-BECBP; DEMIN P/P2; SYS14</a:t>
                      </a:r>
                    </a:p>
                  </a:txBody>
                  <a:tcPr marL="121920" marR="121920" marT="60960" marB="60960"/>
                </a:tc>
                <a:tc>
                  <a:txBody>
                    <a:bodyPr/>
                    <a:lstStyle/>
                    <a:p>
                      <a:r>
                        <a:rPr lang="en-IN" sz="1600" kern="1200" dirty="0">
                          <a:solidFill>
                            <a:schemeClr val="dk1"/>
                          </a:solidFill>
                          <a:latin typeface="Optima"/>
                          <a:ea typeface="+mn-ea"/>
                          <a:cs typeface="+mn-cs"/>
                        </a:rPr>
                        <a:t>BEARING, BALL; P/N: 7310 BECBP, MFR: SKF; TYPE: ANGULAR CONTACT, ROW QUANTITY: SINGLE, INSIDE DIAMETER: 50 MM, OUTSIDE DIAMETER: 110 MM, WIDTH: 27 MM</a:t>
                      </a:r>
                      <a:endParaRPr lang="en-IN" sz="1600" dirty="0">
                        <a:latin typeface="Optima"/>
                      </a:endParaRPr>
                    </a:p>
                  </a:txBody>
                  <a:tcPr marL="121920" marR="121920" marT="60960" marB="60960"/>
                </a:tc>
                <a:extLst>
                  <a:ext uri="{0D108BD9-81ED-4DB2-BD59-A6C34878D82A}">
                    <a16:rowId xmlns:a16="http://schemas.microsoft.com/office/drawing/2014/main" val="10002"/>
                  </a:ext>
                </a:extLst>
              </a:tr>
              <a:tr h="2025669">
                <a:tc>
                  <a:txBody>
                    <a:bodyPr/>
                    <a:lstStyle/>
                    <a:p>
                      <a:r>
                        <a:rPr lang="en-IN" sz="1600" dirty="0">
                          <a:latin typeface="Optima"/>
                        </a:rPr>
                        <a:t>3</a:t>
                      </a:r>
                    </a:p>
                  </a:txBody>
                  <a:tcPr marL="121920" marR="121920" marT="60960" marB="6096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600" dirty="0">
                          <a:latin typeface="Optima"/>
                        </a:rPr>
                        <a:t>MOTOR CIRCUIT BREAKER GV2-L20 18A</a:t>
                      </a:r>
                    </a:p>
                    <a:p>
                      <a:endParaRPr lang="en-IN" sz="1600" dirty="0">
                        <a:latin typeface="Optima"/>
                      </a:endParaRPr>
                    </a:p>
                  </a:txBody>
                  <a:tcPr marL="121920" marR="121920" marT="60960" marB="6096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600" kern="1200" dirty="0">
                          <a:solidFill>
                            <a:schemeClr val="dk1"/>
                          </a:solidFill>
                          <a:latin typeface="Optima"/>
                          <a:ea typeface="+mn-ea"/>
                          <a:cs typeface="+mn-cs"/>
                        </a:rPr>
                        <a:t>BREAKER, CIRCUIT; PART NUMBER: GV2L20, MFR: SIEMENS; TYPE: MAGNETIC, CURRENT: 18 A, ELECTRICAL POLE QUANTITY: 3P, VOLTAGE: 415 V AC, INTERRUPT CAPACITY: 50 KA, MOUNTING METHOD: RAIL, TEMPERATURE RANGE: -20 TO 60 DEG C, WIDTH: 1.77 IN, LENGTH: 3.82 IN, HEIGHT: 3.5 IN</a:t>
                      </a:r>
                    </a:p>
                    <a:p>
                      <a:endParaRPr lang="en-IN" sz="1600" dirty="0">
                        <a:latin typeface="Optima"/>
                      </a:endParaRPr>
                    </a:p>
                  </a:txBody>
                  <a:tcPr marL="121920" marR="121920" marT="60960" marB="6096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07242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0"/>
            <a:ext cx="11672869" cy="826603"/>
          </a:xfrm>
        </p:spPr>
        <p:txBody>
          <a:bodyPr>
            <a:normAutofit/>
          </a:bodyPr>
          <a:lstStyle/>
          <a:p>
            <a:r>
              <a:rPr lang="en-IN" sz="2400" b="1" dirty="0">
                <a:solidFill>
                  <a:srgbClr val="10479B"/>
                </a:solidFill>
                <a:latin typeface="Optima" panose="02000503060000020004"/>
                <a:ea typeface="+mn-ea"/>
                <a:cs typeface="Arial" panose="020B0604020202020204" pitchFamily="34" charset="0"/>
              </a:rPr>
              <a:t>Potential Duplicate Resolution (PDR)</a:t>
            </a:r>
            <a:endParaRPr lang="en-US" sz="2400" b="1" dirty="0">
              <a:solidFill>
                <a:srgbClr val="10479B"/>
              </a:solidFill>
              <a:latin typeface="Optima" panose="02000503060000020004"/>
              <a:ea typeface="+mn-ea"/>
              <a:cs typeface="Arial" panose="020B0604020202020204" pitchFamily="34" charset="0"/>
            </a:endParaRPr>
          </a:p>
        </p:txBody>
      </p:sp>
      <p:sp>
        <p:nvSpPr>
          <p:cNvPr id="4" name="Date Placeholder 3"/>
          <p:cNvSpPr>
            <a:spLocks noGrp="1"/>
          </p:cNvSpPr>
          <p:nvPr>
            <p:ph type="dt" sz="half" idx="10"/>
          </p:nvPr>
        </p:nvSpPr>
        <p:spPr/>
        <p:txBody>
          <a:bodyPr/>
          <a:lstStyle/>
          <a:p>
            <a:pPr marL="0" marR="0" lvl="0" indent="0" algn="l" defTabSz="609491" rtl="0" eaLnBrk="1" fontAlgn="auto" latinLnBrk="0" hangingPunct="1">
              <a:lnSpc>
                <a:spcPct val="100000"/>
              </a:lnSpc>
              <a:spcBef>
                <a:spcPts val="0"/>
              </a:spcBef>
              <a:spcAft>
                <a:spcPts val="0"/>
              </a:spcAft>
              <a:buClrTx/>
              <a:buSzTx/>
              <a:buFontTx/>
              <a:buNone/>
              <a:tabLst/>
              <a:defRPr/>
            </a:pPr>
            <a:fld id="{A7584394-88CC-B645-ADA0-14DB49DE12D9}" type="datetime1">
              <a:rPr kumimoji="0" lang="en-ZA" sz="1600" b="0" i="0" u="none" strike="noStrike" kern="1200" cap="none" spc="0" normalizeH="0" baseline="0" noProof="0" smtClean="0">
                <a:ln>
                  <a:noFill/>
                </a:ln>
                <a:solidFill>
                  <a:srgbClr val="10479B">
                    <a:lumMod val="50000"/>
                  </a:srgbClr>
                </a:solidFill>
                <a:effectLst/>
                <a:uLnTx/>
                <a:uFillTx/>
                <a:latin typeface="Arial"/>
                <a:ea typeface="+mn-ea"/>
                <a:cs typeface="Arial"/>
              </a:rPr>
              <a:pPr marL="0" marR="0" lvl="0" indent="0" algn="l" defTabSz="609491" rtl="0" eaLnBrk="1" fontAlgn="auto" latinLnBrk="0" hangingPunct="1">
                <a:lnSpc>
                  <a:spcPct val="100000"/>
                </a:lnSpc>
                <a:spcBef>
                  <a:spcPts val="0"/>
                </a:spcBef>
                <a:spcAft>
                  <a:spcPts val="0"/>
                </a:spcAft>
                <a:buClrTx/>
                <a:buSzTx/>
                <a:buFontTx/>
                <a:buNone/>
                <a:tabLst/>
                <a:defRPr/>
              </a:pPr>
              <a:t>2024/07/14</a:t>
            </a:fld>
            <a:endParaRPr kumimoji="0" lang="en-ZA" sz="1600" b="0" i="0" u="none" strike="noStrike" kern="1200" cap="none" spc="0" normalizeH="0" baseline="0" noProof="0" dirty="0">
              <a:ln>
                <a:noFill/>
              </a:ln>
              <a:solidFill>
                <a:srgbClr val="10479B">
                  <a:lumMod val="50000"/>
                </a:srgbClr>
              </a:solidFill>
              <a:effectLst/>
              <a:uLnTx/>
              <a:uFillTx/>
              <a:latin typeface="Arial"/>
              <a:ea typeface="+mn-ea"/>
              <a:cs typeface="Arial"/>
            </a:endParaRPr>
          </a:p>
        </p:txBody>
      </p:sp>
      <p:sp>
        <p:nvSpPr>
          <p:cNvPr id="5" name="Footer Placeholder 4"/>
          <p:cNvSpPr>
            <a:spLocks noGrp="1"/>
          </p:cNvSpPr>
          <p:nvPr>
            <p:ph type="ftr" sz="quarter" idx="11"/>
          </p:nvPr>
        </p:nvSpPr>
        <p:spPr/>
        <p:txBody>
          <a:bodyPr/>
          <a:lstStyle/>
          <a:p>
            <a:pPr marL="0" marR="0" lvl="0" indent="0" algn="ctr" defTabSz="609491" rtl="0" eaLnBrk="1" fontAlgn="auto" latinLnBrk="0" hangingPunct="1">
              <a:lnSpc>
                <a:spcPct val="100000"/>
              </a:lnSpc>
              <a:spcBef>
                <a:spcPts val="0"/>
              </a:spcBef>
              <a:spcAft>
                <a:spcPts val="0"/>
              </a:spcAft>
              <a:buClrTx/>
              <a:buSzTx/>
              <a:buFontTx/>
              <a:buNone/>
              <a:tabLst/>
              <a:defRPr/>
            </a:pPr>
            <a:r>
              <a:rPr kumimoji="0" lang="en-ZA" sz="1300" b="0" i="0" u="none" strike="noStrike" kern="1200" cap="none" spc="0" normalizeH="0" baseline="0" noProof="0">
                <a:ln>
                  <a:noFill/>
                </a:ln>
                <a:solidFill>
                  <a:srgbClr val="10479B">
                    <a:lumMod val="50000"/>
                  </a:srgbClr>
                </a:solidFill>
                <a:effectLst/>
                <a:uLnTx/>
                <a:uFillTx/>
                <a:latin typeface="Futura"/>
                <a:ea typeface="+mn-ea"/>
              </a:rPr>
              <a:t>www.piloggroup.com</a:t>
            </a:r>
            <a:endParaRPr kumimoji="0" lang="en-ZA" sz="1300" b="0" i="0" u="none" strike="noStrike" kern="1200" cap="none" spc="0" normalizeH="0" baseline="0" noProof="0" dirty="0">
              <a:ln>
                <a:noFill/>
              </a:ln>
              <a:solidFill>
                <a:srgbClr val="10479B">
                  <a:lumMod val="50000"/>
                </a:srgbClr>
              </a:solidFill>
              <a:effectLst/>
              <a:uLnTx/>
              <a:uFillTx/>
              <a:latin typeface="Futura"/>
              <a:ea typeface="+mn-ea"/>
            </a:endParaRPr>
          </a:p>
        </p:txBody>
      </p:sp>
      <p:sp>
        <p:nvSpPr>
          <p:cNvPr id="6" name="Slide Number Placeholder 5"/>
          <p:cNvSpPr>
            <a:spLocks noGrp="1"/>
          </p:cNvSpPr>
          <p:nvPr>
            <p:ph type="sldNum" sz="quarter" idx="12"/>
          </p:nvPr>
        </p:nvSpPr>
        <p:spPr/>
        <p:txBody>
          <a:bodyPr/>
          <a:lstStyle/>
          <a:p>
            <a:pPr marL="0" marR="0" lvl="0" indent="0" algn="r" defTabSz="609491"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600" b="0" i="0" u="none" strike="noStrike" kern="1200" cap="none" spc="0" normalizeH="0" baseline="0" noProof="0" smtClean="0">
                <a:ln>
                  <a:noFill/>
                </a:ln>
                <a:solidFill>
                  <a:srgbClr val="10479B">
                    <a:lumMod val="50000"/>
                  </a:srgbClr>
                </a:solidFill>
                <a:effectLst/>
                <a:uLnTx/>
                <a:uFillTx/>
                <a:latin typeface="Calibri"/>
                <a:ea typeface="+mn-ea"/>
                <a:cs typeface="+mn-cs"/>
              </a:rPr>
              <a:pPr marL="0" marR="0" lvl="0" indent="0" algn="r" defTabSz="609491" rtl="0" eaLnBrk="1" fontAlgn="auto" latinLnBrk="0" hangingPunct="1">
                <a:lnSpc>
                  <a:spcPct val="100000"/>
                </a:lnSpc>
                <a:spcBef>
                  <a:spcPts val="0"/>
                </a:spcBef>
                <a:spcAft>
                  <a:spcPts val="0"/>
                </a:spcAft>
                <a:buClrTx/>
                <a:buSzTx/>
                <a:buFontTx/>
                <a:buNone/>
                <a:tabLst/>
                <a:defRPr/>
              </a:pPr>
              <a:t>38</a:t>
            </a:fld>
            <a:endParaRPr kumimoji="0" lang="en-ZA" sz="1600" b="0" i="0" u="none" strike="noStrike" kern="1200" cap="none" spc="0" normalizeH="0" baseline="0" noProof="0">
              <a:ln>
                <a:noFill/>
              </a:ln>
              <a:solidFill>
                <a:srgbClr val="10479B">
                  <a:lumMod val="50000"/>
                </a:srgbClr>
              </a:solidFill>
              <a:effectLst/>
              <a:uLnTx/>
              <a:uFillTx/>
              <a:latin typeface="Calibri"/>
              <a:ea typeface="+mn-ea"/>
              <a:cs typeface="+mn-cs"/>
            </a:endParaRPr>
          </a:p>
        </p:txBody>
      </p:sp>
      <p:sp>
        <p:nvSpPr>
          <p:cNvPr id="8" name="Content Placeholder 2"/>
          <p:cNvSpPr>
            <a:spLocks noGrp="1"/>
          </p:cNvSpPr>
          <p:nvPr>
            <p:ph idx="1"/>
          </p:nvPr>
        </p:nvSpPr>
        <p:spPr/>
        <p:txBody>
          <a:bodyPr>
            <a:noAutofit/>
          </a:bodyPr>
          <a:lstStyle/>
          <a:p>
            <a:pPr marL="0" indent="0">
              <a:buNone/>
            </a:pPr>
            <a:r>
              <a:rPr lang="en-IN" sz="1867" dirty="0">
                <a:latin typeface="Optima"/>
              </a:rPr>
              <a:t>Potential Duplicates identification is the process to identify the duplicates across the material master data. There are two ways to identify the duplicates</a:t>
            </a:r>
          </a:p>
          <a:p>
            <a:pPr marL="0" indent="0">
              <a:buNone/>
            </a:pPr>
            <a:endParaRPr lang="en-IN" sz="1867" dirty="0">
              <a:latin typeface="Optima"/>
            </a:endParaRPr>
          </a:p>
          <a:p>
            <a:pPr marL="457189" indent="-457189">
              <a:buAutoNum type="alphaLcParenR"/>
            </a:pPr>
            <a:r>
              <a:rPr lang="en-US" sz="1867" dirty="0">
                <a:latin typeface="Optima"/>
              </a:rPr>
              <a:t>PDR-1 is the process of identifying items that have same part number/model number</a:t>
            </a:r>
          </a:p>
          <a:p>
            <a:pPr marL="0" indent="0">
              <a:buNone/>
            </a:pPr>
            <a:endParaRPr lang="en-US" sz="1867" dirty="0">
              <a:latin typeface="Optima"/>
            </a:endParaRPr>
          </a:p>
          <a:p>
            <a:pPr marL="457189" indent="-457189">
              <a:buAutoNum type="alphaLcParenR"/>
            </a:pPr>
            <a:r>
              <a:rPr lang="en-US" sz="1867" dirty="0">
                <a:latin typeface="Optima"/>
              </a:rPr>
              <a:t>PDR-2 is the process of identifying materials that might not have part/model numbers but have the same mandatory properties</a:t>
            </a:r>
            <a:endParaRPr lang="en-IN" sz="1867" dirty="0">
              <a:latin typeface="Optima"/>
            </a:endParaRPr>
          </a:p>
          <a:p>
            <a:pPr marL="0" indent="0">
              <a:buNone/>
            </a:pPr>
            <a:endParaRPr lang="en-US" sz="1867" dirty="0">
              <a:latin typeface="Optima"/>
              <a:ea typeface="Optima" charset="0"/>
              <a:cs typeface="Optima" charset="0"/>
            </a:endParaRPr>
          </a:p>
          <a:p>
            <a:pPr marL="0" indent="0">
              <a:buNone/>
            </a:pPr>
            <a:r>
              <a:rPr lang="en-US" sz="1867" dirty="0">
                <a:latin typeface="Optima"/>
              </a:rPr>
              <a:t>PDR-1 and PDR-2 will be performed after data cleansing</a:t>
            </a:r>
          </a:p>
          <a:p>
            <a:pPr marL="0" indent="0">
              <a:buNone/>
            </a:pPr>
            <a:r>
              <a:rPr lang="en-US" sz="1867" dirty="0">
                <a:latin typeface="Optima"/>
              </a:rPr>
              <a:t>The success factor to identify more duplicates is Standardization</a:t>
            </a:r>
          </a:p>
          <a:p>
            <a:pPr marL="0" indent="0">
              <a:buNone/>
            </a:pPr>
            <a:endParaRPr lang="en-US" sz="1867" dirty="0">
              <a:latin typeface="Optima"/>
            </a:endParaRPr>
          </a:p>
          <a:p>
            <a:pPr marL="0" indent="0">
              <a:buNone/>
            </a:pPr>
            <a:r>
              <a:rPr lang="en-US" sz="1867" dirty="0">
                <a:latin typeface="Optima"/>
              </a:rPr>
              <a:t>Standardization also enables more effective search functions, along with structured description generation, which leads to more effective purchasing</a:t>
            </a:r>
          </a:p>
        </p:txBody>
      </p:sp>
    </p:spTree>
    <p:extLst>
      <p:ext uri="{BB962C8B-B14F-4D97-AF65-F5344CB8AC3E}">
        <p14:creationId xmlns:p14="http://schemas.microsoft.com/office/powerpoint/2010/main" val="2592295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672869" cy="826603"/>
          </a:xfrm>
        </p:spPr>
        <p:txBody>
          <a:bodyPr>
            <a:normAutofit/>
          </a:bodyPr>
          <a:lstStyle/>
          <a:p>
            <a:r>
              <a:rPr lang="en-IN" sz="2400" b="1" dirty="0">
                <a:solidFill>
                  <a:srgbClr val="10479B"/>
                </a:solidFill>
                <a:latin typeface="Optima" panose="02000503060000020004"/>
                <a:ea typeface="+mn-ea"/>
                <a:cs typeface="Arial" panose="020B0604020202020204" pitchFamily="34" charset="0"/>
              </a:rPr>
              <a:t>Examples of PDR-2 </a:t>
            </a:r>
            <a:endParaRPr lang="en-US" sz="2400" b="1" dirty="0">
              <a:solidFill>
                <a:srgbClr val="10479B"/>
              </a:solidFill>
              <a:latin typeface="Optima" panose="02000503060000020004"/>
              <a:ea typeface="+mn-ea"/>
              <a:cs typeface="Arial" panose="020B0604020202020204" pitchFamily="34" charset="0"/>
            </a:endParaRPr>
          </a:p>
        </p:txBody>
      </p:sp>
      <p:sp>
        <p:nvSpPr>
          <p:cNvPr id="4" name="Date Placeholder 3"/>
          <p:cNvSpPr>
            <a:spLocks noGrp="1"/>
          </p:cNvSpPr>
          <p:nvPr>
            <p:ph type="dt" sz="half" idx="10"/>
          </p:nvPr>
        </p:nvSpPr>
        <p:spPr/>
        <p:txBody>
          <a:bodyPr/>
          <a:lstStyle/>
          <a:p>
            <a:pPr marL="0" marR="0" lvl="0" indent="0" algn="l" defTabSz="609491" rtl="0" eaLnBrk="1" fontAlgn="auto" latinLnBrk="0" hangingPunct="1">
              <a:lnSpc>
                <a:spcPct val="100000"/>
              </a:lnSpc>
              <a:spcBef>
                <a:spcPts val="0"/>
              </a:spcBef>
              <a:spcAft>
                <a:spcPts val="0"/>
              </a:spcAft>
              <a:buClrTx/>
              <a:buSzTx/>
              <a:buFontTx/>
              <a:buNone/>
              <a:tabLst/>
              <a:defRPr/>
            </a:pPr>
            <a:fld id="{A7584394-88CC-B645-ADA0-14DB49DE12D9}" type="datetime1">
              <a:rPr kumimoji="0" lang="en-ZA" sz="1600" b="0" i="0" u="none" strike="noStrike" kern="1200" cap="none" spc="0" normalizeH="0" baseline="0" noProof="0" smtClean="0">
                <a:ln>
                  <a:noFill/>
                </a:ln>
                <a:solidFill>
                  <a:srgbClr val="10479B">
                    <a:lumMod val="50000"/>
                  </a:srgbClr>
                </a:solidFill>
                <a:effectLst/>
                <a:uLnTx/>
                <a:uFillTx/>
                <a:latin typeface="Arial"/>
                <a:ea typeface="+mn-ea"/>
                <a:cs typeface="Arial"/>
              </a:rPr>
              <a:pPr marL="0" marR="0" lvl="0" indent="0" algn="l" defTabSz="609491" rtl="0" eaLnBrk="1" fontAlgn="auto" latinLnBrk="0" hangingPunct="1">
                <a:lnSpc>
                  <a:spcPct val="100000"/>
                </a:lnSpc>
                <a:spcBef>
                  <a:spcPts val="0"/>
                </a:spcBef>
                <a:spcAft>
                  <a:spcPts val="0"/>
                </a:spcAft>
                <a:buClrTx/>
                <a:buSzTx/>
                <a:buFontTx/>
                <a:buNone/>
                <a:tabLst/>
                <a:defRPr/>
              </a:pPr>
              <a:t>2024/07/14</a:t>
            </a:fld>
            <a:endParaRPr kumimoji="0" lang="en-ZA" sz="1600" b="0" i="0" u="none" strike="noStrike" kern="1200" cap="none" spc="0" normalizeH="0" baseline="0" noProof="0" dirty="0">
              <a:ln>
                <a:noFill/>
              </a:ln>
              <a:solidFill>
                <a:srgbClr val="10479B">
                  <a:lumMod val="50000"/>
                </a:srgbClr>
              </a:solidFill>
              <a:effectLst/>
              <a:uLnTx/>
              <a:uFillTx/>
              <a:latin typeface="Arial"/>
              <a:ea typeface="+mn-ea"/>
              <a:cs typeface="Arial"/>
            </a:endParaRPr>
          </a:p>
        </p:txBody>
      </p:sp>
      <p:sp>
        <p:nvSpPr>
          <p:cNvPr id="5" name="Footer Placeholder 4"/>
          <p:cNvSpPr>
            <a:spLocks noGrp="1"/>
          </p:cNvSpPr>
          <p:nvPr>
            <p:ph type="ftr" sz="quarter" idx="11"/>
          </p:nvPr>
        </p:nvSpPr>
        <p:spPr/>
        <p:txBody>
          <a:bodyPr/>
          <a:lstStyle/>
          <a:p>
            <a:pPr marL="0" marR="0" lvl="0" indent="0" algn="ctr" defTabSz="609491" rtl="0" eaLnBrk="1" fontAlgn="auto" latinLnBrk="0" hangingPunct="1">
              <a:lnSpc>
                <a:spcPct val="100000"/>
              </a:lnSpc>
              <a:spcBef>
                <a:spcPts val="0"/>
              </a:spcBef>
              <a:spcAft>
                <a:spcPts val="0"/>
              </a:spcAft>
              <a:buClrTx/>
              <a:buSzTx/>
              <a:buFontTx/>
              <a:buNone/>
              <a:tabLst/>
              <a:defRPr/>
            </a:pPr>
            <a:r>
              <a:rPr kumimoji="0" lang="en-ZA" sz="1300" b="0" i="0" u="none" strike="noStrike" kern="1200" cap="none" spc="0" normalizeH="0" baseline="0" noProof="0">
                <a:ln>
                  <a:noFill/>
                </a:ln>
                <a:solidFill>
                  <a:srgbClr val="10479B">
                    <a:lumMod val="50000"/>
                  </a:srgbClr>
                </a:solidFill>
                <a:effectLst/>
                <a:uLnTx/>
                <a:uFillTx/>
                <a:latin typeface="Futura"/>
                <a:ea typeface="+mn-ea"/>
              </a:rPr>
              <a:t>www.piloggroup.com</a:t>
            </a:r>
            <a:endParaRPr kumimoji="0" lang="en-ZA" sz="1300" b="0" i="0" u="none" strike="noStrike" kern="1200" cap="none" spc="0" normalizeH="0" baseline="0" noProof="0" dirty="0">
              <a:ln>
                <a:noFill/>
              </a:ln>
              <a:solidFill>
                <a:srgbClr val="10479B">
                  <a:lumMod val="50000"/>
                </a:srgbClr>
              </a:solidFill>
              <a:effectLst/>
              <a:uLnTx/>
              <a:uFillTx/>
              <a:latin typeface="Futura"/>
              <a:ea typeface="+mn-ea"/>
            </a:endParaRPr>
          </a:p>
        </p:txBody>
      </p:sp>
      <p:sp>
        <p:nvSpPr>
          <p:cNvPr id="6" name="Slide Number Placeholder 5"/>
          <p:cNvSpPr>
            <a:spLocks noGrp="1"/>
          </p:cNvSpPr>
          <p:nvPr>
            <p:ph type="sldNum" sz="quarter" idx="12"/>
          </p:nvPr>
        </p:nvSpPr>
        <p:spPr/>
        <p:txBody>
          <a:bodyPr/>
          <a:lstStyle/>
          <a:p>
            <a:pPr marL="0" marR="0" lvl="0" indent="0" algn="r" defTabSz="609491"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600" b="0" i="0" u="none" strike="noStrike" kern="1200" cap="none" spc="0" normalizeH="0" baseline="0" noProof="0" smtClean="0">
                <a:ln>
                  <a:noFill/>
                </a:ln>
                <a:solidFill>
                  <a:srgbClr val="10479B">
                    <a:lumMod val="50000"/>
                  </a:srgbClr>
                </a:solidFill>
                <a:effectLst/>
                <a:uLnTx/>
                <a:uFillTx/>
                <a:latin typeface="Calibri"/>
                <a:ea typeface="+mn-ea"/>
                <a:cs typeface="+mn-cs"/>
              </a:rPr>
              <a:pPr marL="0" marR="0" lvl="0" indent="0" algn="r" defTabSz="609491" rtl="0" eaLnBrk="1" fontAlgn="auto" latinLnBrk="0" hangingPunct="1">
                <a:lnSpc>
                  <a:spcPct val="100000"/>
                </a:lnSpc>
                <a:spcBef>
                  <a:spcPts val="0"/>
                </a:spcBef>
                <a:spcAft>
                  <a:spcPts val="0"/>
                </a:spcAft>
                <a:buClrTx/>
                <a:buSzTx/>
                <a:buFontTx/>
                <a:buNone/>
                <a:tabLst/>
                <a:defRPr/>
              </a:pPr>
              <a:t>39</a:t>
            </a:fld>
            <a:endParaRPr kumimoji="0" lang="en-ZA" sz="1600" b="0" i="0" u="none" strike="noStrike" kern="1200" cap="none" spc="0" normalizeH="0" baseline="0" noProof="0">
              <a:ln>
                <a:noFill/>
              </a:ln>
              <a:solidFill>
                <a:srgbClr val="10479B">
                  <a:lumMod val="50000"/>
                </a:srgbClr>
              </a:solidFill>
              <a:effectLst/>
              <a:uLnTx/>
              <a:uFillTx/>
              <a:latin typeface="Calibri"/>
              <a:ea typeface="+mn-ea"/>
              <a:cs typeface="+mn-cs"/>
            </a:endParaRPr>
          </a:p>
        </p:txBody>
      </p:sp>
      <p:graphicFrame>
        <p:nvGraphicFramePr>
          <p:cNvPr id="7" name="Content Placeholder 6"/>
          <p:cNvGraphicFramePr>
            <a:graphicFrameLocks noGrp="1"/>
          </p:cNvGraphicFramePr>
          <p:nvPr>
            <p:ph idx="1"/>
          </p:nvPr>
        </p:nvGraphicFramePr>
        <p:xfrm>
          <a:off x="1" y="634654"/>
          <a:ext cx="12187199" cy="5742396"/>
        </p:xfrm>
        <a:graphic>
          <a:graphicData uri="http://schemas.openxmlformats.org/drawingml/2006/table">
            <a:tbl>
              <a:tblPr firstRow="1" bandRow="1">
                <a:tableStyleId>{5C22544A-7EE6-4342-B048-85BDC9FD1C3A}</a:tableStyleId>
              </a:tblPr>
              <a:tblGrid>
                <a:gridCol w="1006639">
                  <a:extLst>
                    <a:ext uri="{9D8B030D-6E8A-4147-A177-3AD203B41FA5}">
                      <a16:colId xmlns:a16="http://schemas.microsoft.com/office/drawing/2014/main" val="20000"/>
                    </a:ext>
                  </a:extLst>
                </a:gridCol>
                <a:gridCol w="4045571">
                  <a:extLst>
                    <a:ext uri="{9D8B030D-6E8A-4147-A177-3AD203B41FA5}">
                      <a16:colId xmlns:a16="http://schemas.microsoft.com/office/drawing/2014/main" val="20001"/>
                    </a:ext>
                  </a:extLst>
                </a:gridCol>
                <a:gridCol w="5214512">
                  <a:extLst>
                    <a:ext uri="{9D8B030D-6E8A-4147-A177-3AD203B41FA5}">
                      <a16:colId xmlns:a16="http://schemas.microsoft.com/office/drawing/2014/main" val="20002"/>
                    </a:ext>
                  </a:extLst>
                </a:gridCol>
                <a:gridCol w="1920477">
                  <a:extLst>
                    <a:ext uri="{9D8B030D-6E8A-4147-A177-3AD203B41FA5}">
                      <a16:colId xmlns:a16="http://schemas.microsoft.com/office/drawing/2014/main" val="20003"/>
                    </a:ext>
                  </a:extLst>
                </a:gridCol>
              </a:tblGrid>
              <a:tr h="920960">
                <a:tc>
                  <a:txBody>
                    <a:bodyPr/>
                    <a:lstStyle/>
                    <a:p>
                      <a:r>
                        <a:rPr lang="en-IN" sz="2100" dirty="0">
                          <a:latin typeface="Optima"/>
                        </a:rPr>
                        <a:t>S.no</a:t>
                      </a:r>
                    </a:p>
                  </a:txBody>
                  <a:tcPr marL="121920" marR="121920" marT="60960" marB="60960"/>
                </a:tc>
                <a:tc>
                  <a:txBody>
                    <a:bodyPr/>
                    <a:lstStyle/>
                    <a:p>
                      <a:r>
                        <a:rPr lang="en-IN" sz="2100" dirty="0">
                          <a:latin typeface="Optima"/>
                        </a:rPr>
                        <a:t>Source Description</a:t>
                      </a:r>
                    </a:p>
                  </a:txBody>
                  <a:tcPr marL="121920" marR="121920" marT="60960" marB="60960"/>
                </a:tc>
                <a:tc>
                  <a:txBody>
                    <a:bodyPr/>
                    <a:lstStyle/>
                    <a:p>
                      <a:r>
                        <a:rPr lang="en-IN" sz="2100" dirty="0">
                          <a:latin typeface="Optima"/>
                        </a:rPr>
                        <a:t>PiLog Catalogued Description</a:t>
                      </a:r>
                    </a:p>
                  </a:txBody>
                  <a:tcPr marL="121920" marR="121920" marT="60960" marB="60960"/>
                </a:tc>
                <a:tc>
                  <a:txBody>
                    <a:bodyPr/>
                    <a:lstStyle/>
                    <a:p>
                      <a:r>
                        <a:rPr lang="en-IN" sz="2100" dirty="0">
                          <a:latin typeface="Optima"/>
                        </a:rPr>
                        <a:t>PiLog Comments</a:t>
                      </a:r>
                    </a:p>
                  </a:txBody>
                  <a:tcPr marL="121920" marR="121920" marT="60960" marB="60960"/>
                </a:tc>
                <a:extLst>
                  <a:ext uri="{0D108BD9-81ED-4DB2-BD59-A6C34878D82A}">
                    <a16:rowId xmlns:a16="http://schemas.microsoft.com/office/drawing/2014/main" val="10000"/>
                  </a:ext>
                </a:extLst>
              </a:tr>
              <a:tr h="976188">
                <a:tc>
                  <a:txBody>
                    <a:bodyPr/>
                    <a:lstStyle/>
                    <a:p>
                      <a:r>
                        <a:rPr lang="en-IN" sz="1600" dirty="0">
                          <a:latin typeface="Optima"/>
                        </a:rPr>
                        <a:t>1</a:t>
                      </a:r>
                    </a:p>
                  </a:txBody>
                  <a:tcPr marL="121920" marR="121920" marT="60960" marB="60960"/>
                </a:tc>
                <a:tc>
                  <a:txBody>
                    <a:bodyPr/>
                    <a:lstStyle/>
                    <a:p>
                      <a:pPr algn="l" fontAlgn="ctr"/>
                      <a:r>
                        <a:rPr lang="en-IN" sz="1600" b="0" i="0" u="none" strike="noStrike" kern="1200" dirty="0">
                          <a:solidFill>
                            <a:srgbClr val="000000"/>
                          </a:solidFill>
                          <a:effectLst/>
                          <a:latin typeface="Optima"/>
                          <a:ea typeface="+mn-ea"/>
                          <a:cs typeface="+mn-cs"/>
                        </a:rPr>
                        <a:t>TAPE,VINYL,BLUE,0.750 X 66 FT X 7 MIL,3M,SCOTCH,35</a:t>
                      </a:r>
                    </a:p>
                  </a:txBody>
                  <a:tcPr marL="9525" marR="9525" marT="9525" marB="0" anchor="ctr"/>
                </a:tc>
                <a:tc>
                  <a:txBody>
                    <a:bodyPr/>
                    <a:lstStyle/>
                    <a:p>
                      <a:pPr algn="l" fontAlgn="ctr"/>
                      <a:r>
                        <a:rPr lang="en-IN" sz="1600" b="0" i="0" u="none" strike="noStrike" kern="1200" dirty="0">
                          <a:solidFill>
                            <a:srgbClr val="000000"/>
                          </a:solidFill>
                          <a:effectLst/>
                          <a:latin typeface="Optima"/>
                          <a:ea typeface="+mn-ea"/>
                          <a:cs typeface="+mn-cs"/>
                        </a:rPr>
                        <a:t>TAPE, ELECTRICAL; MATERIAL: VINYL, WIDTH: 3/4 IN, LENGTH: 66 FT, THICKNESS: 7 MIL, COLOR: BLUE; MFR: 3M; BRAND: SCOTCH; MODEL: SERIES 35</a:t>
                      </a:r>
                    </a:p>
                  </a:txBody>
                  <a:tcPr marL="9525" marR="9525" marT="9525" marB="0" anchor="ctr"/>
                </a:tc>
                <a:tc>
                  <a:txBody>
                    <a:bodyPr/>
                    <a:lstStyle/>
                    <a:p>
                      <a:pPr marL="0" marR="0" lvl="0" indent="0" algn="l" defTabSz="609491" rtl="0" eaLnBrk="1" fontAlgn="auto" latinLnBrk="0" hangingPunct="1">
                        <a:lnSpc>
                          <a:spcPct val="100000"/>
                        </a:lnSpc>
                        <a:spcBef>
                          <a:spcPts val="0"/>
                        </a:spcBef>
                        <a:spcAft>
                          <a:spcPts val="0"/>
                        </a:spcAft>
                        <a:buClrTx/>
                        <a:buSzTx/>
                        <a:buFontTx/>
                        <a:buNone/>
                        <a:tabLst/>
                        <a:defRPr/>
                      </a:pPr>
                      <a:r>
                        <a:rPr lang="en-IN" sz="1600" dirty="0">
                          <a:latin typeface="Optima"/>
                        </a:rPr>
                        <a:t>MASTER</a:t>
                      </a:r>
                    </a:p>
                    <a:p>
                      <a:endParaRPr lang="en-IN" sz="1600" dirty="0">
                        <a:solidFill>
                          <a:schemeClr val="tx1"/>
                        </a:solidFill>
                        <a:latin typeface="Optima"/>
                      </a:endParaRPr>
                    </a:p>
                  </a:txBody>
                  <a:tcPr marL="121920" marR="121920" marT="60960" marB="60960"/>
                </a:tc>
                <a:extLst>
                  <a:ext uri="{0D108BD9-81ED-4DB2-BD59-A6C34878D82A}">
                    <a16:rowId xmlns:a16="http://schemas.microsoft.com/office/drawing/2014/main" val="10001"/>
                  </a:ext>
                </a:extLst>
              </a:tr>
              <a:tr h="1217099">
                <a:tc>
                  <a:txBody>
                    <a:bodyPr/>
                    <a:lstStyle/>
                    <a:p>
                      <a:r>
                        <a:rPr lang="en-IN" sz="1600" dirty="0">
                          <a:solidFill>
                            <a:srgbClr val="FF0000"/>
                          </a:solidFill>
                          <a:latin typeface="Optima"/>
                        </a:rPr>
                        <a:t>2</a:t>
                      </a:r>
                    </a:p>
                  </a:txBody>
                  <a:tcPr marL="121920" marR="121920" marT="60960" marB="60960"/>
                </a:tc>
                <a:tc>
                  <a:txBody>
                    <a:bodyPr/>
                    <a:lstStyle/>
                    <a:p>
                      <a:pPr algn="l" fontAlgn="ctr"/>
                      <a:r>
                        <a:rPr lang="en-IN" sz="1600" b="0" i="0" u="none" strike="noStrike" kern="1200" dirty="0">
                          <a:solidFill>
                            <a:srgbClr val="FF0000"/>
                          </a:solidFill>
                          <a:effectLst/>
                          <a:latin typeface="Optima"/>
                          <a:ea typeface="+mn-ea"/>
                          <a:cs typeface="+mn-cs"/>
                        </a:rPr>
                        <a:t>TAPE, ELECTRICAL, 0.750 IN X 66.000 FT, 7 MIL, BLUE, SCOTCH, PN: 35 3/4X66BLUE, (GRAINGER 2A230)</a:t>
                      </a:r>
                    </a:p>
                  </a:txBody>
                  <a:tcPr marL="9525" marR="9525" marT="9525" marB="0" anchor="ctr"/>
                </a:tc>
                <a:tc>
                  <a:txBody>
                    <a:bodyPr/>
                    <a:lstStyle/>
                    <a:p>
                      <a:pPr algn="l" fontAlgn="ctr"/>
                      <a:r>
                        <a:rPr lang="en-IN" sz="1600" b="0" i="0" u="none" strike="noStrike" kern="1200" dirty="0">
                          <a:solidFill>
                            <a:srgbClr val="FF0000"/>
                          </a:solidFill>
                          <a:effectLst/>
                          <a:latin typeface="Optima"/>
                          <a:ea typeface="+mn-ea"/>
                          <a:cs typeface="+mn-cs"/>
                        </a:rPr>
                        <a:t>TAPE, ELECTRICAL; MATERIAL: VINYL, WIDTH: 3/4IN, LENGTH: 66ft, THICKNESS: 7MIL, COLOR: BLUE; SUPPL: GRAINGER, PN: 2A230; MFR: SCOTCH, BRAND:35 3/4X66BLUE</a:t>
                      </a:r>
                    </a:p>
                  </a:txBody>
                  <a:tcPr marL="9525" marR="9525" marT="9525" marB="0" anchor="ctr"/>
                </a:tc>
                <a:tc>
                  <a:txBody>
                    <a:bodyPr/>
                    <a:lstStyle/>
                    <a:p>
                      <a:pPr marL="0" marR="0" lvl="0" indent="0" algn="l" defTabSz="609491" rtl="0" eaLnBrk="1" fontAlgn="auto" latinLnBrk="0" hangingPunct="1">
                        <a:lnSpc>
                          <a:spcPct val="100000"/>
                        </a:lnSpc>
                        <a:spcBef>
                          <a:spcPts val="0"/>
                        </a:spcBef>
                        <a:spcAft>
                          <a:spcPts val="0"/>
                        </a:spcAft>
                        <a:buClrTx/>
                        <a:buSzTx/>
                        <a:buFontTx/>
                        <a:buNone/>
                        <a:tabLst/>
                        <a:defRPr/>
                      </a:pPr>
                      <a:r>
                        <a:rPr lang="en-IN" sz="1600" dirty="0">
                          <a:solidFill>
                            <a:srgbClr val="FF0000"/>
                          </a:solidFill>
                          <a:latin typeface="Optima"/>
                        </a:rPr>
                        <a:t>DUPLICATE</a:t>
                      </a:r>
                    </a:p>
                    <a:p>
                      <a:endParaRPr lang="en-IN" sz="1600" dirty="0">
                        <a:solidFill>
                          <a:srgbClr val="FF0000"/>
                        </a:solidFill>
                        <a:latin typeface="Optima"/>
                      </a:endParaRPr>
                    </a:p>
                  </a:txBody>
                  <a:tcPr marL="121920" marR="121920" marT="60960" marB="60960"/>
                </a:tc>
                <a:extLst>
                  <a:ext uri="{0D108BD9-81ED-4DB2-BD59-A6C34878D82A}">
                    <a16:rowId xmlns:a16="http://schemas.microsoft.com/office/drawing/2014/main" val="10002"/>
                  </a:ext>
                </a:extLst>
              </a:tr>
              <a:tr h="1226243">
                <a:tc>
                  <a:txBody>
                    <a:bodyPr/>
                    <a:lstStyle/>
                    <a:p>
                      <a:r>
                        <a:rPr lang="en-IN" sz="1600" dirty="0">
                          <a:latin typeface="Optima"/>
                        </a:rPr>
                        <a:t>3</a:t>
                      </a:r>
                    </a:p>
                  </a:txBody>
                  <a:tcPr marL="121920" marR="121920" marT="60960" marB="60960"/>
                </a:tc>
                <a:tc>
                  <a:txBody>
                    <a:bodyPr/>
                    <a:lstStyle/>
                    <a:p>
                      <a:pPr algn="l" fontAlgn="b"/>
                      <a:r>
                        <a:rPr lang="en-IN" sz="1600" b="0" i="0" u="none" strike="noStrike" dirty="0">
                          <a:solidFill>
                            <a:srgbClr val="000000"/>
                          </a:solidFill>
                          <a:effectLst/>
                          <a:latin typeface="Optima"/>
                        </a:rPr>
                        <a:t>HEAVY DUTY SOCKET 3/4" / 46MM  SQ. DRIVE</a:t>
                      </a:r>
                    </a:p>
                  </a:txBody>
                  <a:tcPr marL="12700" marR="12700" marT="12700" marB="0" anchor="b"/>
                </a:tc>
                <a:tc>
                  <a:txBody>
                    <a:bodyPr/>
                    <a:lstStyle/>
                    <a:p>
                      <a:pPr algn="l" fontAlgn="b"/>
                      <a:r>
                        <a:rPr lang="en-IN" sz="1600" b="0" i="0" u="none" strike="noStrike" dirty="0">
                          <a:solidFill>
                            <a:srgbClr val="000000"/>
                          </a:solidFill>
                          <a:effectLst/>
                          <a:latin typeface="Optima"/>
                        </a:rPr>
                        <a:t>SOCKET, WRENCH; TYPE: HEAVY DUTY, DRIVE SIZE: 3/4 IN, DRIVE END SHAPE: SQUARE, SIZE: 46 MM; FFT: F/LOCOMOTIVE (POWER: 350/700 H.P)</a:t>
                      </a:r>
                    </a:p>
                  </a:txBody>
                  <a:tcPr marL="12700" marR="12700" marT="12700" marB="0" anchor="b"/>
                </a:tc>
                <a:tc>
                  <a:txBody>
                    <a:bodyPr/>
                    <a:lstStyle/>
                    <a:p>
                      <a:r>
                        <a:rPr lang="en-IN" sz="1600" dirty="0">
                          <a:latin typeface="Optima"/>
                        </a:rPr>
                        <a:t>MASTER</a:t>
                      </a:r>
                    </a:p>
                  </a:txBody>
                  <a:tcPr marL="121920" marR="121920" marT="60960" marB="60960"/>
                </a:tc>
                <a:extLst>
                  <a:ext uri="{0D108BD9-81ED-4DB2-BD59-A6C34878D82A}">
                    <a16:rowId xmlns:a16="http://schemas.microsoft.com/office/drawing/2014/main" val="10003"/>
                  </a:ext>
                </a:extLst>
              </a:tr>
              <a:tr h="1401906">
                <a:tc>
                  <a:txBody>
                    <a:bodyPr/>
                    <a:lstStyle/>
                    <a:p>
                      <a:r>
                        <a:rPr lang="en-IN" sz="1600" dirty="0">
                          <a:solidFill>
                            <a:srgbClr val="FF0000"/>
                          </a:solidFill>
                          <a:latin typeface="Optima"/>
                        </a:rPr>
                        <a:t>4</a:t>
                      </a:r>
                    </a:p>
                  </a:txBody>
                  <a:tcPr marL="121920" marR="121920" marT="60960" marB="60960"/>
                </a:tc>
                <a:tc>
                  <a:txBody>
                    <a:bodyPr/>
                    <a:lstStyle/>
                    <a:p>
                      <a:pPr algn="l" fontAlgn="b"/>
                      <a:r>
                        <a:rPr lang="en-IN" sz="1600" b="0" i="0" u="none" strike="noStrike" dirty="0">
                          <a:solidFill>
                            <a:srgbClr val="FF0000"/>
                          </a:solidFill>
                          <a:effectLst/>
                          <a:latin typeface="Optima"/>
                        </a:rPr>
                        <a:t>EXTRA LARGE SOCKET SPANNER  SIZE 46MM;3/4" SQ. DRIVE</a:t>
                      </a:r>
                    </a:p>
                  </a:txBody>
                  <a:tcPr marL="12700" marR="12700" marT="12700" marB="0" anchor="b"/>
                </a:tc>
                <a:tc>
                  <a:txBody>
                    <a:bodyPr/>
                    <a:lstStyle/>
                    <a:p>
                      <a:pPr algn="l" fontAlgn="b"/>
                      <a:r>
                        <a:rPr lang="en-IN" sz="1600" b="0" i="0" u="none" strike="noStrike" dirty="0">
                          <a:solidFill>
                            <a:srgbClr val="FF0000"/>
                          </a:solidFill>
                          <a:effectLst/>
                          <a:latin typeface="Optima"/>
                        </a:rPr>
                        <a:t>SOCKET, WRENCH; TYPE: EXTRA LARGE, DRIVE SIZE: 3/4 IN, DRIVE END SHAPE: SQUARE, SIZE: 46 MM</a:t>
                      </a:r>
                    </a:p>
                  </a:txBody>
                  <a:tcPr marL="12700" marR="12700" marT="12700" marB="0" anchor="b"/>
                </a:tc>
                <a:tc>
                  <a:txBody>
                    <a:bodyPr/>
                    <a:lstStyle/>
                    <a:p>
                      <a:r>
                        <a:rPr lang="en-IN" sz="1600" dirty="0">
                          <a:solidFill>
                            <a:srgbClr val="FF0000"/>
                          </a:solidFill>
                          <a:latin typeface="Optima"/>
                        </a:rPr>
                        <a:t>DUPLICATE</a:t>
                      </a:r>
                    </a:p>
                  </a:txBody>
                  <a:tcPr marL="121920" marR="121920" marT="60960" marB="6096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26684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2890" y="865833"/>
            <a:ext cx="6111044" cy="5116343"/>
          </a:xfrm>
        </p:spPr>
        <p:txBody>
          <a:bodyPr>
            <a:noAutofit/>
          </a:bodyPr>
          <a:lstStyle/>
          <a:p>
            <a:pPr marL="0" indent="0" algn="just">
              <a:buNone/>
            </a:pPr>
            <a:endParaRPr lang="en-US" sz="1600" dirty="0">
              <a:latin typeface="Optima"/>
            </a:endParaRPr>
          </a:p>
          <a:p>
            <a:pPr marL="0" indent="0" algn="just">
              <a:buNone/>
            </a:pPr>
            <a:r>
              <a:rPr lang="en-US" sz="1600" dirty="0">
                <a:latin typeface="Optima"/>
              </a:rPr>
              <a:t>Established in 1996, PiLog Group is a global group of independent companies, specializing in Quality Data and Digital Governance &amp; Analytical solutions supporting multiple data domains in a variety of industries all over the globe. The PiLog solutions are state of the art, focused on creating a common business language and managing the rules for the creation of high quality, multilingual terminology using Machine Learning, Artificial Intelligence technologies &amp; human-augmented algorithms for our customers who are eager to transform their businesses digitally.</a:t>
            </a:r>
          </a:p>
          <a:p>
            <a:pPr marL="0" indent="0" algn="just">
              <a:buNone/>
            </a:pPr>
            <a:endParaRPr lang="en-US" sz="1600" b="1" dirty="0">
              <a:latin typeface="Optima"/>
              <a:ea typeface="Optima" pitchFamily="2" charset="0"/>
              <a:cs typeface="Optima" pitchFamily="2" charset="0"/>
            </a:endParaRPr>
          </a:p>
          <a:p>
            <a:pPr marL="0" indent="0" algn="just">
              <a:buNone/>
            </a:pPr>
            <a:r>
              <a:rPr lang="en-US" sz="1600" dirty="0">
                <a:latin typeface="Optima"/>
              </a:rPr>
              <a:t>PiLog provides exclusive technical dictionaries, industrial libraries with content repositories that are the culmination of research, development, and execution over the past twenty years embedded into the platform of PiLog – Data Quality Hub. All our methodologies, processes, solutions are compliant with international standards for delivering seamless systematic integration of content into various platforms and ERPs such as SAP, S4 HANA, Oracle ERP Cloud, Maximo &amp; MS Dynamics, etc.</a:t>
            </a:r>
            <a:endParaRPr lang="is-IS" sz="1600" b="1" dirty="0">
              <a:latin typeface="Optima"/>
              <a:ea typeface="Optima" pitchFamily="2" charset="0"/>
              <a:cs typeface="Optima" pitchFamily="2" charset="0"/>
            </a:endParaRPr>
          </a:p>
        </p:txBody>
      </p:sp>
      <p:pic>
        <p:nvPicPr>
          <p:cNvPr id="5" name="Picture 4"/>
          <p:cNvPicPr>
            <a:picLocks noChangeAspect="1"/>
          </p:cNvPicPr>
          <p:nvPr/>
        </p:nvPicPr>
        <p:blipFill>
          <a:blip r:embed="rId2"/>
          <a:stretch>
            <a:fillRect/>
          </a:stretch>
        </p:blipFill>
        <p:spPr>
          <a:xfrm>
            <a:off x="9541724" y="5639047"/>
            <a:ext cx="828000" cy="828000"/>
          </a:xfrm>
          <a:prstGeom prst="rect">
            <a:avLst/>
          </a:prstGeom>
        </p:spPr>
      </p:pic>
      <p:pic>
        <p:nvPicPr>
          <p:cNvPr id="7" name="Picture 6"/>
          <p:cNvPicPr/>
          <p:nvPr/>
        </p:nvPicPr>
        <p:blipFill>
          <a:blip r:embed="rId3"/>
          <a:stretch>
            <a:fillRect/>
          </a:stretch>
        </p:blipFill>
        <p:spPr>
          <a:xfrm>
            <a:off x="7561067" y="5684899"/>
            <a:ext cx="828000" cy="828000"/>
          </a:xfrm>
          <a:prstGeom prst="rect">
            <a:avLst/>
          </a:prstGeom>
        </p:spPr>
      </p:pic>
      <p:pic>
        <p:nvPicPr>
          <p:cNvPr id="8" name="Picture 7"/>
          <p:cNvPicPr>
            <a:picLocks noChangeAspect="1"/>
          </p:cNvPicPr>
          <p:nvPr/>
        </p:nvPicPr>
        <p:blipFill>
          <a:blip r:embed="rId4"/>
          <a:stretch>
            <a:fillRect/>
          </a:stretch>
        </p:blipFill>
        <p:spPr>
          <a:xfrm>
            <a:off x="8602355" y="5663820"/>
            <a:ext cx="828000" cy="828000"/>
          </a:xfrm>
          <a:prstGeom prst="rect">
            <a:avLst/>
          </a:prstGeom>
        </p:spPr>
      </p:pic>
      <p:pic>
        <p:nvPicPr>
          <p:cNvPr id="14" name="Picture 13"/>
          <p:cNvPicPr>
            <a:picLocks noChangeAspect="1"/>
          </p:cNvPicPr>
          <p:nvPr/>
        </p:nvPicPr>
        <p:blipFill>
          <a:blip r:embed="rId5"/>
          <a:stretch>
            <a:fillRect/>
          </a:stretch>
        </p:blipFill>
        <p:spPr>
          <a:xfrm>
            <a:off x="10589315" y="5639047"/>
            <a:ext cx="828000" cy="828000"/>
          </a:xfrm>
          <a:prstGeom prst="rect">
            <a:avLst/>
          </a:prstGeom>
        </p:spPr>
      </p:pic>
      <p:sp>
        <p:nvSpPr>
          <p:cNvPr id="18" name="Footer Placeholder 4"/>
          <p:cNvSpPr>
            <a:spLocks noGrp="1"/>
          </p:cNvSpPr>
          <p:nvPr>
            <p:ph type="ftr" sz="quarter" idx="11"/>
          </p:nvPr>
        </p:nvSpPr>
        <p:spPr>
          <a:xfrm>
            <a:off x="4608515" y="6622089"/>
            <a:ext cx="3860800" cy="226715"/>
          </a:xfrm>
        </p:spPr>
        <p: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kumimoji="0" lang="en-ZA" sz="1300" b="0" i="0" u="none" strike="noStrike" kern="1200" cap="none" spc="0" normalizeH="0" baseline="0" noProof="0" dirty="0">
                <a:ln>
                  <a:noFill/>
                </a:ln>
                <a:solidFill>
                  <a:srgbClr val="10479B"/>
                </a:solidFill>
                <a:effectLst/>
                <a:uLnTx/>
                <a:uFillTx/>
                <a:latin typeface="Optima" pitchFamily="2" charset="0"/>
                <a:ea typeface="+mn-ea"/>
              </a:rPr>
              <a:t>www.piloggroup.com</a:t>
            </a:r>
          </a:p>
        </p:txBody>
      </p:sp>
      <p:pic>
        <p:nvPicPr>
          <p:cNvPr id="20" name="Picture 19"/>
          <p:cNvPicPr>
            <a:picLocks noChangeAspect="1"/>
          </p:cNvPicPr>
          <p:nvPr/>
        </p:nvPicPr>
        <p:blipFill>
          <a:blip r:embed="rId6"/>
          <a:stretch>
            <a:fillRect/>
          </a:stretch>
        </p:blipFill>
        <p:spPr>
          <a:xfrm>
            <a:off x="10098641" y="139599"/>
            <a:ext cx="1684057" cy="577815"/>
          </a:xfrm>
          <a:prstGeom prst="rect">
            <a:avLst/>
          </a:prstGeom>
        </p:spPr>
      </p:pic>
      <p:sp>
        <p:nvSpPr>
          <p:cNvPr id="21" name="Date Placeholder 2"/>
          <p:cNvSpPr>
            <a:spLocks noGrp="1"/>
          </p:cNvSpPr>
          <p:nvPr>
            <p:ph type="dt" sz="half" idx="10"/>
          </p:nvPr>
        </p:nvSpPr>
        <p:spPr>
          <a:xfrm>
            <a:off x="266880" y="6609897"/>
            <a:ext cx="2844800" cy="226715"/>
          </a:xfrm>
        </p:spPr>
        <p:txBody>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panose="020B0604020202020204"/>
                <a:ea typeface="+mn-ea"/>
                <a:cs typeface="Arial" panose="020B0604020202020204"/>
              </a:rPr>
              <a:t>PiLog</a:t>
            </a:r>
            <a:endParaRPr kumimoji="0" lang="en-ZA" sz="1600" b="0" i="0" u="none" strike="noStrike" kern="1200" cap="none" spc="0" normalizeH="0" baseline="0" noProof="0" dirty="0">
              <a:ln>
                <a:noFill/>
              </a:ln>
              <a:solidFill>
                <a:prstClr val="white"/>
              </a:solidFill>
              <a:effectLst/>
              <a:uLnTx/>
              <a:uFillTx/>
              <a:latin typeface="Arial" panose="020B0604020202020204"/>
              <a:ea typeface="+mn-ea"/>
              <a:cs typeface="Arial" panose="020B0604020202020204"/>
            </a:endParaRPr>
          </a:p>
        </p:txBody>
      </p:sp>
      <p:sp>
        <p:nvSpPr>
          <p:cNvPr id="24" name="Slide Number Placeholder 5"/>
          <p:cNvSpPr>
            <a:spLocks noGrp="1"/>
          </p:cNvSpPr>
          <p:nvPr>
            <p:ph type="sldNum" sz="quarter" idx="12"/>
          </p:nvPr>
        </p:nvSpPr>
        <p:spPr>
          <a:xfrm>
            <a:off x="11914796" y="6637329"/>
            <a:ext cx="272405" cy="226715"/>
          </a:xfrm>
        </p:spPr>
        <p:txBody>
          <a:bodyPr/>
          <a:lstStyle/>
          <a:p>
            <a:pPr marL="0" marR="0" lvl="0" indent="0" algn="r" defTabSz="609600"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60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609600" rtl="0" eaLnBrk="1" fontAlgn="auto" latinLnBrk="0" hangingPunct="1">
                <a:lnSpc>
                  <a:spcPct val="100000"/>
                </a:lnSpc>
                <a:spcBef>
                  <a:spcPts val="0"/>
                </a:spcBef>
                <a:spcAft>
                  <a:spcPts val="0"/>
                </a:spcAft>
                <a:buClrTx/>
                <a:buSzTx/>
                <a:buFontTx/>
                <a:buNone/>
                <a:tabLst/>
                <a:defRPr/>
              </a:pPr>
              <a:t>4</a:t>
            </a:fld>
            <a:endParaRPr kumimoji="0" lang="en-ZA" sz="16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5" name="Title 1"/>
          <p:cNvSpPr>
            <a:spLocks noGrp="1"/>
          </p:cNvSpPr>
          <p:nvPr>
            <p:ph type="title"/>
          </p:nvPr>
        </p:nvSpPr>
        <p:spPr>
          <a:xfrm>
            <a:off x="241928" y="274639"/>
            <a:ext cx="11672869" cy="551964"/>
          </a:xfrm>
        </p:spPr>
        <p:txBody>
          <a:bodyPr>
            <a:normAutofit/>
          </a:bodyPr>
          <a:lstStyle/>
          <a:p>
            <a:r>
              <a:rPr lang="en-US" sz="2300" b="1" dirty="0">
                <a:latin typeface="Optima" pitchFamily="2" charset="0"/>
                <a:ea typeface="+mn-ea"/>
                <a:cs typeface="Arial" panose="020B0604020202020204" pitchFamily="34" charset="0"/>
              </a:rPr>
              <a:t>PiLog - The Digital Transformation Company</a:t>
            </a:r>
          </a:p>
        </p:txBody>
      </p:sp>
      <p:grpSp>
        <p:nvGrpSpPr>
          <p:cNvPr id="29" name="Group 28">
            <a:extLst>
              <a:ext uri="{FF2B5EF4-FFF2-40B4-BE49-F238E27FC236}">
                <a16:creationId xmlns:a16="http://schemas.microsoft.com/office/drawing/2014/main" id="{FF5CCAC1-4737-C24F-8D42-533C568A64AD}"/>
              </a:ext>
            </a:extLst>
          </p:cNvPr>
          <p:cNvGrpSpPr/>
          <p:nvPr/>
        </p:nvGrpSpPr>
        <p:grpSpPr>
          <a:xfrm>
            <a:off x="6683816" y="930974"/>
            <a:ext cx="4964763" cy="4044691"/>
            <a:chOff x="4805114" y="453605"/>
            <a:chExt cx="5603806" cy="4501170"/>
          </a:xfrm>
        </p:grpSpPr>
        <p:sp>
          <p:nvSpPr>
            <p:cNvPr id="30" name="Rectangle 29">
              <a:extLst>
                <a:ext uri="{FF2B5EF4-FFF2-40B4-BE49-F238E27FC236}">
                  <a16:creationId xmlns:a16="http://schemas.microsoft.com/office/drawing/2014/main" id="{E97E9D37-2A5D-C640-8994-A0642613AEF0}"/>
                </a:ext>
              </a:extLst>
            </p:cNvPr>
            <p:cNvSpPr/>
            <p:nvPr/>
          </p:nvSpPr>
          <p:spPr>
            <a:xfrm>
              <a:off x="5001279" y="539329"/>
              <a:ext cx="5401553" cy="381000"/>
            </a:xfrm>
            <a:prstGeom prst="rect">
              <a:avLst/>
            </a:prstGeom>
            <a:solidFill>
              <a:schemeClr val="accent1">
                <a:lumMod val="7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107"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Optima" panose="02000503060000020004" pitchFamily="2" charset="0"/>
                  <a:ea typeface="Optima" charset="0"/>
                  <a:cs typeface="Optima" charset="0"/>
                </a:rPr>
                <a:t>PiLog India Private Limited, India</a:t>
              </a:r>
              <a:endParaRPr kumimoji="0" lang="en-IN" sz="1400" b="1" i="0" u="none" strike="noStrike" kern="1200" cap="none" spc="0" normalizeH="0" baseline="0" noProof="0" dirty="0">
                <a:ln>
                  <a:noFill/>
                </a:ln>
                <a:solidFill>
                  <a:sysClr val="window" lastClr="FFFFFF"/>
                </a:solidFill>
                <a:effectLst/>
                <a:uLnTx/>
                <a:uFillTx/>
                <a:latin typeface="Optima" panose="02000503060000020004" pitchFamily="2" charset="0"/>
                <a:ea typeface="Optima" charset="0"/>
                <a:cs typeface="Optima" charset="0"/>
              </a:endParaRPr>
            </a:p>
          </p:txBody>
        </p:sp>
        <p:sp>
          <p:nvSpPr>
            <p:cNvPr id="31" name="Oval 30">
              <a:extLst>
                <a:ext uri="{FF2B5EF4-FFF2-40B4-BE49-F238E27FC236}">
                  <a16:creationId xmlns:a16="http://schemas.microsoft.com/office/drawing/2014/main" id="{678F5607-3A55-3D4B-B642-2974960487C1}"/>
                </a:ext>
              </a:extLst>
            </p:cNvPr>
            <p:cNvSpPr/>
            <p:nvPr/>
          </p:nvSpPr>
          <p:spPr>
            <a:xfrm>
              <a:off x="4805114" y="453605"/>
              <a:ext cx="537640" cy="552450"/>
            </a:xfrm>
            <a:prstGeom prst="ellipse">
              <a:avLst/>
            </a:prstGeom>
            <a:solidFill>
              <a:schemeClr val="bg1"/>
            </a:solidFill>
            <a:ln w="3810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32" name="Rectangle 31">
              <a:extLst>
                <a:ext uri="{FF2B5EF4-FFF2-40B4-BE49-F238E27FC236}">
                  <a16:creationId xmlns:a16="http://schemas.microsoft.com/office/drawing/2014/main" id="{4AC39254-BAE9-2D45-8B60-78919ABCEA68}"/>
                </a:ext>
              </a:extLst>
            </p:cNvPr>
            <p:cNvSpPr/>
            <p:nvPr/>
          </p:nvSpPr>
          <p:spPr>
            <a:xfrm>
              <a:off x="5334614" y="1073361"/>
              <a:ext cx="5074306" cy="381000"/>
            </a:xfrm>
            <a:prstGeom prst="rect">
              <a:avLst/>
            </a:prstGeom>
            <a:solidFill>
              <a:schemeClr val="accent2">
                <a:lumMod val="7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107"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Optima" panose="02000503060000020004" pitchFamily="2" charset="0"/>
                  <a:ea typeface="Optima" charset="0"/>
                  <a:cs typeface="Optima" charset="0"/>
                </a:rPr>
                <a:t>PiLog India Labs (R&amp;D)</a:t>
              </a:r>
              <a:endParaRPr kumimoji="0" lang="en-IN" sz="1400" b="1" i="0" u="none" strike="noStrike" kern="1200" cap="none" spc="0" normalizeH="0" baseline="0" noProof="0" dirty="0">
                <a:ln>
                  <a:noFill/>
                </a:ln>
                <a:solidFill>
                  <a:sysClr val="window" lastClr="FFFFFF"/>
                </a:solidFill>
                <a:effectLst/>
                <a:uLnTx/>
                <a:uFillTx/>
                <a:latin typeface="Optima" panose="02000503060000020004" pitchFamily="2" charset="0"/>
                <a:ea typeface="Optima" charset="0"/>
                <a:cs typeface="Optima" charset="0"/>
              </a:endParaRPr>
            </a:p>
          </p:txBody>
        </p:sp>
        <p:sp>
          <p:nvSpPr>
            <p:cNvPr id="33" name="Oval 32">
              <a:extLst>
                <a:ext uri="{FF2B5EF4-FFF2-40B4-BE49-F238E27FC236}">
                  <a16:creationId xmlns:a16="http://schemas.microsoft.com/office/drawing/2014/main" id="{B7F69D87-D48D-DB4F-B287-9CE91D53B0E5}"/>
                </a:ext>
              </a:extLst>
            </p:cNvPr>
            <p:cNvSpPr/>
            <p:nvPr/>
          </p:nvSpPr>
          <p:spPr>
            <a:xfrm>
              <a:off x="5138449" y="987637"/>
              <a:ext cx="537640" cy="552450"/>
            </a:xfrm>
            <a:prstGeom prst="ellipse">
              <a:avLst/>
            </a:prstGeom>
            <a:solidFill>
              <a:schemeClr val="bg1"/>
            </a:solidFill>
            <a:ln w="38100" cmpd="dbl">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34" name="Rectangle 33">
              <a:extLst>
                <a:ext uri="{FF2B5EF4-FFF2-40B4-BE49-F238E27FC236}">
                  <a16:creationId xmlns:a16="http://schemas.microsoft.com/office/drawing/2014/main" id="{B6F802F3-6812-6040-9972-73E407799BB1}"/>
                </a:ext>
              </a:extLst>
            </p:cNvPr>
            <p:cNvSpPr/>
            <p:nvPr/>
          </p:nvSpPr>
          <p:spPr>
            <a:xfrm>
              <a:off x="5656405" y="1607473"/>
              <a:ext cx="4746427" cy="381000"/>
            </a:xfrm>
            <a:prstGeom prst="rect">
              <a:avLst/>
            </a:prstGeom>
            <a:solidFill>
              <a:schemeClr val="accent6">
                <a:lumMod val="7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107"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Optima" panose="02000503060000020004" pitchFamily="2" charset="0"/>
                  <a:ea typeface="Optima" charset="0"/>
                  <a:cs typeface="Optima" charset="0"/>
                </a:rPr>
                <a:t>PiLog Technology Solutions, Abu Dhabi, UAE</a:t>
              </a:r>
            </a:p>
          </p:txBody>
        </p:sp>
        <p:sp>
          <p:nvSpPr>
            <p:cNvPr id="35" name="Oval 34">
              <a:extLst>
                <a:ext uri="{FF2B5EF4-FFF2-40B4-BE49-F238E27FC236}">
                  <a16:creationId xmlns:a16="http://schemas.microsoft.com/office/drawing/2014/main" id="{4691CD17-866D-5B4B-B1D5-9A1C7DDAB8DC}"/>
                </a:ext>
              </a:extLst>
            </p:cNvPr>
            <p:cNvSpPr/>
            <p:nvPr/>
          </p:nvSpPr>
          <p:spPr>
            <a:xfrm>
              <a:off x="5460238" y="1521749"/>
              <a:ext cx="537640" cy="552450"/>
            </a:xfrm>
            <a:prstGeom prst="ellipse">
              <a:avLst/>
            </a:prstGeom>
            <a:solidFill>
              <a:schemeClr val="bg1"/>
            </a:solidFill>
            <a:ln w="38100" cmpd="dbl">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36" name="Rectangle 35">
              <a:extLst>
                <a:ext uri="{FF2B5EF4-FFF2-40B4-BE49-F238E27FC236}">
                  <a16:creationId xmlns:a16="http://schemas.microsoft.com/office/drawing/2014/main" id="{0A63FF53-72FF-5D47-AFAD-22965582C14B}"/>
                </a:ext>
              </a:extLst>
            </p:cNvPr>
            <p:cNvSpPr/>
            <p:nvPr/>
          </p:nvSpPr>
          <p:spPr>
            <a:xfrm>
              <a:off x="5853051" y="2182305"/>
              <a:ext cx="4549781" cy="381000"/>
            </a:xfrm>
            <a:prstGeom prst="rect">
              <a:avLst/>
            </a:prstGeom>
            <a:solidFill>
              <a:srgbClr val="0070C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107"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Optima" panose="02000503060000020004" pitchFamily="2" charset="0"/>
                  <a:ea typeface="Optima" charset="0"/>
                  <a:cs typeface="Optima" charset="0"/>
                </a:rPr>
                <a:t>PiLog Pty Ltd, Dubai, UAE</a:t>
              </a:r>
            </a:p>
          </p:txBody>
        </p:sp>
        <p:sp>
          <p:nvSpPr>
            <p:cNvPr id="37" name="Oval 36">
              <a:extLst>
                <a:ext uri="{FF2B5EF4-FFF2-40B4-BE49-F238E27FC236}">
                  <a16:creationId xmlns:a16="http://schemas.microsoft.com/office/drawing/2014/main" id="{BEAD232A-8E7D-0348-8447-3FFD7995282E}"/>
                </a:ext>
              </a:extLst>
            </p:cNvPr>
            <p:cNvSpPr/>
            <p:nvPr/>
          </p:nvSpPr>
          <p:spPr>
            <a:xfrm>
              <a:off x="5656885" y="2096581"/>
              <a:ext cx="537640" cy="552450"/>
            </a:xfrm>
            <a:prstGeom prst="ellipse">
              <a:avLst/>
            </a:prstGeom>
            <a:solidFill>
              <a:schemeClr val="bg1"/>
            </a:solidFill>
            <a:ln w="3810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38" name="Rectangle 37">
              <a:extLst>
                <a:ext uri="{FF2B5EF4-FFF2-40B4-BE49-F238E27FC236}">
                  <a16:creationId xmlns:a16="http://schemas.microsoft.com/office/drawing/2014/main" id="{2078A2E1-1827-DA4B-AAC4-9E77BA326E7C}"/>
                </a:ext>
              </a:extLst>
            </p:cNvPr>
            <p:cNvSpPr/>
            <p:nvPr/>
          </p:nvSpPr>
          <p:spPr>
            <a:xfrm>
              <a:off x="5898240" y="3388883"/>
              <a:ext cx="4504591" cy="381000"/>
            </a:xfrm>
            <a:prstGeom prst="rect">
              <a:avLst/>
            </a:prstGeom>
            <a:solidFill>
              <a:schemeClr val="accent2">
                <a:lumMod val="60000"/>
                <a:lumOff val="4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107"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Optima" panose="02000503060000020004" pitchFamily="2" charset="0"/>
                  <a:ea typeface="Optima" charset="0"/>
                  <a:cs typeface="Optima" charset="0"/>
                </a:rPr>
                <a:t>PiLog Innovative Solutions, Qatar</a:t>
              </a:r>
            </a:p>
          </p:txBody>
        </p:sp>
        <p:sp>
          <p:nvSpPr>
            <p:cNvPr id="39" name="Oval 38">
              <a:extLst>
                <a:ext uri="{FF2B5EF4-FFF2-40B4-BE49-F238E27FC236}">
                  <a16:creationId xmlns:a16="http://schemas.microsoft.com/office/drawing/2014/main" id="{42D4CB3E-35A2-A044-8710-931F3FC9B7B3}"/>
                </a:ext>
              </a:extLst>
            </p:cNvPr>
            <p:cNvSpPr/>
            <p:nvPr/>
          </p:nvSpPr>
          <p:spPr>
            <a:xfrm>
              <a:off x="5702076" y="3303159"/>
              <a:ext cx="537640" cy="552450"/>
            </a:xfrm>
            <a:prstGeom prst="ellipse">
              <a:avLst/>
            </a:prstGeom>
            <a:solidFill>
              <a:schemeClr val="bg1"/>
            </a:solidFill>
            <a:ln w="38100" cmpd="dbl">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40" name="Rectangle 39">
              <a:extLst>
                <a:ext uri="{FF2B5EF4-FFF2-40B4-BE49-F238E27FC236}">
                  <a16:creationId xmlns:a16="http://schemas.microsoft.com/office/drawing/2014/main" id="{0DD4C99B-0152-5C48-B40D-E60CCDBFE604}"/>
                </a:ext>
              </a:extLst>
            </p:cNvPr>
            <p:cNvSpPr/>
            <p:nvPr/>
          </p:nvSpPr>
          <p:spPr>
            <a:xfrm>
              <a:off x="5678679" y="3963205"/>
              <a:ext cx="4724154" cy="381000"/>
            </a:xfrm>
            <a:prstGeom prst="rect">
              <a:avLst/>
            </a:prstGeom>
            <a:solidFill>
              <a:schemeClr val="accent4">
                <a:lumMod val="7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107"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Optima" panose="02000503060000020004" pitchFamily="2" charset="0"/>
                  <a:ea typeface="+mn-ea"/>
                  <a:cs typeface="+mn-cs"/>
                </a:rPr>
                <a:t>PiLog Inc, USA</a:t>
              </a:r>
            </a:p>
          </p:txBody>
        </p:sp>
        <p:sp>
          <p:nvSpPr>
            <p:cNvPr id="41" name="Oval 40">
              <a:extLst>
                <a:ext uri="{FF2B5EF4-FFF2-40B4-BE49-F238E27FC236}">
                  <a16:creationId xmlns:a16="http://schemas.microsoft.com/office/drawing/2014/main" id="{84F7253E-8D32-AD40-A767-0F83E68137DF}"/>
                </a:ext>
              </a:extLst>
            </p:cNvPr>
            <p:cNvSpPr/>
            <p:nvPr/>
          </p:nvSpPr>
          <p:spPr>
            <a:xfrm>
              <a:off x="5482512" y="3877481"/>
              <a:ext cx="537640" cy="552450"/>
            </a:xfrm>
            <a:prstGeom prst="ellipse">
              <a:avLst/>
            </a:prstGeom>
            <a:solidFill>
              <a:schemeClr val="bg1"/>
            </a:solidFill>
            <a:ln w="38100" cmpd="dbl">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42" name="Rectangle 41">
              <a:extLst>
                <a:ext uri="{FF2B5EF4-FFF2-40B4-BE49-F238E27FC236}">
                  <a16:creationId xmlns:a16="http://schemas.microsoft.com/office/drawing/2014/main" id="{B67C44C3-C674-8740-BD4A-A5F175320DA4}"/>
                </a:ext>
              </a:extLst>
            </p:cNvPr>
            <p:cNvSpPr/>
            <p:nvPr/>
          </p:nvSpPr>
          <p:spPr>
            <a:xfrm>
              <a:off x="5356944" y="4488049"/>
              <a:ext cx="5045888" cy="381000"/>
            </a:xfrm>
            <a:prstGeom prst="rect">
              <a:avLst/>
            </a:prstGeom>
            <a:solidFill>
              <a:schemeClr val="accent1">
                <a:lumMod val="7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107"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Optima" panose="02000503060000020004" pitchFamily="2" charset="0"/>
                  <a:ea typeface="+mn-ea"/>
                  <a:cs typeface="+mn-cs"/>
                </a:rPr>
                <a:t>PiLog Pty Ltd, RSA</a:t>
              </a:r>
            </a:p>
          </p:txBody>
        </p:sp>
        <p:sp>
          <p:nvSpPr>
            <p:cNvPr id="43" name="Oval 42">
              <a:extLst>
                <a:ext uri="{FF2B5EF4-FFF2-40B4-BE49-F238E27FC236}">
                  <a16:creationId xmlns:a16="http://schemas.microsoft.com/office/drawing/2014/main" id="{4B91B741-1FCE-4044-8CE7-3390C74134A0}"/>
                </a:ext>
              </a:extLst>
            </p:cNvPr>
            <p:cNvSpPr/>
            <p:nvPr/>
          </p:nvSpPr>
          <p:spPr>
            <a:xfrm>
              <a:off x="5160776" y="4402325"/>
              <a:ext cx="537640" cy="552450"/>
            </a:xfrm>
            <a:prstGeom prst="ellipse">
              <a:avLst/>
            </a:prstGeom>
            <a:solidFill>
              <a:schemeClr val="bg1"/>
            </a:solidFill>
            <a:ln w="38100" cmpd="dbl">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46" name="Rectangle 45">
              <a:extLst>
                <a:ext uri="{FF2B5EF4-FFF2-40B4-BE49-F238E27FC236}">
                  <a16:creationId xmlns:a16="http://schemas.microsoft.com/office/drawing/2014/main" id="{7C2CA392-0C7A-0244-8368-729831DECC70}"/>
                </a:ext>
              </a:extLst>
            </p:cNvPr>
            <p:cNvSpPr/>
            <p:nvPr/>
          </p:nvSpPr>
          <p:spPr>
            <a:xfrm>
              <a:off x="5968670" y="2776425"/>
              <a:ext cx="4434162" cy="381000"/>
            </a:xfrm>
            <a:prstGeom prst="rect">
              <a:avLst/>
            </a:prstGeom>
            <a:solidFill>
              <a:srgbClr val="9933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107"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ysClr val="window" lastClr="FFFFFF"/>
                  </a:solidFill>
                  <a:effectLst/>
                  <a:uLnTx/>
                  <a:uFillTx/>
                  <a:latin typeface="Optima" panose="02000503060000020004" pitchFamily="2" charset="0"/>
                  <a:ea typeface="Optima" charset="0"/>
                  <a:cs typeface="Optima" charset="0"/>
                </a:rPr>
                <a:t>PiLog Saudi International, KSA</a:t>
              </a:r>
              <a:endParaRPr kumimoji="0" lang="en-US" sz="1400" b="1" i="0" u="none" strike="noStrike" kern="1200" cap="none" spc="0" normalizeH="0" baseline="0" noProof="0" dirty="0">
                <a:ln>
                  <a:noFill/>
                </a:ln>
                <a:solidFill>
                  <a:sysClr val="window" lastClr="FFFFFF"/>
                </a:solidFill>
                <a:effectLst/>
                <a:uLnTx/>
                <a:uFillTx/>
                <a:latin typeface="Optima" panose="02000503060000020004" pitchFamily="2" charset="0"/>
                <a:ea typeface="Optima" charset="0"/>
                <a:cs typeface="Optima" charset="0"/>
              </a:endParaRPr>
            </a:p>
          </p:txBody>
        </p:sp>
        <p:sp>
          <p:nvSpPr>
            <p:cNvPr id="47" name="Oval 46">
              <a:extLst>
                <a:ext uri="{FF2B5EF4-FFF2-40B4-BE49-F238E27FC236}">
                  <a16:creationId xmlns:a16="http://schemas.microsoft.com/office/drawing/2014/main" id="{58F8E904-7BE9-5F44-89ED-32818BB0C655}"/>
                </a:ext>
              </a:extLst>
            </p:cNvPr>
            <p:cNvSpPr/>
            <p:nvPr/>
          </p:nvSpPr>
          <p:spPr>
            <a:xfrm>
              <a:off x="5772503" y="2690701"/>
              <a:ext cx="537640" cy="552450"/>
            </a:xfrm>
            <a:prstGeom prst="ellipse">
              <a:avLst/>
            </a:prstGeom>
            <a:solidFill>
              <a:schemeClr val="bg1"/>
            </a:solidFill>
            <a:ln w="38100" cmpd="dbl">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Optima" panose="02000503060000020004" pitchFamily="2" charset="0"/>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45A0F-40DD-44AD-832F-29521BFE3B24}"/>
              </a:ext>
            </a:extLst>
          </p:cNvPr>
          <p:cNvSpPr>
            <a:spLocks noGrp="1"/>
          </p:cNvSpPr>
          <p:nvPr>
            <p:ph type="title"/>
          </p:nvPr>
        </p:nvSpPr>
        <p:spPr>
          <a:xfrm>
            <a:off x="241928" y="196430"/>
            <a:ext cx="11672869" cy="55196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28" tIns="45718" rIns="91428" bIns="45718" rtlCol="0" anchor="ctr">
            <a:noAutofit/>
          </a:bodyPr>
          <a:lstStyle/>
          <a:p>
            <a:pPr>
              <a:lnSpc>
                <a:spcPct val="90000"/>
              </a:lnSpc>
            </a:pPr>
            <a:r>
              <a:rPr lang="en-IN" sz="2400" b="1" dirty="0">
                <a:solidFill>
                  <a:srgbClr val="10479B"/>
                </a:solidFill>
                <a:latin typeface="Optima" charset="0"/>
              </a:rPr>
              <a:t>Advantages of UNSPSC</a:t>
            </a:r>
          </a:p>
        </p:txBody>
      </p:sp>
      <p:sp>
        <p:nvSpPr>
          <p:cNvPr id="3" name="Content Placeholder 2">
            <a:extLst>
              <a:ext uri="{FF2B5EF4-FFF2-40B4-BE49-F238E27FC236}">
                <a16:creationId xmlns:a16="http://schemas.microsoft.com/office/drawing/2014/main" id="{0D6C7A1D-5109-4311-B193-F4D887969C29}"/>
              </a:ext>
            </a:extLst>
          </p:cNvPr>
          <p:cNvSpPr>
            <a:spLocks noGrp="1"/>
          </p:cNvSpPr>
          <p:nvPr>
            <p:ph idx="1"/>
          </p:nvPr>
        </p:nvSpPr>
        <p:spPr/>
        <p:txBody>
          <a:bodyPr>
            <a:normAutofit fontScale="47500" lnSpcReduction="20000"/>
          </a:bodyPr>
          <a:lstStyle/>
          <a:p>
            <a:pPr>
              <a:buFont typeface="Wingdings" panose="05000000000000000000" pitchFamily="2" charset="2"/>
              <a:buChar char="ü"/>
            </a:pPr>
            <a:endParaRPr lang="en-IN" dirty="0">
              <a:latin typeface="Optima" panose="02000503060000020004"/>
            </a:endParaRPr>
          </a:p>
          <a:p>
            <a:pPr>
              <a:buFont typeface="Wingdings" panose="05000000000000000000" pitchFamily="2" charset="2"/>
              <a:buChar char="ü"/>
            </a:pPr>
            <a:r>
              <a:rPr lang="en-IN" sz="3400" dirty="0">
                <a:latin typeface="Optima" panose="02000503060000020004"/>
              </a:rPr>
              <a:t>Company-wide visibility of spend analysis (i.e., a uniform view of all spending across the enterprise)</a:t>
            </a:r>
          </a:p>
          <a:p>
            <a:pPr marL="0" indent="0">
              <a:buNone/>
            </a:pPr>
            <a:endParaRPr lang="en-IN" sz="3400" dirty="0">
              <a:latin typeface="Optima" panose="02000503060000020004"/>
            </a:endParaRPr>
          </a:p>
          <a:p>
            <a:pPr>
              <a:buFont typeface="Wingdings" panose="05000000000000000000" pitchFamily="2" charset="2"/>
              <a:buChar char="ü"/>
            </a:pPr>
            <a:r>
              <a:rPr lang="en-IN" sz="3400" dirty="0">
                <a:latin typeface="Optima" panose="02000503060000020004"/>
              </a:rPr>
              <a:t>Identification of relevant suppliers for a specific product or service</a:t>
            </a:r>
          </a:p>
          <a:p>
            <a:pPr marL="0" indent="0">
              <a:buNone/>
            </a:pPr>
            <a:endParaRPr lang="en-IN" sz="3400" dirty="0">
              <a:latin typeface="Optima" panose="02000503060000020004"/>
            </a:endParaRPr>
          </a:p>
          <a:p>
            <a:pPr>
              <a:buFont typeface="Wingdings" panose="05000000000000000000" pitchFamily="2" charset="2"/>
              <a:buChar char="ü"/>
            </a:pPr>
            <a:r>
              <a:rPr lang="en-IN" sz="3400" dirty="0">
                <a:latin typeface="Optima" panose="02000503060000020004"/>
              </a:rPr>
              <a:t>Grouping of similar products and services under a single category which will have awareness of the products and services</a:t>
            </a:r>
          </a:p>
          <a:p>
            <a:pPr marL="0" indent="0">
              <a:buNone/>
            </a:pPr>
            <a:endParaRPr lang="en-IN" sz="3400" dirty="0">
              <a:latin typeface="Optima" panose="02000503060000020004"/>
            </a:endParaRPr>
          </a:p>
          <a:p>
            <a:pPr>
              <a:buFont typeface="Wingdings" panose="05000000000000000000" pitchFamily="2" charset="2"/>
              <a:buChar char="ü"/>
            </a:pPr>
            <a:r>
              <a:rPr lang="en-IN" sz="3400" dirty="0">
                <a:latin typeface="Optima" panose="02000503060000020004"/>
              </a:rPr>
              <a:t>Exploitation of eCommerce capabilities i.e., strategic analysis of purchasing activities and patterns</a:t>
            </a:r>
          </a:p>
          <a:p>
            <a:pPr>
              <a:buFont typeface="Wingdings" panose="05000000000000000000" pitchFamily="2" charset="2"/>
              <a:buChar char="ü"/>
            </a:pPr>
            <a:endParaRPr lang="en-IN" sz="3400" dirty="0">
              <a:latin typeface="Optima" panose="02000503060000020004"/>
            </a:endParaRPr>
          </a:p>
          <a:p>
            <a:pPr>
              <a:buFont typeface="Wingdings" panose="05000000000000000000" pitchFamily="2" charset="2"/>
              <a:buChar char="ü"/>
            </a:pPr>
            <a:r>
              <a:rPr lang="en-IN" sz="3400" dirty="0">
                <a:latin typeface="Optima" panose="02000503060000020004"/>
              </a:rPr>
              <a:t>It is capable of expressing a good degree of granularity.</a:t>
            </a:r>
          </a:p>
          <a:p>
            <a:pPr marL="0" indent="0">
              <a:buNone/>
            </a:pPr>
            <a:endParaRPr lang="en-IN" sz="3400" dirty="0">
              <a:latin typeface="Optima" panose="02000503060000020004"/>
            </a:endParaRPr>
          </a:p>
          <a:p>
            <a:pPr>
              <a:buFont typeface="Wingdings" panose="05000000000000000000" pitchFamily="2" charset="2"/>
              <a:buChar char="ü"/>
            </a:pPr>
            <a:r>
              <a:rPr lang="en-IN" sz="3400" dirty="0">
                <a:latin typeface="Optima" panose="02000503060000020004"/>
              </a:rPr>
              <a:t>It has the ability to support different levels of granularity in different categories (so that drill down is only available where it makes sense)</a:t>
            </a:r>
          </a:p>
          <a:p>
            <a:pPr marL="0" indent="0">
              <a:buNone/>
            </a:pPr>
            <a:endParaRPr lang="en-IN" sz="3400" dirty="0">
              <a:latin typeface="Optima" panose="02000503060000020004"/>
            </a:endParaRPr>
          </a:p>
          <a:p>
            <a:pPr>
              <a:buFont typeface="Wingdings" panose="05000000000000000000" pitchFamily="2" charset="2"/>
              <a:buChar char="ü"/>
            </a:pPr>
            <a:r>
              <a:rPr lang="en-IN" sz="3400" dirty="0">
                <a:latin typeface="Optima" panose="02000503060000020004"/>
              </a:rPr>
              <a:t>It is managed and updated on a regular basis by the United Nations and GS1 US</a:t>
            </a:r>
          </a:p>
          <a:p>
            <a:pPr marL="0" indent="0">
              <a:buNone/>
            </a:pPr>
            <a:endParaRPr lang="en-IN" sz="3400" dirty="0">
              <a:latin typeface="Optima" panose="02000503060000020004"/>
            </a:endParaRPr>
          </a:p>
          <a:p>
            <a:pPr>
              <a:buFont typeface="Wingdings" panose="05000000000000000000" pitchFamily="2" charset="2"/>
              <a:buChar char="ü"/>
            </a:pPr>
            <a:r>
              <a:rPr lang="en-IN" sz="3400" dirty="0">
                <a:latin typeface="Optima" panose="02000503060000020004"/>
              </a:rPr>
              <a:t>Easier navigation by commodity for end users to find items to be requisitioned</a:t>
            </a:r>
          </a:p>
          <a:p>
            <a:pPr marL="0" indent="0">
              <a:buNone/>
            </a:pPr>
            <a:endParaRPr lang="en-IN" sz="3400" dirty="0">
              <a:latin typeface="Optima" panose="02000503060000020004"/>
            </a:endParaRPr>
          </a:p>
          <a:p>
            <a:pPr>
              <a:buFont typeface="Wingdings" panose="05000000000000000000" pitchFamily="2" charset="2"/>
              <a:buChar char="ü"/>
            </a:pPr>
            <a:r>
              <a:rPr lang="en-IN" sz="3400" dirty="0">
                <a:latin typeface="Optima" panose="02000503060000020004"/>
              </a:rPr>
              <a:t>It is a hierarchical taxonomy that enables users to “roll up” or “drill down” their spending analysis in order to obtain the desired level of specificity</a:t>
            </a:r>
            <a:endParaRPr lang="en-IN" sz="2000" b="1" dirty="0">
              <a:latin typeface="Optima" panose="02000503060000020004"/>
            </a:endParaRPr>
          </a:p>
          <a:p>
            <a:pPr marL="0" indent="0">
              <a:buNone/>
            </a:pPr>
            <a:endParaRPr lang="en-IN" sz="1800" dirty="0">
              <a:latin typeface="Optima" panose="02000503060000020004"/>
            </a:endParaRPr>
          </a:p>
          <a:p>
            <a:pPr marL="0" indent="0">
              <a:buNone/>
            </a:pPr>
            <a:endParaRPr lang="en-IN" sz="1800" dirty="0">
              <a:latin typeface="Optima" panose="02000503060000020004"/>
            </a:endParaRPr>
          </a:p>
          <a:p>
            <a:pPr marL="0" indent="0">
              <a:buNone/>
            </a:pPr>
            <a:r>
              <a:rPr lang="en-IN" sz="1800" dirty="0">
                <a:latin typeface="Optima" panose="02000503060000020004"/>
              </a:rPr>
              <a:t>     </a:t>
            </a:r>
          </a:p>
          <a:p>
            <a:pPr marL="0" indent="0">
              <a:buNone/>
            </a:pPr>
            <a:endParaRPr lang="en-IN" sz="2400" dirty="0">
              <a:latin typeface="Optima" panose="02000503060000020004"/>
            </a:endParaRPr>
          </a:p>
          <a:p>
            <a:endParaRPr lang="en-IN" dirty="0"/>
          </a:p>
        </p:txBody>
      </p:sp>
      <p:sp>
        <p:nvSpPr>
          <p:cNvPr id="8" name="Footer Placeholder 4">
            <a:extLst>
              <a:ext uri="{FF2B5EF4-FFF2-40B4-BE49-F238E27FC236}">
                <a16:creationId xmlns:a16="http://schemas.microsoft.com/office/drawing/2014/main" id="{56CDAA01-E78C-42B9-B012-D6B47B10F12C}"/>
              </a:ext>
            </a:extLst>
          </p:cNvPr>
          <p:cNvSpPr txBox="1">
            <a:spLocks/>
          </p:cNvSpPr>
          <p:nvPr/>
        </p:nvSpPr>
        <p:spPr bwMode="gray">
          <a:xfrm>
            <a:off x="4608514" y="6578547"/>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0" i="0" u="none" strike="noStrike" kern="1200" cap="none" spc="0" normalizeH="0" baseline="0" noProof="0" dirty="0">
                <a:ln>
                  <a:noFill/>
                </a:ln>
                <a:solidFill>
                  <a:srgbClr val="002060"/>
                </a:solidFill>
                <a:effectLst/>
                <a:uLnTx/>
                <a:uFillTx/>
                <a:latin typeface="Optima" panose="02000503060000020004" pitchFamily="2" charset="0"/>
                <a:ea typeface="+mn-ea"/>
                <a:cs typeface="Arial" panose="020B0604020202020204"/>
              </a:rPr>
              <a:t>www.piloggroup.com</a:t>
            </a:r>
          </a:p>
        </p:txBody>
      </p:sp>
      <p:sp>
        <p:nvSpPr>
          <p:cNvPr id="9" name="Date Placeholder 2">
            <a:extLst>
              <a:ext uri="{FF2B5EF4-FFF2-40B4-BE49-F238E27FC236}">
                <a16:creationId xmlns:a16="http://schemas.microsoft.com/office/drawing/2014/main" id="{358649D2-209A-4AD7-9ADC-2BE19D09323B}"/>
              </a:ext>
            </a:extLst>
          </p:cNvPr>
          <p:cNvSpPr txBox="1">
            <a:spLocks/>
          </p:cNvSpPr>
          <p:nvPr/>
        </p:nvSpPr>
        <p:spPr>
          <a:xfrm>
            <a:off x="242496" y="6525135"/>
            <a:ext cx="2844800" cy="226715"/>
          </a:xfrm>
          <a:prstGeom prst="rect">
            <a:avLst/>
          </a:prstGeom>
        </p:spPr>
        <p:txBody>
          <a:bodyPr/>
          <a:lstStyle>
            <a:defPPr>
              <a:defRPr lang="en-US"/>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5365" algn="l" defTabSz="914400" rtl="0" eaLnBrk="1" latinLnBrk="0" hangingPunct="1">
              <a:defRPr sz="1900" kern="1200">
                <a:solidFill>
                  <a:schemeClr val="tx1"/>
                </a:solidFill>
                <a:latin typeface="+mn-lt"/>
                <a:ea typeface="+mn-ea"/>
                <a:cs typeface="+mn-cs"/>
              </a:defRPr>
            </a:lvl6pPr>
            <a:lvl7pPr marL="2742565" algn="l" defTabSz="914400" rtl="0" eaLnBrk="1" latinLnBrk="0" hangingPunct="1">
              <a:defRPr sz="1900" kern="1200">
                <a:solidFill>
                  <a:schemeClr val="tx1"/>
                </a:solidFill>
                <a:latin typeface="+mn-lt"/>
                <a:ea typeface="+mn-ea"/>
                <a:cs typeface="+mn-cs"/>
              </a:defRPr>
            </a:lvl7pPr>
            <a:lvl8pPr marL="3199765" algn="l" defTabSz="914400" rtl="0" eaLnBrk="1" latinLnBrk="0" hangingPunct="1">
              <a:defRPr sz="1900" kern="1200">
                <a:solidFill>
                  <a:schemeClr val="tx1"/>
                </a:solidFill>
                <a:latin typeface="+mn-lt"/>
                <a:ea typeface="+mn-ea"/>
                <a:cs typeface="+mn-cs"/>
              </a:defRPr>
            </a:lvl8pPr>
            <a:lvl9pPr marL="3656965" algn="l" defTabSz="914400" rtl="0" eaLnBrk="1" latinLnBrk="0" hangingPunct="1">
              <a:defRPr sz="19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prstClr val="white"/>
                </a:solidFill>
                <a:effectLst/>
                <a:uLnTx/>
                <a:uFillTx/>
                <a:latin typeface="Calibri"/>
                <a:ea typeface="+mn-ea"/>
                <a:cs typeface="+mn-cs"/>
              </a:rPr>
              <a:t>PiLog</a:t>
            </a:r>
            <a:endParaRPr kumimoji="0" lang="en-ZA" sz="19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Slide Number Placeholder 5">
            <a:extLst>
              <a:ext uri="{FF2B5EF4-FFF2-40B4-BE49-F238E27FC236}">
                <a16:creationId xmlns:a16="http://schemas.microsoft.com/office/drawing/2014/main" id="{BF7D3572-9687-42F1-88A5-1F5481E65593}"/>
              </a:ext>
            </a:extLst>
          </p:cNvPr>
          <p:cNvSpPr>
            <a:spLocks noGrp="1"/>
          </p:cNvSpPr>
          <p:nvPr>
            <p:ph type="sldNum" sz="quarter" idx="12"/>
          </p:nvPr>
        </p:nvSpPr>
        <p:spPr>
          <a:xfrm>
            <a:off x="11782698" y="6578547"/>
            <a:ext cx="404504" cy="285497"/>
          </a:xfrm>
        </p:spPr>
        <p:txBody>
          <a:bodyPr/>
          <a:lstStyle/>
          <a:p>
            <a:pPr marL="0" marR="0" lvl="0" indent="0" algn="r" defTabSz="609491"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40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609491" rtl="0" eaLnBrk="1" fontAlgn="auto" latinLnBrk="0" hangingPunct="1">
                <a:lnSpc>
                  <a:spcPct val="100000"/>
                </a:lnSpc>
                <a:spcBef>
                  <a:spcPts val="0"/>
                </a:spcBef>
                <a:spcAft>
                  <a:spcPts val="0"/>
                </a:spcAft>
                <a:buClrTx/>
                <a:buSzTx/>
                <a:buFontTx/>
                <a:buNone/>
                <a:tabLst/>
                <a:defRPr/>
              </a:pPr>
              <a:t>40</a:t>
            </a:fld>
            <a:endParaRPr kumimoji="0" lang="en-ZA" sz="14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468220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2"/>
          <p:cNvSpPr txBox="1"/>
          <p:nvPr/>
        </p:nvSpPr>
        <p:spPr>
          <a:xfrm>
            <a:off x="304800" y="381000"/>
            <a:ext cx="3287395" cy="368300"/>
          </a:xfrm>
          <a:prstGeom prst="rect">
            <a:avLst/>
          </a:prstGeom>
          <a:noFill/>
        </p:spPr>
        <p:txBody>
          <a:bodyPr wrap="square" rtlCol="0">
            <a:spAutoFit/>
          </a:bodyPr>
          <a:lstStyle/>
          <a:p>
            <a:r>
              <a:rPr lang="en-US" b="1">
                <a:solidFill>
                  <a:schemeClr val="tx2"/>
                </a:solidFill>
                <a:latin typeface="Optima" pitchFamily="2" charset="0"/>
                <a:cs typeface="Optima" pitchFamily="2" charset="0"/>
              </a:rPr>
              <a:t>UNSPSC Coding</a:t>
            </a:r>
          </a:p>
        </p:txBody>
      </p:sp>
      <p:sp>
        <p:nvSpPr>
          <p:cNvPr id="14" name="Text Box 13"/>
          <p:cNvSpPr txBox="1"/>
          <p:nvPr/>
        </p:nvSpPr>
        <p:spPr>
          <a:xfrm>
            <a:off x="129540" y="1028700"/>
            <a:ext cx="11833225" cy="1271270"/>
          </a:xfrm>
          <a:prstGeom prst="rect">
            <a:avLst/>
          </a:prstGeom>
          <a:noFill/>
        </p:spPr>
        <p:txBody>
          <a:bodyPr wrap="square" rtlCol="0" anchor="t">
            <a:spAutoFit/>
          </a:bodyPr>
          <a:lstStyle/>
          <a:p>
            <a:pPr>
              <a:lnSpc>
                <a:spcPct val="120000"/>
              </a:lnSpc>
            </a:pPr>
            <a:r>
              <a:rPr lang="en-US" sz="1600" dirty="0">
                <a:solidFill>
                  <a:schemeClr val="tx2"/>
                </a:solidFill>
                <a:latin typeface="Optima" pitchFamily="2" charset="0"/>
                <a:cs typeface="Optima" pitchFamily="2" charset="0"/>
              </a:rPr>
              <a:t>The United Nations Standard Products and Services Code [UNSPSC] is a coding system for goods and services. It enables buyers and sellers to describe goods and services in a common way without referring to any suppliers' in-house catalogue codes and descriptions. It is a four-level hierarchy coded as an eight-digit number, Segment-Family-Class-Commodity</a:t>
            </a:r>
          </a:p>
        </p:txBody>
      </p:sp>
      <p:sp>
        <p:nvSpPr>
          <p:cNvPr id="15" name="Text Box 14"/>
          <p:cNvSpPr txBox="1"/>
          <p:nvPr/>
        </p:nvSpPr>
        <p:spPr>
          <a:xfrm>
            <a:off x="203835" y="2457061"/>
            <a:ext cx="4375785" cy="337185"/>
          </a:xfrm>
          <a:prstGeom prst="rect">
            <a:avLst/>
          </a:prstGeom>
          <a:noFill/>
        </p:spPr>
        <p:txBody>
          <a:bodyPr wrap="square" rtlCol="0" anchor="t">
            <a:spAutoFit/>
          </a:bodyPr>
          <a:lstStyle/>
          <a:p>
            <a:pPr algn="l">
              <a:buClrTx/>
              <a:buSzTx/>
              <a:buFontTx/>
            </a:pPr>
            <a:r>
              <a:rPr lang="en-US" sz="1600" dirty="0">
                <a:solidFill>
                  <a:schemeClr val="tx2"/>
                </a:solidFill>
                <a:latin typeface="Optima" pitchFamily="2" charset="0"/>
                <a:cs typeface="Optima" pitchFamily="2" charset="0"/>
              </a:rPr>
              <a:t>The four- level hierarchy is as follows:</a:t>
            </a:r>
          </a:p>
        </p:txBody>
      </p:sp>
      <p:pic>
        <p:nvPicPr>
          <p:cNvPr id="27" name="Picture 26"/>
          <p:cNvPicPr>
            <a:picLocks noChangeAspect="1"/>
          </p:cNvPicPr>
          <p:nvPr/>
        </p:nvPicPr>
        <p:blipFill>
          <a:blip r:embed="rId2"/>
          <a:stretch>
            <a:fillRect/>
          </a:stretch>
        </p:blipFill>
        <p:spPr>
          <a:xfrm>
            <a:off x="76200" y="3048000"/>
            <a:ext cx="6447155" cy="2840355"/>
          </a:xfrm>
          <a:prstGeom prst="rect">
            <a:avLst/>
          </a:prstGeom>
        </p:spPr>
      </p:pic>
      <p:sp>
        <p:nvSpPr>
          <p:cNvPr id="30" name="Text Box 29"/>
          <p:cNvSpPr txBox="1"/>
          <p:nvPr/>
        </p:nvSpPr>
        <p:spPr>
          <a:xfrm>
            <a:off x="5215890" y="2253615"/>
            <a:ext cx="6447790" cy="351058"/>
          </a:xfrm>
          <a:prstGeom prst="rect">
            <a:avLst/>
          </a:prstGeom>
          <a:noFill/>
        </p:spPr>
        <p:txBody>
          <a:bodyPr wrap="square" rtlCol="0" anchor="t">
            <a:spAutoFit/>
          </a:bodyPr>
          <a:lstStyle/>
          <a:p>
            <a:pPr algn="l">
              <a:lnSpc>
                <a:spcPct val="110000"/>
              </a:lnSpc>
              <a:buClrTx/>
              <a:buSzTx/>
              <a:buFontTx/>
            </a:pPr>
            <a:r>
              <a:rPr lang="en-US" sz="1600" dirty="0">
                <a:solidFill>
                  <a:schemeClr val="tx2"/>
                </a:solidFill>
                <a:latin typeface="Optima" pitchFamily="2" charset="0"/>
                <a:cs typeface="Optima" pitchFamily="2" charset="0"/>
              </a:rPr>
              <a:t>For instance, the UNSPSC Code for FLAVOURED MILK is “50</a:t>
            </a:r>
            <a:r>
              <a:rPr lang="en-US" sz="1600" dirty="0">
                <a:solidFill>
                  <a:srgbClr val="FF0000"/>
                </a:solidFill>
                <a:latin typeface="Optima" pitchFamily="2" charset="0"/>
                <a:cs typeface="Optima" pitchFamily="2" charset="0"/>
              </a:rPr>
              <a:t>13</a:t>
            </a:r>
            <a:r>
              <a:rPr lang="en-US" sz="1600" dirty="0">
                <a:solidFill>
                  <a:schemeClr val="accent6"/>
                </a:solidFill>
                <a:latin typeface="Optima" pitchFamily="2" charset="0"/>
                <a:cs typeface="Optima" pitchFamily="2" charset="0"/>
              </a:rPr>
              <a:t>17</a:t>
            </a:r>
            <a:r>
              <a:rPr lang="en-US" sz="1600" dirty="0">
                <a:solidFill>
                  <a:srgbClr val="7030A0"/>
                </a:solidFill>
                <a:latin typeface="Optima" pitchFamily="2" charset="0"/>
                <a:cs typeface="Optima" pitchFamily="2" charset="0"/>
              </a:rPr>
              <a:t>01</a:t>
            </a:r>
            <a:r>
              <a:rPr lang="en-US" sz="1600" dirty="0">
                <a:solidFill>
                  <a:schemeClr val="tx2"/>
                </a:solidFill>
                <a:latin typeface="Optima" pitchFamily="2" charset="0"/>
                <a:cs typeface="Optima" pitchFamily="2" charset="0"/>
              </a:rPr>
              <a:t>”</a:t>
            </a:r>
          </a:p>
        </p:txBody>
      </p:sp>
      <p:sp>
        <p:nvSpPr>
          <p:cNvPr id="34" name="Text Box 33"/>
          <p:cNvSpPr txBox="1"/>
          <p:nvPr/>
        </p:nvSpPr>
        <p:spPr>
          <a:xfrm>
            <a:off x="6709185" y="5487588"/>
            <a:ext cx="5031740" cy="307777"/>
          </a:xfrm>
          <a:prstGeom prst="rect">
            <a:avLst/>
          </a:prstGeom>
          <a:noFill/>
        </p:spPr>
        <p:txBody>
          <a:bodyPr wrap="square" rtlCol="0" anchor="t">
            <a:spAutoFit/>
          </a:bodyPr>
          <a:lstStyle/>
          <a:p>
            <a:pPr algn="l">
              <a:buClrTx/>
              <a:buSzTx/>
              <a:buFontTx/>
            </a:pPr>
            <a:r>
              <a:rPr lang="en-US" sz="1400" dirty="0">
                <a:solidFill>
                  <a:schemeClr val="accent1"/>
                </a:solidFill>
                <a:latin typeface="Optima" pitchFamily="2" charset="0"/>
                <a:cs typeface="Optima" pitchFamily="2" charset="0"/>
              </a:rPr>
              <a:t>UNSPSC Coding</a:t>
            </a:r>
          </a:p>
        </p:txBody>
      </p:sp>
      <p:sp>
        <p:nvSpPr>
          <p:cNvPr id="35" name="Text Box 34"/>
          <p:cNvSpPr txBox="1"/>
          <p:nvPr/>
        </p:nvSpPr>
        <p:spPr>
          <a:xfrm>
            <a:off x="2107096" y="6217358"/>
            <a:ext cx="4285615" cy="307777"/>
          </a:xfrm>
          <a:prstGeom prst="rect">
            <a:avLst/>
          </a:prstGeom>
          <a:noFill/>
        </p:spPr>
        <p:txBody>
          <a:bodyPr wrap="square" rtlCol="0" anchor="t">
            <a:spAutoFit/>
          </a:bodyPr>
          <a:lstStyle/>
          <a:p>
            <a:pPr algn="l">
              <a:buClrTx/>
              <a:buSzTx/>
              <a:buFontTx/>
            </a:pPr>
            <a:r>
              <a:rPr lang="en-US" sz="1400" dirty="0">
                <a:solidFill>
                  <a:schemeClr val="accent1"/>
                </a:solidFill>
                <a:latin typeface="Optima" pitchFamily="2" charset="0"/>
                <a:cs typeface="Optima" pitchFamily="2" charset="0"/>
              </a:rPr>
              <a:t>UNSPSC Hierarchy</a:t>
            </a:r>
          </a:p>
        </p:txBody>
      </p:sp>
      <p:graphicFrame>
        <p:nvGraphicFramePr>
          <p:cNvPr id="2" name="Table 1"/>
          <p:cNvGraphicFramePr/>
          <p:nvPr/>
        </p:nvGraphicFramePr>
        <p:xfrm>
          <a:off x="5291455" y="3399790"/>
          <a:ext cx="6461760" cy="1838960"/>
        </p:xfrm>
        <a:graphic>
          <a:graphicData uri="http://schemas.openxmlformats.org/drawingml/2006/table">
            <a:tbl>
              <a:tblPr firstRow="1" bandRow="1">
                <a:tableStyleId>{5C22544A-7EE6-4342-B048-85BDC9FD1C3A}</a:tableStyleId>
              </a:tblPr>
              <a:tblGrid>
                <a:gridCol w="1275715">
                  <a:extLst>
                    <a:ext uri="{9D8B030D-6E8A-4147-A177-3AD203B41FA5}">
                      <a16:colId xmlns:a16="http://schemas.microsoft.com/office/drawing/2014/main" val="20000"/>
                    </a:ext>
                  </a:extLst>
                </a:gridCol>
                <a:gridCol w="1275080">
                  <a:extLst>
                    <a:ext uri="{9D8B030D-6E8A-4147-A177-3AD203B41FA5}">
                      <a16:colId xmlns:a16="http://schemas.microsoft.com/office/drawing/2014/main" val="20001"/>
                    </a:ext>
                  </a:extLst>
                </a:gridCol>
                <a:gridCol w="1275715">
                  <a:extLst>
                    <a:ext uri="{9D8B030D-6E8A-4147-A177-3AD203B41FA5}">
                      <a16:colId xmlns:a16="http://schemas.microsoft.com/office/drawing/2014/main" val="20002"/>
                    </a:ext>
                  </a:extLst>
                </a:gridCol>
                <a:gridCol w="1275080">
                  <a:extLst>
                    <a:ext uri="{9D8B030D-6E8A-4147-A177-3AD203B41FA5}">
                      <a16:colId xmlns:a16="http://schemas.microsoft.com/office/drawing/2014/main" val="20003"/>
                    </a:ext>
                  </a:extLst>
                </a:gridCol>
                <a:gridCol w="1360170">
                  <a:extLst>
                    <a:ext uri="{9D8B030D-6E8A-4147-A177-3AD203B41FA5}">
                      <a16:colId xmlns:a16="http://schemas.microsoft.com/office/drawing/2014/main" val="20004"/>
                    </a:ext>
                  </a:extLst>
                </a:gridCol>
              </a:tblGrid>
              <a:tr h="579120">
                <a:tc>
                  <a:txBody>
                    <a:bodyPr/>
                    <a:lstStyle/>
                    <a:p>
                      <a:pPr>
                        <a:buNone/>
                      </a:pPr>
                      <a:r>
                        <a:rPr lang="en-US" sz="1600">
                          <a:latin typeface="Optima" pitchFamily="2" charset="0"/>
                          <a:cs typeface="Optima" pitchFamily="2" charset="0"/>
                        </a:rPr>
                        <a:t>Hierarchy</a:t>
                      </a:r>
                    </a:p>
                  </a:txBody>
                  <a:tcPr/>
                </a:tc>
                <a:tc>
                  <a:txBody>
                    <a:bodyPr/>
                    <a:lstStyle/>
                    <a:p>
                      <a:pPr>
                        <a:buNone/>
                      </a:pPr>
                      <a:r>
                        <a:rPr lang="en-US" sz="1600">
                          <a:latin typeface="Optima" pitchFamily="2" charset="0"/>
                          <a:cs typeface="Optima" pitchFamily="2" charset="0"/>
                        </a:rPr>
                        <a:t>Segment</a:t>
                      </a:r>
                    </a:p>
                  </a:txBody>
                  <a:tcPr/>
                </a:tc>
                <a:tc>
                  <a:txBody>
                    <a:bodyPr/>
                    <a:lstStyle/>
                    <a:p>
                      <a:pPr>
                        <a:buNone/>
                      </a:pPr>
                      <a:r>
                        <a:rPr lang="en-US" sz="1600">
                          <a:latin typeface="Optima" pitchFamily="2" charset="0"/>
                          <a:cs typeface="Optima" pitchFamily="2" charset="0"/>
                        </a:rPr>
                        <a:t>Family</a:t>
                      </a:r>
                    </a:p>
                  </a:txBody>
                  <a:tcPr/>
                </a:tc>
                <a:tc>
                  <a:txBody>
                    <a:bodyPr/>
                    <a:lstStyle/>
                    <a:p>
                      <a:pPr>
                        <a:buNone/>
                      </a:pPr>
                      <a:r>
                        <a:rPr lang="en-US" sz="1600">
                          <a:latin typeface="Optima" pitchFamily="2" charset="0"/>
                          <a:cs typeface="Optima" pitchFamily="2" charset="0"/>
                        </a:rPr>
                        <a:t>Class</a:t>
                      </a:r>
                    </a:p>
                  </a:txBody>
                  <a:tcPr/>
                </a:tc>
                <a:tc>
                  <a:txBody>
                    <a:bodyPr/>
                    <a:lstStyle/>
                    <a:p>
                      <a:pPr>
                        <a:buNone/>
                      </a:pPr>
                      <a:r>
                        <a:rPr lang="en-US" sz="1600">
                          <a:latin typeface="Optima" pitchFamily="2" charset="0"/>
                          <a:cs typeface="Optima" pitchFamily="2" charset="0"/>
                        </a:rPr>
                        <a:t>Commodity</a:t>
                      </a:r>
                    </a:p>
                  </a:txBody>
                  <a:tcPr/>
                </a:tc>
                <a:extLst>
                  <a:ext uri="{0D108BD9-81ED-4DB2-BD59-A6C34878D82A}">
                    <a16:rowId xmlns:a16="http://schemas.microsoft.com/office/drawing/2014/main" val="10000"/>
                  </a:ext>
                </a:extLst>
              </a:tr>
              <a:tr h="540385">
                <a:tc>
                  <a:txBody>
                    <a:bodyPr/>
                    <a:lstStyle/>
                    <a:p>
                      <a:pPr algn="ctr">
                        <a:buNone/>
                      </a:pPr>
                      <a:r>
                        <a:rPr lang="en-US" sz="1300" b="1">
                          <a:latin typeface="Optima" pitchFamily="2" charset="0"/>
                          <a:cs typeface="Optima" pitchFamily="2" charset="0"/>
                        </a:rPr>
                        <a:t>UNSPSC Code</a:t>
                      </a:r>
                    </a:p>
                  </a:txBody>
                  <a:tcPr/>
                </a:tc>
                <a:tc>
                  <a:txBody>
                    <a:bodyPr/>
                    <a:lstStyle/>
                    <a:p>
                      <a:pPr algn="ctr">
                        <a:buClrTx/>
                        <a:buSzTx/>
                        <a:buFontTx/>
                        <a:buNone/>
                      </a:pPr>
                      <a:r>
                        <a:rPr lang="en-US" sz="1300" dirty="0">
                          <a:latin typeface="Optima" pitchFamily="2" charset="0"/>
                          <a:cs typeface="Optima" pitchFamily="2" charset="0"/>
                        </a:rPr>
                        <a:t>50000000</a:t>
                      </a:r>
                    </a:p>
                  </a:txBody>
                  <a:tcPr/>
                </a:tc>
                <a:tc>
                  <a:txBody>
                    <a:bodyPr/>
                    <a:lstStyle/>
                    <a:p>
                      <a:pPr algn="ctr">
                        <a:buClrTx/>
                        <a:buSzTx/>
                        <a:buFontTx/>
                        <a:buNone/>
                      </a:pPr>
                      <a:r>
                        <a:rPr lang="en-US" sz="1300">
                          <a:latin typeface="Optima" pitchFamily="2" charset="0"/>
                          <a:cs typeface="Optima" pitchFamily="2" charset="0"/>
                        </a:rPr>
                        <a:t>50130000</a:t>
                      </a:r>
                    </a:p>
                  </a:txBody>
                  <a:tcPr/>
                </a:tc>
                <a:tc>
                  <a:txBody>
                    <a:bodyPr/>
                    <a:lstStyle/>
                    <a:p>
                      <a:pPr algn="ctr">
                        <a:buClrTx/>
                        <a:buSzTx/>
                        <a:buFontTx/>
                        <a:buNone/>
                      </a:pPr>
                      <a:r>
                        <a:rPr lang="en-US" sz="1300">
                          <a:latin typeface="Optima" pitchFamily="2" charset="0"/>
                          <a:cs typeface="Optima" pitchFamily="2" charset="0"/>
                        </a:rPr>
                        <a:t>50131700</a:t>
                      </a:r>
                    </a:p>
                  </a:txBody>
                  <a:tcPr/>
                </a:tc>
                <a:tc>
                  <a:txBody>
                    <a:bodyPr/>
                    <a:lstStyle/>
                    <a:p>
                      <a:pPr algn="ctr">
                        <a:buClrTx/>
                        <a:buSzTx/>
                        <a:buFontTx/>
                        <a:buNone/>
                      </a:pPr>
                      <a:r>
                        <a:rPr lang="en-US" sz="1300">
                          <a:latin typeface="Optima" pitchFamily="2" charset="0"/>
                          <a:cs typeface="Optima" pitchFamily="2" charset="0"/>
                        </a:rPr>
                        <a:t>50131701</a:t>
                      </a:r>
                    </a:p>
                  </a:txBody>
                  <a:tcPr/>
                </a:tc>
                <a:extLst>
                  <a:ext uri="{0D108BD9-81ED-4DB2-BD59-A6C34878D82A}">
                    <a16:rowId xmlns:a16="http://schemas.microsoft.com/office/drawing/2014/main" val="10001"/>
                  </a:ext>
                </a:extLst>
              </a:tr>
              <a:tr h="719455">
                <a:tc>
                  <a:txBody>
                    <a:bodyPr/>
                    <a:lstStyle/>
                    <a:p>
                      <a:pPr algn="ctr">
                        <a:buNone/>
                      </a:pPr>
                      <a:r>
                        <a:rPr lang="en-US" sz="1300" b="1">
                          <a:latin typeface="Optima" pitchFamily="2" charset="0"/>
                          <a:cs typeface="Optima" pitchFamily="2" charset="0"/>
                        </a:rPr>
                        <a:t>UNSPSC Descrption</a:t>
                      </a:r>
                    </a:p>
                  </a:txBody>
                  <a:tcPr/>
                </a:tc>
                <a:tc>
                  <a:txBody>
                    <a:bodyPr/>
                    <a:lstStyle/>
                    <a:p>
                      <a:pPr algn="ctr">
                        <a:buClrTx/>
                        <a:buSzTx/>
                        <a:buFontTx/>
                        <a:buNone/>
                      </a:pPr>
                      <a:r>
                        <a:rPr lang="en-US" sz="1300">
                          <a:latin typeface="Optima" pitchFamily="2" charset="0"/>
                          <a:cs typeface="Optima" pitchFamily="2" charset="0"/>
                        </a:rPr>
                        <a:t>Food and Beverage Products</a:t>
                      </a:r>
                    </a:p>
                  </a:txBody>
                  <a:tcPr/>
                </a:tc>
                <a:tc>
                  <a:txBody>
                    <a:bodyPr/>
                    <a:lstStyle/>
                    <a:p>
                      <a:pPr algn="ctr">
                        <a:buClrTx/>
                        <a:buSzTx/>
                        <a:buFontTx/>
                        <a:buNone/>
                      </a:pPr>
                      <a:r>
                        <a:rPr lang="en-US" sz="1300">
                          <a:latin typeface="Optima" pitchFamily="2" charset="0"/>
                          <a:cs typeface="Optima" pitchFamily="2" charset="0"/>
                        </a:rPr>
                        <a:t>Dairy products and eggs</a:t>
                      </a:r>
                    </a:p>
                  </a:txBody>
                  <a:tcPr/>
                </a:tc>
                <a:tc>
                  <a:txBody>
                    <a:bodyPr/>
                    <a:lstStyle/>
                    <a:p>
                      <a:pPr algn="ctr">
                        <a:buClrTx/>
                        <a:buSzTx/>
                        <a:buFontTx/>
                        <a:buNone/>
                      </a:pPr>
                      <a:r>
                        <a:rPr lang="en-US" sz="1300">
                          <a:latin typeface="Optima" pitchFamily="2" charset="0"/>
                          <a:cs typeface="Optima" pitchFamily="2" charset="0"/>
                        </a:rPr>
                        <a:t>Milk and butter products</a:t>
                      </a:r>
                    </a:p>
                  </a:txBody>
                  <a:tcPr/>
                </a:tc>
                <a:tc>
                  <a:txBody>
                    <a:bodyPr/>
                    <a:lstStyle/>
                    <a:p>
                      <a:pPr algn="ctr">
                        <a:buClrTx/>
                        <a:buSzTx/>
                        <a:buFontTx/>
                        <a:buNone/>
                      </a:pPr>
                      <a:r>
                        <a:rPr lang="en-US" sz="1300" dirty="0">
                          <a:latin typeface="Optima" pitchFamily="2" charset="0"/>
                          <a:cs typeface="Optima" pitchFamily="2" charset="0"/>
                        </a:rPr>
                        <a:t>Fresh milk or butter products</a:t>
                      </a:r>
                    </a:p>
                  </a:txBody>
                  <a:tcPr/>
                </a:tc>
                <a:extLst>
                  <a:ext uri="{0D108BD9-81ED-4DB2-BD59-A6C34878D82A}">
                    <a16:rowId xmlns:a16="http://schemas.microsoft.com/office/drawing/2014/main" val="10002"/>
                  </a:ext>
                </a:extLst>
              </a:tr>
            </a:tbl>
          </a:graphicData>
        </a:graphic>
      </p:graphicFrame>
      <p:sp>
        <p:nvSpPr>
          <p:cNvPr id="4" name="Text Box 3"/>
          <p:cNvSpPr txBox="1"/>
          <p:nvPr/>
        </p:nvSpPr>
        <p:spPr>
          <a:xfrm>
            <a:off x="11811000" y="6605270"/>
            <a:ext cx="749935" cy="306705"/>
          </a:xfrm>
          <a:prstGeom prst="rect">
            <a:avLst/>
          </a:prstGeom>
          <a:noFill/>
        </p:spPr>
        <p:txBody>
          <a:bodyPr wrap="square" rtlCol="0">
            <a:spAutoFit/>
          </a:bodyPr>
          <a:lstStyle/>
          <a:p>
            <a:r>
              <a:rPr lang="en-US" sz="1400" b="1">
                <a:solidFill>
                  <a:schemeClr val="bg1"/>
                </a:solidFill>
                <a:latin typeface="Optima" pitchFamily="2" charset="0"/>
                <a:cs typeface="Optima" pitchFamily="2" charset="0"/>
              </a:rPr>
              <a:t>13</a:t>
            </a:r>
          </a:p>
        </p:txBody>
      </p:sp>
      <p:sp>
        <p:nvSpPr>
          <p:cNvPr id="3" name="Date Placeholder 2">
            <a:extLst>
              <a:ext uri="{FF2B5EF4-FFF2-40B4-BE49-F238E27FC236}">
                <a16:creationId xmlns:a16="http://schemas.microsoft.com/office/drawing/2014/main" id="{045FFF26-06FE-29E1-CE02-C4585C538806}"/>
              </a:ext>
            </a:extLst>
          </p:cNvPr>
          <p:cNvSpPr txBox="1">
            <a:spLocks/>
          </p:cNvSpPr>
          <p:nvPr/>
        </p:nvSpPr>
        <p:spPr>
          <a:xfrm>
            <a:off x="242496" y="6525135"/>
            <a:ext cx="2844800" cy="226715"/>
          </a:xfrm>
          <a:prstGeom prst="rect">
            <a:avLst/>
          </a:prstGeom>
        </p:spPr>
        <p:txBody>
          <a:bodyPr/>
          <a:lstStyle>
            <a:defPPr>
              <a:defRPr lang="en-US"/>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5365" algn="l" defTabSz="914400" rtl="0" eaLnBrk="1" latinLnBrk="0" hangingPunct="1">
              <a:defRPr sz="1900" kern="1200">
                <a:solidFill>
                  <a:schemeClr val="tx1"/>
                </a:solidFill>
                <a:latin typeface="+mn-lt"/>
                <a:ea typeface="+mn-ea"/>
                <a:cs typeface="+mn-cs"/>
              </a:defRPr>
            </a:lvl6pPr>
            <a:lvl7pPr marL="2742565" algn="l" defTabSz="914400" rtl="0" eaLnBrk="1" latinLnBrk="0" hangingPunct="1">
              <a:defRPr sz="1900" kern="1200">
                <a:solidFill>
                  <a:schemeClr val="tx1"/>
                </a:solidFill>
                <a:latin typeface="+mn-lt"/>
                <a:ea typeface="+mn-ea"/>
                <a:cs typeface="+mn-cs"/>
              </a:defRPr>
            </a:lvl7pPr>
            <a:lvl8pPr marL="3199765" algn="l" defTabSz="914400" rtl="0" eaLnBrk="1" latinLnBrk="0" hangingPunct="1">
              <a:defRPr sz="1900" kern="1200">
                <a:solidFill>
                  <a:schemeClr val="tx1"/>
                </a:solidFill>
                <a:latin typeface="+mn-lt"/>
                <a:ea typeface="+mn-ea"/>
                <a:cs typeface="+mn-cs"/>
              </a:defRPr>
            </a:lvl8pPr>
            <a:lvl9pPr marL="3656965" algn="l" defTabSz="914400" rtl="0" eaLnBrk="1" latinLnBrk="0" hangingPunct="1">
              <a:defRPr sz="19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Optima" panose="02000503060000020004" pitchFamily="2" charset="0"/>
              </a:rPr>
              <a:t>PiLog</a:t>
            </a:r>
            <a:endParaRPr kumimoji="0" lang="en-ZA" sz="1400" b="0" i="0" u="none" strike="noStrike" kern="1200" cap="none" spc="0" normalizeH="0" baseline="0" noProof="0" dirty="0">
              <a:ln>
                <a:noFill/>
              </a:ln>
              <a:solidFill>
                <a:prstClr val="white"/>
              </a:solidFill>
              <a:effectLst/>
              <a:uLnTx/>
              <a:uFillTx/>
              <a:latin typeface="Optima" panose="02000503060000020004" pitchFamily="2"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Picture 14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84770" y="4055503"/>
            <a:ext cx="412980" cy="308280"/>
          </a:xfrm>
          <a:prstGeom prst="rect">
            <a:avLst/>
          </a:prstGeom>
        </p:spPr>
      </p:pic>
      <p:pic>
        <p:nvPicPr>
          <p:cNvPr id="142" name="Picture 14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828697" y="5254291"/>
            <a:ext cx="412980" cy="308280"/>
          </a:xfrm>
          <a:prstGeom prst="rect">
            <a:avLst/>
          </a:prstGeom>
        </p:spPr>
      </p:pic>
      <p:sp>
        <p:nvSpPr>
          <p:cNvPr id="5" name="Footer Placeholder 4"/>
          <p:cNvSpPr>
            <a:spLocks noGrp="1"/>
          </p:cNvSpPr>
          <p:nvPr>
            <p:ph type="ftr" sz="quarter" idx="11"/>
          </p:nvPr>
        </p:nvSpPr>
        <p:spPr>
          <a:xfrm>
            <a:off x="5215326" y="6622089"/>
            <a:ext cx="2705525" cy="256223"/>
          </a:xfrm>
        </p:spPr>
        <p:txBody>
          <a:bodyPr/>
          <a:lstStyle/>
          <a:p>
            <a:pPr marL="0" marR="0" lvl="0" indent="0" algn="ctr" defTabSz="609491" rtl="0" eaLnBrk="1" fontAlgn="auto" latinLnBrk="0" hangingPunct="1">
              <a:lnSpc>
                <a:spcPct val="100000"/>
              </a:lnSpc>
              <a:spcBef>
                <a:spcPts val="0"/>
              </a:spcBef>
              <a:spcAft>
                <a:spcPts val="0"/>
              </a:spcAft>
              <a:buClrTx/>
              <a:buSzTx/>
              <a:buFontTx/>
              <a:buNone/>
              <a:tabLst/>
              <a:defRPr/>
            </a:pPr>
            <a:r>
              <a:rPr kumimoji="0" lang="en-ZA" sz="1300" b="0" i="0" u="none" strike="noStrike" kern="1200" cap="none" spc="0" normalizeH="0" baseline="0" noProof="0" dirty="0">
                <a:ln>
                  <a:noFill/>
                </a:ln>
                <a:solidFill>
                  <a:srgbClr val="10479B">
                    <a:lumMod val="50000"/>
                  </a:srgbClr>
                </a:solidFill>
                <a:effectLst/>
                <a:uLnTx/>
                <a:uFillTx/>
                <a:latin typeface="Futura"/>
                <a:ea typeface="+mn-ea"/>
                <a:cs typeface="Futura"/>
              </a:rPr>
              <a:t>www.piloggroup.com</a:t>
            </a:r>
          </a:p>
        </p:txBody>
      </p:sp>
      <p:sp>
        <p:nvSpPr>
          <p:cNvPr id="54" name="Flowchart: Alternate Process 43"/>
          <p:cNvSpPr/>
          <p:nvPr/>
        </p:nvSpPr>
        <p:spPr>
          <a:xfrm>
            <a:off x="1573626" y="1714835"/>
            <a:ext cx="1154815" cy="390279"/>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Load Data</a:t>
            </a:r>
          </a:p>
        </p:txBody>
      </p:sp>
      <p:sp>
        <p:nvSpPr>
          <p:cNvPr id="55" name="TextBox 54"/>
          <p:cNvSpPr txBox="1"/>
          <p:nvPr/>
        </p:nvSpPr>
        <p:spPr>
          <a:xfrm>
            <a:off x="366716" y="985132"/>
            <a:ext cx="3247845" cy="391221"/>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rPr>
              <a:t>Data Manager</a:t>
            </a:r>
          </a:p>
        </p:txBody>
      </p:sp>
      <p:cxnSp>
        <p:nvCxnSpPr>
          <p:cNvPr id="56" name="Straight Arrow Connector 55"/>
          <p:cNvCxnSpPr/>
          <p:nvPr/>
        </p:nvCxnSpPr>
        <p:spPr>
          <a:xfrm flipV="1">
            <a:off x="2136963" y="2105116"/>
            <a:ext cx="0" cy="280425"/>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57" name="Flowchart: Decision 3"/>
          <p:cNvSpPr/>
          <p:nvPr/>
        </p:nvSpPr>
        <p:spPr>
          <a:xfrm>
            <a:off x="1157756" y="2365723"/>
            <a:ext cx="1958413" cy="1067592"/>
          </a:xfrm>
          <a:prstGeom prst="flowChartDecision">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10479B"/>
                </a:solidFill>
                <a:effectLst/>
                <a:uLnTx/>
                <a:uFillTx/>
                <a:latin typeface="Optima"/>
                <a:ea typeface="ＭＳ Ｐゴシック" charset="0"/>
                <a:cs typeface="Optima"/>
              </a:rPr>
              <a:t>Run Analyzers</a:t>
            </a:r>
          </a:p>
        </p:txBody>
      </p:sp>
      <p:sp>
        <p:nvSpPr>
          <p:cNvPr id="58" name="Flowchart: Process 11"/>
          <p:cNvSpPr/>
          <p:nvPr/>
        </p:nvSpPr>
        <p:spPr>
          <a:xfrm>
            <a:off x="1417867" y="3941546"/>
            <a:ext cx="1438191" cy="730269"/>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ＭＳ Ｐゴシック" charset="0"/>
                <a:cs typeface="Optima"/>
              </a:rPr>
              <a:t>Review Results</a:t>
            </a:r>
          </a:p>
        </p:txBody>
      </p:sp>
      <p:cxnSp>
        <p:nvCxnSpPr>
          <p:cNvPr id="59" name="Straight Arrow Connector 58"/>
          <p:cNvCxnSpPr/>
          <p:nvPr/>
        </p:nvCxnSpPr>
        <p:spPr>
          <a:xfrm flipV="1">
            <a:off x="2121241" y="3417819"/>
            <a:ext cx="9427" cy="513600"/>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grpSp>
        <p:nvGrpSpPr>
          <p:cNvPr id="961" name="Group 960"/>
          <p:cNvGrpSpPr/>
          <p:nvPr/>
        </p:nvGrpSpPr>
        <p:grpSpPr>
          <a:xfrm>
            <a:off x="3614561" y="1708791"/>
            <a:ext cx="516668" cy="3499352"/>
            <a:chOff x="2519526" y="1281593"/>
            <a:chExt cx="387501" cy="2624514"/>
          </a:xfrm>
        </p:grpSpPr>
        <p:cxnSp>
          <p:nvCxnSpPr>
            <p:cNvPr id="63" name="Straight Arrow Connector 62"/>
            <p:cNvCxnSpPr/>
            <p:nvPr/>
          </p:nvCxnSpPr>
          <p:spPr>
            <a:xfrm flipV="1">
              <a:off x="2519526" y="1281593"/>
              <a:ext cx="3075" cy="2624514"/>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64" name="Straight Arrow Connector 63"/>
            <p:cNvCxnSpPr/>
            <p:nvPr/>
          </p:nvCxnSpPr>
          <p:spPr>
            <a:xfrm flipH="1">
              <a:off x="2522601" y="1292227"/>
              <a:ext cx="384426" cy="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grpSp>
      <p:sp>
        <p:nvSpPr>
          <p:cNvPr id="66" name="Flowchart: Process 12"/>
          <p:cNvSpPr/>
          <p:nvPr/>
        </p:nvSpPr>
        <p:spPr>
          <a:xfrm>
            <a:off x="4131229" y="1492267"/>
            <a:ext cx="1725828" cy="541963"/>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ＭＳ Ｐゴシック" charset="0"/>
                <a:cs typeface="Optima"/>
              </a:rPr>
              <a:t>Release for Cataloguing</a:t>
            </a:r>
          </a:p>
        </p:txBody>
      </p:sp>
      <p:cxnSp>
        <p:nvCxnSpPr>
          <p:cNvPr id="69" name="Straight Arrow Connector 68"/>
          <p:cNvCxnSpPr>
            <a:stCxn id="70" idx="0"/>
          </p:cNvCxnSpPr>
          <p:nvPr/>
        </p:nvCxnSpPr>
        <p:spPr>
          <a:xfrm flipH="1" flipV="1">
            <a:off x="4994142" y="2034230"/>
            <a:ext cx="1" cy="32622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70" name="Flowchart: Process 12"/>
          <p:cNvSpPr/>
          <p:nvPr/>
        </p:nvSpPr>
        <p:spPr>
          <a:xfrm>
            <a:off x="4131229" y="2360459"/>
            <a:ext cx="1725828" cy="46738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Assign Class</a:t>
            </a:r>
            <a:endParaRPr kumimoji="0" lang="en-US" sz="1467" b="1" i="0" u="none" strike="noStrike" kern="1200" cap="none" spc="0" normalizeH="0" baseline="0" noProof="0" dirty="0">
              <a:ln>
                <a:noFill/>
              </a:ln>
              <a:solidFill>
                <a:srgbClr val="10479B"/>
              </a:solidFill>
              <a:effectLst/>
              <a:uLnTx/>
              <a:uFillTx/>
              <a:latin typeface="Optima"/>
              <a:ea typeface="ＭＳ Ｐゴシック" charset="0"/>
              <a:cs typeface="Optima"/>
            </a:endParaRPr>
          </a:p>
        </p:txBody>
      </p:sp>
      <p:sp>
        <p:nvSpPr>
          <p:cNvPr id="71" name="TextBox 70"/>
          <p:cNvSpPr txBox="1"/>
          <p:nvPr/>
        </p:nvSpPr>
        <p:spPr>
          <a:xfrm>
            <a:off x="3445027" y="1494977"/>
            <a:ext cx="744935" cy="199819"/>
          </a:xfrm>
          <a:prstGeom prst="rect">
            <a:avLst/>
          </a:prstGeom>
          <a:noFill/>
          <a:ln w="9525">
            <a:no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10479B"/>
                </a:solidFill>
                <a:effectLst/>
                <a:uLnTx/>
                <a:uFillTx/>
                <a:latin typeface="Optima"/>
                <a:ea typeface="+mn-ea"/>
              </a:rPr>
              <a:t>Batch</a:t>
            </a:r>
          </a:p>
        </p:txBody>
      </p:sp>
      <p:sp>
        <p:nvSpPr>
          <p:cNvPr id="72" name="Flowchart: Process 12"/>
          <p:cNvSpPr/>
          <p:nvPr/>
        </p:nvSpPr>
        <p:spPr>
          <a:xfrm>
            <a:off x="4131229" y="3065325"/>
            <a:ext cx="1725828" cy="614859"/>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Capture and Enrich the property values</a:t>
            </a:r>
            <a:endParaRPr kumimoji="0" lang="en-US" sz="1467" b="1" i="0" u="none" strike="noStrike" kern="1200" cap="none" spc="0" normalizeH="0" baseline="0" noProof="0" dirty="0">
              <a:ln>
                <a:noFill/>
              </a:ln>
              <a:solidFill>
                <a:srgbClr val="10479B"/>
              </a:solidFill>
              <a:effectLst/>
              <a:uLnTx/>
              <a:uFillTx/>
              <a:latin typeface="Optima"/>
              <a:ea typeface="ＭＳ Ｐゴシック" charset="0"/>
              <a:cs typeface="Optima"/>
            </a:endParaRPr>
          </a:p>
        </p:txBody>
      </p:sp>
      <p:cxnSp>
        <p:nvCxnSpPr>
          <p:cNvPr id="74" name="Straight Arrow Connector 73"/>
          <p:cNvCxnSpPr/>
          <p:nvPr/>
        </p:nvCxnSpPr>
        <p:spPr>
          <a:xfrm flipH="1" flipV="1">
            <a:off x="4994142" y="2819876"/>
            <a:ext cx="1" cy="32622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75" name="Flowchart: Process 12"/>
          <p:cNvSpPr/>
          <p:nvPr/>
        </p:nvSpPr>
        <p:spPr>
          <a:xfrm>
            <a:off x="4131227" y="3954005"/>
            <a:ext cx="1725828" cy="46738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Capture Reference Info/Walkdown </a:t>
            </a:r>
            <a:endParaRPr kumimoji="0" lang="en-US" sz="1467" b="1" i="0" u="none" strike="noStrike" kern="1200" cap="none" spc="0" normalizeH="0" baseline="0" noProof="0" dirty="0">
              <a:ln>
                <a:noFill/>
              </a:ln>
              <a:solidFill>
                <a:srgbClr val="10479B"/>
              </a:solidFill>
              <a:effectLst/>
              <a:uLnTx/>
              <a:uFillTx/>
              <a:latin typeface="Optima"/>
              <a:ea typeface="ＭＳ Ｐゴシック" charset="0"/>
              <a:cs typeface="Optima"/>
            </a:endParaRPr>
          </a:p>
        </p:txBody>
      </p:sp>
      <p:cxnSp>
        <p:nvCxnSpPr>
          <p:cNvPr id="76" name="Straight Arrow Connector 75"/>
          <p:cNvCxnSpPr/>
          <p:nvPr/>
        </p:nvCxnSpPr>
        <p:spPr>
          <a:xfrm flipH="1" flipV="1">
            <a:off x="4994141" y="3620095"/>
            <a:ext cx="1" cy="32622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77" name="Flowchart: Process 12"/>
          <p:cNvSpPr/>
          <p:nvPr/>
        </p:nvSpPr>
        <p:spPr>
          <a:xfrm>
            <a:off x="4131226" y="4755294"/>
            <a:ext cx="1725828" cy="46738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Run QC Tools</a:t>
            </a:r>
            <a:endParaRPr kumimoji="0" lang="en-US" sz="1467" b="1" i="0" u="none" strike="noStrike" kern="1200" cap="none" spc="0" normalizeH="0" baseline="0" noProof="0" dirty="0">
              <a:ln>
                <a:noFill/>
              </a:ln>
              <a:solidFill>
                <a:srgbClr val="10479B"/>
              </a:solidFill>
              <a:effectLst/>
              <a:uLnTx/>
              <a:uFillTx/>
              <a:latin typeface="Optima"/>
              <a:ea typeface="ＭＳ Ｐゴシック" charset="0"/>
              <a:cs typeface="Optima"/>
            </a:endParaRPr>
          </a:p>
        </p:txBody>
      </p:sp>
      <p:cxnSp>
        <p:nvCxnSpPr>
          <p:cNvPr id="78" name="Straight Arrow Connector 77"/>
          <p:cNvCxnSpPr/>
          <p:nvPr/>
        </p:nvCxnSpPr>
        <p:spPr>
          <a:xfrm flipH="1" flipV="1">
            <a:off x="4994140" y="4429064"/>
            <a:ext cx="1" cy="32622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79" name="Flowchart: Process 12"/>
          <p:cNvSpPr/>
          <p:nvPr/>
        </p:nvSpPr>
        <p:spPr>
          <a:xfrm>
            <a:off x="4131226" y="5548903"/>
            <a:ext cx="1725828" cy="46738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Release for QC</a:t>
            </a:r>
            <a:endParaRPr kumimoji="0" lang="en-US" sz="1467" b="1" i="0" u="none" strike="noStrike" kern="1200" cap="none" spc="0" normalizeH="0" baseline="0" noProof="0" dirty="0">
              <a:ln>
                <a:noFill/>
              </a:ln>
              <a:solidFill>
                <a:srgbClr val="10479B"/>
              </a:solidFill>
              <a:effectLst/>
              <a:uLnTx/>
              <a:uFillTx/>
              <a:latin typeface="Optima"/>
              <a:ea typeface="ＭＳ Ｐゴシック" charset="0"/>
              <a:cs typeface="Optima"/>
            </a:endParaRPr>
          </a:p>
        </p:txBody>
      </p:sp>
      <p:cxnSp>
        <p:nvCxnSpPr>
          <p:cNvPr id="80" name="Straight Arrow Connector 79"/>
          <p:cNvCxnSpPr/>
          <p:nvPr/>
        </p:nvCxnSpPr>
        <p:spPr>
          <a:xfrm flipH="1" flipV="1">
            <a:off x="4994138" y="5222320"/>
            <a:ext cx="1" cy="32622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grpSp>
        <p:nvGrpSpPr>
          <p:cNvPr id="81" name="Group 80"/>
          <p:cNvGrpSpPr/>
          <p:nvPr/>
        </p:nvGrpSpPr>
        <p:grpSpPr>
          <a:xfrm>
            <a:off x="5869787" y="1722968"/>
            <a:ext cx="850179" cy="4059624"/>
            <a:chOff x="2145733" y="1292226"/>
            <a:chExt cx="761294" cy="839882"/>
          </a:xfrm>
        </p:grpSpPr>
        <p:cxnSp>
          <p:nvCxnSpPr>
            <p:cNvPr id="82" name="Straight Arrow Connector 81"/>
            <p:cNvCxnSpPr/>
            <p:nvPr/>
          </p:nvCxnSpPr>
          <p:spPr>
            <a:xfrm flipH="1">
              <a:off x="2145733" y="2132107"/>
              <a:ext cx="384426" cy="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83" name="Straight Arrow Connector 82"/>
            <p:cNvCxnSpPr/>
            <p:nvPr/>
          </p:nvCxnSpPr>
          <p:spPr>
            <a:xfrm flipV="1">
              <a:off x="2522601" y="1292226"/>
              <a:ext cx="0" cy="839882"/>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84" name="Straight Arrow Connector 83"/>
            <p:cNvCxnSpPr/>
            <p:nvPr/>
          </p:nvCxnSpPr>
          <p:spPr>
            <a:xfrm flipH="1">
              <a:off x="2522601" y="1292227"/>
              <a:ext cx="384426" cy="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grpSp>
      <p:sp>
        <p:nvSpPr>
          <p:cNvPr id="85" name="Flowchart: Process 12"/>
          <p:cNvSpPr/>
          <p:nvPr/>
        </p:nvSpPr>
        <p:spPr>
          <a:xfrm>
            <a:off x="6711527" y="2351325"/>
            <a:ext cx="1725828" cy="46738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Perform Value Standardization</a:t>
            </a:r>
            <a:endParaRPr kumimoji="0" lang="en-US" sz="1467" b="1" i="0" u="none" strike="noStrike" kern="1200" cap="none" spc="0" normalizeH="0" baseline="0" noProof="0" dirty="0">
              <a:ln>
                <a:noFill/>
              </a:ln>
              <a:solidFill>
                <a:srgbClr val="10479B"/>
              </a:solidFill>
              <a:effectLst/>
              <a:uLnTx/>
              <a:uFillTx/>
              <a:latin typeface="Optima"/>
              <a:ea typeface="ＭＳ Ｐゴシック" charset="0"/>
              <a:cs typeface="Optima"/>
            </a:endParaRPr>
          </a:p>
        </p:txBody>
      </p:sp>
      <p:cxnSp>
        <p:nvCxnSpPr>
          <p:cNvPr id="86" name="Straight Arrow Connector 85"/>
          <p:cNvCxnSpPr/>
          <p:nvPr/>
        </p:nvCxnSpPr>
        <p:spPr>
          <a:xfrm flipH="1" flipV="1">
            <a:off x="7594204" y="2811354"/>
            <a:ext cx="1" cy="32622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87" name="Flowchart: Process 12"/>
          <p:cNvSpPr/>
          <p:nvPr/>
        </p:nvSpPr>
        <p:spPr>
          <a:xfrm>
            <a:off x="6731290" y="3137583"/>
            <a:ext cx="1725828" cy="46738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Run Description Generation</a:t>
            </a:r>
            <a:endParaRPr kumimoji="0" lang="en-US" sz="1467" b="1" i="0" u="none" strike="noStrike" kern="1200" cap="none" spc="0" normalizeH="0" baseline="0" noProof="0" dirty="0">
              <a:ln>
                <a:noFill/>
              </a:ln>
              <a:solidFill>
                <a:srgbClr val="10479B"/>
              </a:solidFill>
              <a:effectLst/>
              <a:uLnTx/>
              <a:uFillTx/>
              <a:latin typeface="Optima"/>
              <a:ea typeface="ＭＳ Ｐゴシック" charset="0"/>
              <a:cs typeface="Optima"/>
            </a:endParaRPr>
          </a:p>
        </p:txBody>
      </p:sp>
      <p:cxnSp>
        <p:nvCxnSpPr>
          <p:cNvPr id="88" name="Straight Arrow Connector 87"/>
          <p:cNvCxnSpPr/>
          <p:nvPr/>
        </p:nvCxnSpPr>
        <p:spPr>
          <a:xfrm flipH="1" flipV="1">
            <a:off x="7594204" y="3597612"/>
            <a:ext cx="1" cy="32622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89" name="Flowchart: Process 12"/>
          <p:cNvSpPr/>
          <p:nvPr/>
        </p:nvSpPr>
        <p:spPr>
          <a:xfrm>
            <a:off x="6731290" y="3923842"/>
            <a:ext cx="1725828" cy="46738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Run QC Tools</a:t>
            </a:r>
            <a:endParaRPr kumimoji="0" lang="en-US" sz="1467" b="1" i="0" u="none" strike="noStrike" kern="1200" cap="none" spc="0" normalizeH="0" baseline="0" noProof="0" dirty="0">
              <a:ln>
                <a:noFill/>
              </a:ln>
              <a:solidFill>
                <a:srgbClr val="10479B"/>
              </a:solidFill>
              <a:effectLst/>
              <a:uLnTx/>
              <a:uFillTx/>
              <a:latin typeface="Optima"/>
              <a:ea typeface="ＭＳ Ｐゴシック" charset="0"/>
              <a:cs typeface="Optima"/>
            </a:endParaRPr>
          </a:p>
        </p:txBody>
      </p:sp>
      <p:grpSp>
        <p:nvGrpSpPr>
          <p:cNvPr id="967" name="Group 966"/>
          <p:cNvGrpSpPr/>
          <p:nvPr/>
        </p:nvGrpSpPr>
        <p:grpSpPr>
          <a:xfrm>
            <a:off x="2836456" y="4391221"/>
            <a:ext cx="5012941" cy="1820760"/>
            <a:chOff x="1394983" y="3293416"/>
            <a:chExt cx="4329959" cy="1365570"/>
          </a:xfrm>
        </p:grpSpPr>
        <p:cxnSp>
          <p:nvCxnSpPr>
            <p:cNvPr id="91" name="Straight Arrow Connector 90"/>
            <p:cNvCxnSpPr>
              <a:endCxn id="89" idx="2"/>
            </p:cNvCxnSpPr>
            <p:nvPr/>
          </p:nvCxnSpPr>
          <p:spPr>
            <a:xfrm flipV="1">
              <a:off x="5719408" y="3293416"/>
              <a:ext cx="5534" cy="1361622"/>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92" name="Straight Arrow Connector 91"/>
            <p:cNvCxnSpPr/>
            <p:nvPr/>
          </p:nvCxnSpPr>
          <p:spPr>
            <a:xfrm flipH="1" flipV="1">
              <a:off x="1398590" y="4650745"/>
              <a:ext cx="4104000" cy="824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93" name="Straight Arrow Connector 92"/>
            <p:cNvCxnSpPr/>
            <p:nvPr/>
          </p:nvCxnSpPr>
          <p:spPr>
            <a:xfrm flipH="1" flipV="1">
              <a:off x="1394983" y="4038600"/>
              <a:ext cx="5461" cy="609500"/>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grpSp>
      <p:sp>
        <p:nvSpPr>
          <p:cNvPr id="100" name="Flowchart: Alternate Process 43"/>
          <p:cNvSpPr/>
          <p:nvPr/>
        </p:nvSpPr>
        <p:spPr>
          <a:xfrm>
            <a:off x="2184117" y="4981047"/>
            <a:ext cx="1283361" cy="390279"/>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0479B"/>
                </a:solidFill>
                <a:effectLst/>
                <a:uLnTx/>
                <a:uFillTx/>
                <a:latin typeface="Optima"/>
                <a:ea typeface="+mn-ea"/>
                <a:cs typeface="Optima"/>
              </a:rPr>
              <a:t>Prepare Batch</a:t>
            </a:r>
          </a:p>
        </p:txBody>
      </p:sp>
      <p:cxnSp>
        <p:nvCxnSpPr>
          <p:cNvPr id="101" name="Straight Arrow Connector 100"/>
          <p:cNvCxnSpPr/>
          <p:nvPr/>
        </p:nvCxnSpPr>
        <p:spPr>
          <a:xfrm flipV="1">
            <a:off x="1918892" y="4671815"/>
            <a:ext cx="0" cy="513603"/>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103" name="Straight Arrow Connector 102"/>
          <p:cNvCxnSpPr/>
          <p:nvPr/>
        </p:nvCxnSpPr>
        <p:spPr>
          <a:xfrm flipH="1">
            <a:off x="1903811" y="5190198"/>
            <a:ext cx="282475" cy="38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grpSp>
        <p:nvGrpSpPr>
          <p:cNvPr id="108" name="Group 107"/>
          <p:cNvGrpSpPr/>
          <p:nvPr/>
        </p:nvGrpSpPr>
        <p:grpSpPr>
          <a:xfrm>
            <a:off x="7511985" y="1722969"/>
            <a:ext cx="1895099" cy="4492540"/>
            <a:chOff x="2145733" y="1292226"/>
            <a:chExt cx="500218" cy="839882"/>
          </a:xfrm>
        </p:grpSpPr>
        <p:cxnSp>
          <p:nvCxnSpPr>
            <p:cNvPr id="109" name="Straight Arrow Connector 108"/>
            <p:cNvCxnSpPr/>
            <p:nvPr/>
          </p:nvCxnSpPr>
          <p:spPr>
            <a:xfrm flipH="1">
              <a:off x="2145733" y="2132107"/>
              <a:ext cx="384426" cy="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110" name="Straight Arrow Connector 109"/>
            <p:cNvCxnSpPr/>
            <p:nvPr/>
          </p:nvCxnSpPr>
          <p:spPr>
            <a:xfrm flipV="1">
              <a:off x="2526432" y="1292226"/>
              <a:ext cx="0" cy="839882"/>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111" name="Straight Arrow Connector 110"/>
            <p:cNvCxnSpPr/>
            <p:nvPr/>
          </p:nvCxnSpPr>
          <p:spPr>
            <a:xfrm flipH="1">
              <a:off x="2522601" y="1292226"/>
              <a:ext cx="123350" cy="2"/>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grpSp>
      <p:sp>
        <p:nvSpPr>
          <p:cNvPr id="113" name="Flowchart: Process 12"/>
          <p:cNvSpPr/>
          <p:nvPr/>
        </p:nvSpPr>
        <p:spPr>
          <a:xfrm>
            <a:off x="9407085" y="1461106"/>
            <a:ext cx="1551836" cy="46738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Data Sampling</a:t>
            </a:r>
            <a:endParaRPr kumimoji="0" lang="en-US" sz="1467" b="1" i="0" u="none" strike="noStrike" kern="1200" cap="none" spc="0" normalizeH="0" baseline="0" noProof="0" dirty="0">
              <a:ln>
                <a:noFill/>
              </a:ln>
              <a:solidFill>
                <a:srgbClr val="10479B"/>
              </a:solidFill>
              <a:effectLst/>
              <a:uLnTx/>
              <a:uFillTx/>
              <a:latin typeface="Optima"/>
              <a:ea typeface="ＭＳ Ｐゴシック" charset="0"/>
              <a:cs typeface="Optima"/>
            </a:endParaRPr>
          </a:p>
        </p:txBody>
      </p:sp>
      <p:cxnSp>
        <p:nvCxnSpPr>
          <p:cNvPr id="114" name="Straight Arrow Connector 113"/>
          <p:cNvCxnSpPr/>
          <p:nvPr/>
        </p:nvCxnSpPr>
        <p:spPr>
          <a:xfrm flipH="1" flipV="1">
            <a:off x="10201944" y="1933142"/>
            <a:ext cx="1" cy="32622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115" name="Flowchart: Process 12"/>
          <p:cNvSpPr/>
          <p:nvPr/>
        </p:nvSpPr>
        <p:spPr>
          <a:xfrm>
            <a:off x="9397088" y="2259371"/>
            <a:ext cx="1561833" cy="46738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Data Review</a:t>
            </a:r>
            <a:endParaRPr kumimoji="0" lang="en-US" sz="1467" b="1" i="0" u="none" strike="noStrike" kern="1200" cap="none" spc="0" normalizeH="0" baseline="0" noProof="0" dirty="0">
              <a:ln>
                <a:noFill/>
              </a:ln>
              <a:solidFill>
                <a:srgbClr val="10479B"/>
              </a:solidFill>
              <a:effectLst/>
              <a:uLnTx/>
              <a:uFillTx/>
              <a:latin typeface="Optima"/>
              <a:ea typeface="ＭＳ Ｐゴシック" charset="0"/>
              <a:cs typeface="Optima"/>
            </a:endParaRPr>
          </a:p>
        </p:txBody>
      </p:sp>
      <p:sp>
        <p:nvSpPr>
          <p:cNvPr id="118" name="Flowchart: Process 12"/>
          <p:cNvSpPr/>
          <p:nvPr/>
        </p:nvSpPr>
        <p:spPr>
          <a:xfrm>
            <a:off x="6700727" y="1550054"/>
            <a:ext cx="1725828" cy="467380"/>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Data Review</a:t>
            </a:r>
            <a:endParaRPr kumimoji="0" lang="en-US" sz="1467" b="1" i="0" u="none" strike="noStrike" kern="1200" cap="none" spc="0" normalizeH="0" baseline="0" noProof="0" dirty="0">
              <a:ln>
                <a:noFill/>
              </a:ln>
              <a:solidFill>
                <a:srgbClr val="10479B"/>
              </a:solidFill>
              <a:effectLst/>
              <a:uLnTx/>
              <a:uFillTx/>
              <a:latin typeface="Optima"/>
              <a:ea typeface="ＭＳ Ｐゴシック" charset="0"/>
              <a:cs typeface="Optima"/>
            </a:endParaRPr>
          </a:p>
        </p:txBody>
      </p:sp>
      <p:cxnSp>
        <p:nvCxnSpPr>
          <p:cNvPr id="119" name="Straight Arrow Connector 118"/>
          <p:cNvCxnSpPr/>
          <p:nvPr/>
        </p:nvCxnSpPr>
        <p:spPr>
          <a:xfrm flipH="1" flipV="1">
            <a:off x="7583404" y="2010083"/>
            <a:ext cx="1" cy="32622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120" name="Straight Arrow Connector 119"/>
          <p:cNvCxnSpPr/>
          <p:nvPr/>
        </p:nvCxnSpPr>
        <p:spPr>
          <a:xfrm flipH="1" flipV="1">
            <a:off x="10189612" y="2726751"/>
            <a:ext cx="1" cy="32622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121" name="Flowchart: Process 12"/>
          <p:cNvSpPr/>
          <p:nvPr/>
        </p:nvSpPr>
        <p:spPr>
          <a:xfrm>
            <a:off x="9384756" y="3052981"/>
            <a:ext cx="1561833" cy="673564"/>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Data Approval/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Rework</a:t>
            </a:r>
            <a:endParaRPr kumimoji="0" lang="en-US" sz="1467" b="1" i="0" u="none" strike="noStrike" kern="1200" cap="none" spc="0" normalizeH="0" baseline="0" noProof="0" dirty="0">
              <a:ln>
                <a:noFill/>
              </a:ln>
              <a:solidFill>
                <a:srgbClr val="10479B"/>
              </a:solidFill>
              <a:effectLst/>
              <a:uLnTx/>
              <a:uFillTx/>
              <a:latin typeface="Optima"/>
              <a:ea typeface="ＭＳ Ｐゴシック" charset="0"/>
              <a:cs typeface="Optima"/>
            </a:endParaRPr>
          </a:p>
        </p:txBody>
      </p:sp>
      <p:grpSp>
        <p:nvGrpSpPr>
          <p:cNvPr id="122" name="Group 121"/>
          <p:cNvGrpSpPr/>
          <p:nvPr/>
        </p:nvGrpSpPr>
        <p:grpSpPr>
          <a:xfrm>
            <a:off x="1903811" y="3742312"/>
            <a:ext cx="8298135" cy="2473192"/>
            <a:chOff x="1398590" y="3316038"/>
            <a:chExt cx="4104000" cy="1342948"/>
          </a:xfrm>
        </p:grpSpPr>
        <p:cxnSp>
          <p:nvCxnSpPr>
            <p:cNvPr id="123" name="Straight Arrow Connector 122"/>
            <p:cNvCxnSpPr/>
            <p:nvPr/>
          </p:nvCxnSpPr>
          <p:spPr>
            <a:xfrm flipH="1" flipV="1">
              <a:off x="5498438" y="3316038"/>
              <a:ext cx="540" cy="133899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124" name="Straight Arrow Connector 123"/>
            <p:cNvCxnSpPr/>
            <p:nvPr/>
          </p:nvCxnSpPr>
          <p:spPr>
            <a:xfrm flipH="1" flipV="1">
              <a:off x="1398590" y="4650745"/>
              <a:ext cx="4104000" cy="824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125" name="Straight Arrow Connector 124"/>
            <p:cNvCxnSpPr/>
            <p:nvPr/>
          </p:nvCxnSpPr>
          <p:spPr>
            <a:xfrm flipH="1" flipV="1">
              <a:off x="1398590" y="4417174"/>
              <a:ext cx="1854" cy="230925"/>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grpSp>
      <p:sp>
        <p:nvSpPr>
          <p:cNvPr id="128" name="Flowchart: Alternate Process 43"/>
          <p:cNvSpPr/>
          <p:nvPr/>
        </p:nvSpPr>
        <p:spPr>
          <a:xfrm>
            <a:off x="1304513" y="5533177"/>
            <a:ext cx="1283361" cy="390279"/>
          </a:xfrm>
          <a:prstGeom prst="flowChartAlternateProcess">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Export Data</a:t>
            </a:r>
          </a:p>
        </p:txBody>
      </p:sp>
      <p:sp>
        <p:nvSpPr>
          <p:cNvPr id="138" name="TextBox 137"/>
          <p:cNvSpPr txBox="1"/>
          <p:nvPr/>
        </p:nvSpPr>
        <p:spPr>
          <a:xfrm>
            <a:off x="3614561" y="979965"/>
            <a:ext cx="2661919" cy="393807"/>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rPr>
              <a:t>Data Cataloguing</a:t>
            </a:r>
          </a:p>
        </p:txBody>
      </p:sp>
      <p:sp>
        <p:nvSpPr>
          <p:cNvPr id="139" name="TextBox 138"/>
          <p:cNvSpPr txBox="1"/>
          <p:nvPr/>
        </p:nvSpPr>
        <p:spPr>
          <a:xfrm>
            <a:off x="6278186" y="973292"/>
            <a:ext cx="2471289" cy="403061"/>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rPr>
              <a:t>Data QA/QC</a:t>
            </a:r>
          </a:p>
        </p:txBody>
      </p:sp>
      <p:sp>
        <p:nvSpPr>
          <p:cNvPr id="140" name="TextBox 139"/>
          <p:cNvSpPr txBox="1"/>
          <p:nvPr/>
        </p:nvSpPr>
        <p:spPr>
          <a:xfrm>
            <a:off x="8762446" y="979965"/>
            <a:ext cx="2471289" cy="393807"/>
          </a:xfrm>
          <a:prstGeom prst="rect">
            <a:avLst/>
          </a:prstGeom>
          <a:solidFill>
            <a:schemeClr val="accent1"/>
          </a:solidFill>
          <a:ln w="9525">
            <a:solidFill>
              <a:srgbClr val="4A7EBB"/>
            </a:solid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white"/>
                </a:solidFill>
                <a:effectLst/>
                <a:uLnTx/>
                <a:uFillTx/>
                <a:latin typeface="Optima"/>
                <a:ea typeface="+mn-ea"/>
              </a:rPr>
              <a:t>WTTCO QA/QC</a:t>
            </a:r>
          </a:p>
        </p:txBody>
      </p:sp>
      <p:pic>
        <p:nvPicPr>
          <p:cNvPr id="144" name="Picture 14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81067" y="2214568"/>
            <a:ext cx="412980" cy="308280"/>
          </a:xfrm>
          <a:prstGeom prst="rect">
            <a:avLst/>
          </a:prstGeom>
        </p:spPr>
      </p:pic>
      <p:pic>
        <p:nvPicPr>
          <p:cNvPr id="145" name="Picture 14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38496" y="5880117"/>
            <a:ext cx="222417" cy="222417"/>
          </a:xfrm>
          <a:prstGeom prst="rect">
            <a:avLst/>
          </a:prstGeom>
        </p:spPr>
      </p:pic>
      <p:pic>
        <p:nvPicPr>
          <p:cNvPr id="147" name="Picture 14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699703" y="5848805"/>
            <a:ext cx="412980" cy="308280"/>
          </a:xfrm>
          <a:prstGeom prst="rect">
            <a:avLst/>
          </a:prstGeom>
        </p:spPr>
      </p:pic>
      <p:sp>
        <p:nvSpPr>
          <p:cNvPr id="149" name="TextBox 148"/>
          <p:cNvSpPr txBox="1"/>
          <p:nvPr/>
        </p:nvSpPr>
        <p:spPr>
          <a:xfrm>
            <a:off x="6546187" y="5904595"/>
            <a:ext cx="777748" cy="252283"/>
          </a:xfrm>
          <a:prstGeom prst="rect">
            <a:avLst/>
          </a:prstGeom>
          <a:noFill/>
          <a:ln w="9525">
            <a:noFill/>
            <a:miter lim="800000"/>
            <a:headEnd/>
            <a:tailEnd/>
          </a:ln>
          <a:effectLst>
            <a:outerShdw blurRad="63500" dist="20000" dir="5400000" rotWithShape="0">
              <a:srgbClr val="000000">
                <a:alpha val="37999"/>
              </a:srgbClr>
            </a:outerShdw>
          </a:effectLst>
        </p:spPr>
        <p:txBody>
          <a:bodyPr anchor="ctr"/>
          <a:lstStyle>
            <a:defPPr>
              <a:defRPr lang="en-GB"/>
            </a:defPPr>
            <a:lvl1pPr algn="ctr">
              <a:defRPr sz="1100" b="1">
                <a:latin typeface="Optima"/>
                <a:cs typeface="Optim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10479B"/>
                </a:solidFill>
                <a:effectLst/>
                <a:uLnTx/>
                <a:uFillTx/>
                <a:latin typeface="Optima"/>
                <a:ea typeface="+mn-ea"/>
              </a:rPr>
              <a:t>PDR</a:t>
            </a:r>
          </a:p>
        </p:txBody>
      </p:sp>
      <p:grpSp>
        <p:nvGrpSpPr>
          <p:cNvPr id="90" name="Group 89"/>
          <p:cNvGrpSpPr/>
          <p:nvPr/>
        </p:nvGrpSpPr>
        <p:grpSpPr>
          <a:xfrm rot="10800000" flipV="1">
            <a:off x="3464579" y="5196865"/>
            <a:ext cx="674712" cy="566876"/>
            <a:chOff x="2145733" y="1292226"/>
            <a:chExt cx="761294" cy="839882"/>
          </a:xfrm>
        </p:grpSpPr>
        <p:cxnSp>
          <p:nvCxnSpPr>
            <p:cNvPr id="94" name="Straight Arrow Connector 93"/>
            <p:cNvCxnSpPr/>
            <p:nvPr/>
          </p:nvCxnSpPr>
          <p:spPr>
            <a:xfrm flipH="1">
              <a:off x="2145733" y="2132107"/>
              <a:ext cx="384426" cy="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95" name="Straight Arrow Connector 94"/>
            <p:cNvCxnSpPr/>
            <p:nvPr/>
          </p:nvCxnSpPr>
          <p:spPr>
            <a:xfrm flipV="1">
              <a:off x="2522601" y="1292226"/>
              <a:ext cx="0" cy="839882"/>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96" name="Straight Arrow Connector 95"/>
            <p:cNvCxnSpPr/>
            <p:nvPr/>
          </p:nvCxnSpPr>
          <p:spPr>
            <a:xfrm flipH="1">
              <a:off x="2522601" y="1292227"/>
              <a:ext cx="384426" cy="1"/>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grpSp>
      <p:pic>
        <p:nvPicPr>
          <p:cNvPr id="97" name="Picture 9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126318" y="5848847"/>
            <a:ext cx="412980" cy="308280"/>
          </a:xfrm>
          <a:prstGeom prst="rect">
            <a:avLst/>
          </a:prstGeom>
        </p:spPr>
      </p:pic>
      <p:sp>
        <p:nvSpPr>
          <p:cNvPr id="98" name="Flowchart: Process 12"/>
          <p:cNvSpPr/>
          <p:nvPr/>
        </p:nvSpPr>
        <p:spPr>
          <a:xfrm>
            <a:off x="6787822" y="4858516"/>
            <a:ext cx="1696948" cy="670904"/>
          </a:xfrm>
          <a:prstGeom prst="flowChart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Release to Client for Review</a:t>
            </a:r>
            <a:endParaRPr kumimoji="0" lang="en-US" sz="1467" b="1" i="0" u="none" strike="noStrike" kern="1200" cap="none" spc="0" normalizeH="0" baseline="0" noProof="0" dirty="0">
              <a:ln>
                <a:noFill/>
              </a:ln>
              <a:solidFill>
                <a:srgbClr val="10479B"/>
              </a:solidFill>
              <a:effectLst/>
              <a:uLnTx/>
              <a:uFillTx/>
              <a:latin typeface="Optima"/>
              <a:ea typeface="ＭＳ Ｐゴシック" charset="0"/>
              <a:cs typeface="Optima"/>
            </a:endParaRPr>
          </a:p>
        </p:txBody>
      </p:sp>
      <p:sp>
        <p:nvSpPr>
          <p:cNvPr id="99" name="Flowchart: Alternate Process 43"/>
          <p:cNvSpPr/>
          <p:nvPr/>
        </p:nvSpPr>
        <p:spPr>
          <a:xfrm>
            <a:off x="198145" y="1635824"/>
            <a:ext cx="1106366" cy="540177"/>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Acquire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10479B"/>
                </a:solidFill>
                <a:effectLst/>
                <a:uLnTx/>
                <a:uFillTx/>
                <a:latin typeface="Optima"/>
                <a:ea typeface="+mn-ea"/>
                <a:cs typeface="Optima"/>
              </a:rPr>
              <a:t>Data</a:t>
            </a:r>
          </a:p>
        </p:txBody>
      </p:sp>
      <p:cxnSp>
        <p:nvCxnSpPr>
          <p:cNvPr id="102" name="Straight Arrow Connector 101"/>
          <p:cNvCxnSpPr>
            <a:stCxn id="54" idx="1"/>
            <a:endCxn id="99" idx="3"/>
          </p:cNvCxnSpPr>
          <p:nvPr/>
        </p:nvCxnSpPr>
        <p:spPr>
          <a:xfrm flipH="1" flipV="1">
            <a:off x="1304511" y="1905913"/>
            <a:ext cx="269115" cy="4062"/>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sp>
        <p:nvSpPr>
          <p:cNvPr id="104" name="Flowchart: Alternate Process 43"/>
          <p:cNvSpPr/>
          <p:nvPr/>
        </p:nvSpPr>
        <p:spPr>
          <a:xfrm>
            <a:off x="366715" y="4863735"/>
            <a:ext cx="1131963" cy="390279"/>
          </a:xfrm>
          <a:prstGeom prst="flowChartAlternateProcess">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0479B"/>
                </a:solidFill>
                <a:effectLst/>
                <a:uLnTx/>
                <a:uFillTx/>
                <a:latin typeface="Optima"/>
                <a:ea typeface="+mn-ea"/>
                <a:cs typeface="Optima"/>
              </a:rPr>
              <a:t>Bad Data</a:t>
            </a:r>
          </a:p>
        </p:txBody>
      </p:sp>
      <p:cxnSp>
        <p:nvCxnSpPr>
          <p:cNvPr id="105" name="Straight Arrow Connector 104"/>
          <p:cNvCxnSpPr>
            <a:endCxn id="57" idx="1"/>
          </p:cNvCxnSpPr>
          <p:nvPr/>
        </p:nvCxnSpPr>
        <p:spPr>
          <a:xfrm>
            <a:off x="906697" y="2899519"/>
            <a:ext cx="251059" cy="0"/>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106" name="Straight Arrow Connector 105"/>
          <p:cNvCxnSpPr/>
          <p:nvPr/>
        </p:nvCxnSpPr>
        <p:spPr>
          <a:xfrm flipV="1">
            <a:off x="904341" y="2904217"/>
            <a:ext cx="0" cy="1959519"/>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cxnSp>
        <p:nvCxnSpPr>
          <p:cNvPr id="107" name="Straight Arrow Connector 106"/>
          <p:cNvCxnSpPr/>
          <p:nvPr/>
        </p:nvCxnSpPr>
        <p:spPr>
          <a:xfrm flipH="1" flipV="1">
            <a:off x="906698" y="4320408"/>
            <a:ext cx="525724" cy="0"/>
          </a:xfrm>
          <a:prstGeom prst="straightConnector1">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63500" dist="20000" dir="5400000" rotWithShape="0">
              <a:srgbClr val="000000">
                <a:alpha val="37999"/>
              </a:srgbClr>
            </a:outerShdw>
          </a:effectLst>
        </p:spPr>
      </p:cxnSp>
      <p:pic>
        <p:nvPicPr>
          <p:cNvPr id="3" name="Picture 2"/>
          <p:cNvPicPr>
            <a:picLocks noChangeAspect="1"/>
          </p:cNvPicPr>
          <p:nvPr/>
        </p:nvPicPr>
        <p:blipFill rotWithShape="1">
          <a:blip r:embed="rId4" cstate="print">
            <a:extLst>
              <a:ext uri="{28A0092B-C50C-407E-A947-70E740481C1C}">
                <a14:useLocalDpi xmlns:a14="http://schemas.microsoft.com/office/drawing/2010/main"/>
              </a:ext>
            </a:extLst>
          </a:blip>
          <a:srcRect l="53148" t="20851" r="3082" b="8773"/>
          <a:stretch/>
        </p:blipFill>
        <p:spPr>
          <a:xfrm>
            <a:off x="510091" y="3475847"/>
            <a:ext cx="336440" cy="328701"/>
          </a:xfrm>
          <a:prstGeom prst="rect">
            <a:avLst/>
          </a:prstGeom>
        </p:spPr>
      </p:pic>
      <p:pic>
        <p:nvPicPr>
          <p:cNvPr id="112" name="Picture 11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296982" y="3476629"/>
            <a:ext cx="265143" cy="338169"/>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l="18509" r="18073"/>
          <a:stretch/>
        </p:blipFill>
        <p:spPr>
          <a:xfrm>
            <a:off x="11022114" y="3131928"/>
            <a:ext cx="618805" cy="548256"/>
          </a:xfrm>
          <a:prstGeom prst="rect">
            <a:avLst/>
          </a:prstGeom>
        </p:spPr>
      </p:pic>
      <p:pic>
        <p:nvPicPr>
          <p:cNvPr id="116" name="Picture 1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13728" y="4650245"/>
            <a:ext cx="222417" cy="222417"/>
          </a:xfrm>
          <a:prstGeom prst="rect">
            <a:avLst/>
          </a:prstGeom>
        </p:spPr>
      </p:pic>
      <p:pic>
        <p:nvPicPr>
          <p:cNvPr id="117" name="Picture 1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80038" y="5036698"/>
            <a:ext cx="222417" cy="222417"/>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518727" y="2141537"/>
            <a:ext cx="389131" cy="748328"/>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533590" y="3179954"/>
            <a:ext cx="380817" cy="380817"/>
          </a:xfrm>
          <a:prstGeom prst="rect">
            <a:avLst/>
          </a:prstGeom>
        </p:spPr>
      </p:pic>
      <p:sp>
        <p:nvSpPr>
          <p:cNvPr id="130" name="Title 1"/>
          <p:cNvSpPr>
            <a:spLocks noGrp="1"/>
          </p:cNvSpPr>
          <p:nvPr>
            <p:ph type="title"/>
          </p:nvPr>
        </p:nvSpPr>
        <p:spPr>
          <a:xfrm>
            <a:off x="241928" y="209324"/>
            <a:ext cx="9870755" cy="551964"/>
          </a:xfrm>
        </p:spPr>
        <p:txBody>
          <a:bodyPr vert="horz" lIns="121920" tIns="0" rIns="121920" bIns="0" rtlCol="0" anchor="ctr">
            <a:noAutofit/>
          </a:bodyPr>
          <a:lstStyle/>
          <a:p>
            <a:pPr defTabSz="457200"/>
            <a:r>
              <a:rPr lang="en-US" sz="2300" b="1" spc="-144" dirty="0">
                <a:solidFill>
                  <a:srgbClr val="10479B"/>
                </a:solidFill>
                <a:latin typeface="Optima" panose="02000503060000020004"/>
                <a:ea typeface="+mn-ea"/>
                <a:cs typeface="Arial" panose="020B0604020202020204" pitchFamily="34" charset="0"/>
              </a:rPr>
              <a:t>Sample Data Harmonization/Cleansing Process (Material)….</a:t>
            </a:r>
          </a:p>
        </p:txBody>
      </p:sp>
      <p:sp>
        <p:nvSpPr>
          <p:cNvPr id="131" name="Striped Right Arrow 130"/>
          <p:cNvSpPr/>
          <p:nvPr/>
        </p:nvSpPr>
        <p:spPr>
          <a:xfrm>
            <a:off x="10280568" y="5848806"/>
            <a:ext cx="537757" cy="206871"/>
          </a:xfrm>
          <a:prstGeom prst="stripedRightArrow">
            <a:avLst/>
          </a:prstGeom>
          <a:ln/>
        </p:spPr>
        <p:style>
          <a:lnRef idx="2">
            <a:schemeClr val="accent5">
              <a:shade val="50000"/>
            </a:schemeClr>
          </a:lnRef>
          <a:fillRef idx="1">
            <a:schemeClr val="accent5"/>
          </a:fillRef>
          <a:effectRef idx="0">
            <a:schemeClr val="accent5"/>
          </a:effectRef>
          <a:fontRef idx="minor">
            <a:schemeClr val="lt1"/>
          </a:fontRef>
        </p:style>
        <p:txBody>
          <a:bodyPr lIns="48000" tIns="0" rIns="48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0479B"/>
              </a:solidFill>
              <a:effectLst/>
              <a:uLnTx/>
              <a:uFillTx/>
              <a:latin typeface="Arial"/>
              <a:ea typeface="+mn-ea"/>
              <a:cs typeface="Arial"/>
            </a:endParaRPr>
          </a:p>
        </p:txBody>
      </p:sp>
      <p:sp>
        <p:nvSpPr>
          <p:cNvPr id="132" name="Rounded Rectangle 131"/>
          <p:cNvSpPr/>
          <p:nvPr/>
        </p:nvSpPr>
        <p:spPr>
          <a:xfrm>
            <a:off x="10879507" y="5618676"/>
            <a:ext cx="1188259" cy="571837"/>
          </a:xfrm>
          <a:prstGeom prst="roundRect">
            <a:avLst/>
          </a:prstGeom>
          <a:ln/>
        </p:spPr>
        <p:style>
          <a:lnRef idx="1">
            <a:schemeClr val="accent5"/>
          </a:lnRef>
          <a:fillRef idx="2">
            <a:schemeClr val="accent5"/>
          </a:fillRef>
          <a:effectRef idx="1">
            <a:schemeClr val="accent5"/>
          </a:effectRef>
          <a:fontRef idx="minor">
            <a:schemeClr val="dk1"/>
          </a:fontRef>
        </p:style>
        <p:txBody>
          <a:bodyPr lIns="48000" tIns="0" rIns="48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0479B"/>
                </a:solidFill>
                <a:effectLst/>
                <a:uLnTx/>
                <a:uFillTx/>
                <a:latin typeface="Arial"/>
                <a:ea typeface="+mn-ea"/>
                <a:cs typeface="Arial"/>
              </a:rPr>
              <a:t>Production Instance</a:t>
            </a:r>
          </a:p>
        </p:txBody>
      </p:sp>
      <p:sp>
        <p:nvSpPr>
          <p:cNvPr id="164" name="Date Placeholder 3"/>
          <p:cNvSpPr>
            <a:spLocks noGrp="1"/>
          </p:cNvSpPr>
          <p:nvPr>
            <p:ph type="dt" sz="half" idx="10"/>
          </p:nvPr>
        </p:nvSpPr>
        <p:spPr>
          <a:xfrm>
            <a:off x="188081" y="6564161"/>
            <a:ext cx="2090671" cy="226715"/>
          </a:xfrm>
        </p:spPr>
        <p:txBody>
          <a:bodyPr/>
          <a:lstStyle/>
          <a:p>
            <a:pPr marL="0" marR="0" lvl="0" indent="0" algn="l" defTabSz="609491"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dirty="0">
                <a:ln>
                  <a:noFill/>
                </a:ln>
                <a:solidFill>
                  <a:prstClr val="white"/>
                </a:solidFill>
                <a:effectLst/>
                <a:uLnTx/>
                <a:uFillTx/>
                <a:latin typeface="Optima" charset="0"/>
                <a:ea typeface="Optima" charset="0"/>
                <a:cs typeface="Optima" charset="0"/>
              </a:rPr>
              <a:t>PiLog</a:t>
            </a:r>
          </a:p>
        </p:txBody>
      </p:sp>
      <p:sp>
        <p:nvSpPr>
          <p:cNvPr id="127" name="Slide Number Placeholder 5">
            <a:extLst>
              <a:ext uri="{FF2B5EF4-FFF2-40B4-BE49-F238E27FC236}">
                <a16:creationId xmlns:a16="http://schemas.microsoft.com/office/drawing/2014/main" id="{5CF6BE2F-4CEB-0949-98AB-87B63FFA9EB2}"/>
              </a:ext>
            </a:extLst>
          </p:cNvPr>
          <p:cNvSpPr>
            <a:spLocks noGrp="1"/>
          </p:cNvSpPr>
          <p:nvPr>
            <p:ph type="sldNum" sz="quarter" idx="12"/>
          </p:nvPr>
        </p:nvSpPr>
        <p:spPr>
          <a:xfrm>
            <a:off x="10034954" y="6648288"/>
            <a:ext cx="2133600" cy="170036"/>
          </a:xfrm>
        </p:spPr>
        <p:txBody>
          <a:bodyPr/>
          <a:lstStyle/>
          <a:p>
            <a:pPr marL="0" marR="0" lvl="0" indent="0" algn="r" defTabSz="609491"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6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609491" rtl="0" eaLnBrk="1" fontAlgn="auto" latinLnBrk="0" hangingPunct="1">
                <a:lnSpc>
                  <a:spcPct val="100000"/>
                </a:lnSpc>
                <a:spcBef>
                  <a:spcPts val="0"/>
                </a:spcBef>
                <a:spcAft>
                  <a:spcPts val="0"/>
                </a:spcAft>
                <a:buClrTx/>
                <a:buSzTx/>
                <a:buFontTx/>
                <a:buNone/>
                <a:tabLst/>
                <a:defRPr/>
              </a:pPr>
              <a:t>42</a:t>
            </a:fld>
            <a:endParaRPr kumimoji="0" lang="en-ZA" sz="16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0242" name="Picture 2" descr="What is SAP S/4HANA? | Introduction to SAP | Overview of SAP ERP - Third  Stage Consulting Group">
            <a:extLst>
              <a:ext uri="{FF2B5EF4-FFF2-40B4-BE49-F238E27FC236}">
                <a16:creationId xmlns:a16="http://schemas.microsoft.com/office/drawing/2014/main" id="{5CA85B2E-F0E1-4877-81F4-859C23E094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615" y="4827218"/>
            <a:ext cx="1394814" cy="781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987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1">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084747"/>
            <a:ext cx="12188952" cy="3294207"/>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20" name="Picture 13">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a:ext>
            </a:extLst>
          </a:blip>
          <a:srcRect l="8235" r="8214" b="45501"/>
          <a:stretch>
            <a:fillRect/>
          </a:stretch>
        </p:blipFill>
        <p:spPr>
          <a:xfrm flipV="1">
            <a:off x="0" y="0"/>
            <a:ext cx="12191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2" name="Title 1"/>
          <p:cNvSpPr>
            <a:spLocks noGrp="1"/>
          </p:cNvSpPr>
          <p:nvPr>
            <p:ph type="title" idx="4294967295"/>
          </p:nvPr>
        </p:nvSpPr>
        <p:spPr>
          <a:xfrm>
            <a:off x="468631" y="2076450"/>
            <a:ext cx="11129466" cy="1345134"/>
          </a:xfrm>
          <a:prstGeom prst="rect">
            <a:avLst/>
          </a:prstGeom>
        </p:spPr>
        <p:txBody>
          <a:bodyPr vert="horz" lIns="91440" tIns="45720" rIns="91440" bIns="45720" rtlCol="0" anchor="ctr">
            <a:noAutofit/>
          </a:bodyPr>
          <a:lstStyle/>
          <a:p>
            <a:pPr algn="ctr" defTabSz="914400">
              <a:lnSpc>
                <a:spcPct val="90000"/>
              </a:lnSpc>
            </a:pPr>
            <a:r>
              <a:rPr lang="fr-FR" sz="3200" b="1" dirty="0">
                <a:solidFill>
                  <a:srgbClr val="FFFFFF"/>
                </a:solidFill>
                <a:latin typeface="Optima" panose="02000503060000020004" pitchFamily="2" charset="0"/>
                <a:cs typeface="+mj-cs"/>
              </a:rPr>
              <a:t>Project Approach &amp; Methodology!!!</a:t>
            </a:r>
          </a:p>
        </p:txBody>
      </p:sp>
      <p:sp>
        <p:nvSpPr>
          <p:cNvPr id="7" name="Title 1">
            <a:extLst>
              <a:ext uri="{FF2B5EF4-FFF2-40B4-BE49-F238E27FC236}">
                <a16:creationId xmlns:a16="http://schemas.microsoft.com/office/drawing/2014/main" id="{249A42F9-FCEA-4FE4-9EF3-8143D9599F1F}"/>
              </a:ext>
            </a:extLst>
          </p:cNvPr>
          <p:cNvSpPr txBox="1">
            <a:spLocks/>
          </p:cNvSpPr>
          <p:nvPr/>
        </p:nvSpPr>
        <p:spPr>
          <a:xfrm>
            <a:off x="564322" y="4784867"/>
            <a:ext cx="10938084" cy="404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lvl1pPr algn="l" defTabSz="609491" rtl="0" eaLnBrk="1" latinLnBrk="0" hangingPunct="1">
              <a:spcBef>
                <a:spcPct val="0"/>
              </a:spcBef>
              <a:buNone/>
              <a:defRPr sz="3700" kern="1200">
                <a:solidFill>
                  <a:schemeClr val="accent1"/>
                </a:solidFill>
                <a:latin typeface="Futura"/>
                <a:ea typeface="+mj-ea"/>
                <a:cs typeface="Futura"/>
              </a:defRPr>
            </a:lvl1pPr>
          </a:lstStyle>
          <a:p>
            <a:pPr marL="0" marR="0" lvl="0" indent="0" algn="ctr" defTabSz="914264" rtl="0" eaLnBrk="1" fontAlgn="auto" latinLnBrk="0" hangingPunct="1">
              <a:lnSpc>
                <a:spcPct val="100000"/>
              </a:lnSpc>
              <a:spcBef>
                <a:spcPct val="0"/>
              </a:spcBef>
              <a:spcAft>
                <a:spcPts val="0"/>
              </a:spcAft>
              <a:buClrTx/>
              <a:buSzTx/>
              <a:buFontTx/>
              <a:buNone/>
              <a:tabLst/>
              <a:defRPr/>
            </a:pPr>
            <a:r>
              <a:rPr kumimoji="0" lang="en-US" sz="2400" b="1" i="1" u="none" strike="noStrike" kern="1200" cap="none" spc="0" normalizeH="0" baseline="0" noProof="0" dirty="0">
                <a:ln>
                  <a:noFill/>
                </a:ln>
                <a:solidFill>
                  <a:srgbClr val="FF0000"/>
                </a:solidFill>
                <a:effectLst/>
                <a:uLnTx/>
                <a:uFillTx/>
                <a:latin typeface="Optima" panose="02000503060000020004"/>
                <a:ea typeface="+mj-ea"/>
                <a:cs typeface="Arial" panose="020B0604020202020204" pitchFamily="34" charset="0"/>
              </a:rPr>
              <a:t>Our Proven methodology </a:t>
            </a:r>
            <a:r>
              <a:rPr kumimoji="0" lang="en-US" sz="2400" b="1" i="1" u="none" strike="noStrike" kern="1200" cap="none" spc="0" normalizeH="0" baseline="0" noProof="0" dirty="0">
                <a:ln>
                  <a:noFill/>
                </a:ln>
                <a:solidFill>
                  <a:srgbClr val="10479B"/>
                </a:solidFill>
                <a:effectLst/>
                <a:uLnTx/>
                <a:uFillTx/>
                <a:latin typeface="Optima" panose="02000503060000020004"/>
                <a:ea typeface="+mj-ea"/>
                <a:cs typeface="Arial" panose="020B0604020202020204" pitchFamily="34" charset="0"/>
              </a:rPr>
              <a:t>with tailor made process for overall PMO, scope, schedule, risk, training, and  data availability as per schedule!!!</a:t>
            </a:r>
          </a:p>
        </p:txBody>
      </p:sp>
    </p:spTree>
    <p:extLst>
      <p:ext uri="{BB962C8B-B14F-4D97-AF65-F5344CB8AC3E}">
        <p14:creationId xmlns:p14="http://schemas.microsoft.com/office/powerpoint/2010/main" val="2301034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bwMode="auto">
          <a:xfrm>
            <a:off x="304800" y="76201"/>
            <a:ext cx="114300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1" rIns="68580" bIns="34291"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altLang="en-US" sz="2400" b="1" i="1" u="none" strike="noStrike" kern="1200" cap="none" spc="0" normalizeH="0" baseline="0" noProof="0" dirty="0">
              <a:ln>
                <a:noFill/>
              </a:ln>
              <a:solidFill>
                <a:srgbClr val="002060"/>
              </a:solidFill>
              <a:effectLst/>
              <a:uLnTx/>
              <a:uFillTx/>
              <a:latin typeface="Optima" panose="02000503060000020004"/>
              <a:ea typeface="+mn-ea"/>
              <a:cs typeface="Arial" panose="020B0604020202020204" pitchFamily="34" charset="0"/>
            </a:endParaRPr>
          </a:p>
        </p:txBody>
      </p:sp>
      <p:sp>
        <p:nvSpPr>
          <p:cNvPr id="11" name="Footer Placeholder 4">
            <a:extLst>
              <a:ext uri="{FF2B5EF4-FFF2-40B4-BE49-F238E27FC236}">
                <a16:creationId xmlns:a16="http://schemas.microsoft.com/office/drawing/2014/main" id="{C688BB2E-DDE6-534D-9A02-B7813D43FF2E}"/>
              </a:ext>
            </a:extLst>
          </p:cNvPr>
          <p:cNvSpPr txBox="1">
            <a:spLocks/>
          </p:cNvSpPr>
          <p:nvPr/>
        </p:nvSpPr>
        <p:spPr bwMode="gray">
          <a:xfrm>
            <a:off x="4608515" y="6578548"/>
            <a:ext cx="3860800" cy="226715"/>
          </a:xfrm>
          <a:prstGeom prst="rect">
            <a:avLst/>
          </a:prstGeom>
        </p:spPr>
        <p:txBody>
          <a:bodyPr vert="horz" lIns="35999" tIns="45719" rIns="35999" bIns="45719"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0" i="0" u="none" strike="noStrike" kern="1200" cap="none" spc="0" normalizeH="0" baseline="0" noProof="0" dirty="0">
                <a:ln>
                  <a:noFill/>
                </a:ln>
                <a:solidFill>
                  <a:srgbClr val="002060"/>
                </a:solidFill>
                <a:effectLst/>
                <a:uLnTx/>
                <a:uFillTx/>
                <a:latin typeface="Optima" panose="02000503060000020004" pitchFamily="2" charset="0"/>
                <a:ea typeface="+mn-ea"/>
                <a:cs typeface="Arial" panose="020B0604020202020204"/>
              </a:rPr>
              <a:t>www.piloggroup.com</a:t>
            </a:r>
          </a:p>
        </p:txBody>
      </p:sp>
      <p:sp>
        <p:nvSpPr>
          <p:cNvPr id="12" name="Date Placeholder 2"/>
          <p:cNvSpPr txBox="1">
            <a:spLocks/>
          </p:cNvSpPr>
          <p:nvPr/>
        </p:nvSpPr>
        <p:spPr>
          <a:xfrm>
            <a:off x="242496" y="6525136"/>
            <a:ext cx="2844800" cy="226715"/>
          </a:xfrm>
          <a:prstGeom prst="rect">
            <a:avLst/>
          </a:prstGeom>
        </p:spPr>
        <p:txBody>
          <a:bodyPr/>
          <a:lstStyle>
            <a:defPPr>
              <a:defRPr lang="en-US"/>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5365" algn="l" defTabSz="914400" rtl="0" eaLnBrk="1" latinLnBrk="0" hangingPunct="1">
              <a:defRPr sz="1900" kern="1200">
                <a:solidFill>
                  <a:schemeClr val="tx1"/>
                </a:solidFill>
                <a:latin typeface="+mn-lt"/>
                <a:ea typeface="+mn-ea"/>
                <a:cs typeface="+mn-cs"/>
              </a:defRPr>
            </a:lvl6pPr>
            <a:lvl7pPr marL="2742565" algn="l" defTabSz="914400" rtl="0" eaLnBrk="1" latinLnBrk="0" hangingPunct="1">
              <a:defRPr sz="1900" kern="1200">
                <a:solidFill>
                  <a:schemeClr val="tx1"/>
                </a:solidFill>
                <a:latin typeface="+mn-lt"/>
                <a:ea typeface="+mn-ea"/>
                <a:cs typeface="+mn-cs"/>
              </a:defRPr>
            </a:lvl7pPr>
            <a:lvl8pPr marL="3199765" algn="l" defTabSz="914400" rtl="0" eaLnBrk="1" latinLnBrk="0" hangingPunct="1">
              <a:defRPr sz="1900" kern="1200">
                <a:solidFill>
                  <a:schemeClr val="tx1"/>
                </a:solidFill>
                <a:latin typeface="+mn-lt"/>
                <a:ea typeface="+mn-ea"/>
                <a:cs typeface="+mn-cs"/>
              </a:defRPr>
            </a:lvl8pPr>
            <a:lvl9pPr marL="3656965" algn="l" defTabSz="914400" rtl="0" eaLnBrk="1" latinLnBrk="0" hangingPunct="1">
              <a:defRPr sz="19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err="1">
                <a:ln>
                  <a:noFill/>
                </a:ln>
                <a:solidFill>
                  <a:prstClr val="white"/>
                </a:solidFill>
                <a:effectLst/>
                <a:uLnTx/>
                <a:uFillTx/>
                <a:latin typeface="Calibri"/>
                <a:ea typeface="+mn-ea"/>
                <a:cs typeface="+mn-cs"/>
              </a:rPr>
              <a:t>PiLog</a:t>
            </a:r>
            <a:endParaRPr kumimoji="0" lang="en-ZA" sz="19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B22B6E91-AB28-E74A-91EF-F0E4E62F812B}"/>
              </a:ext>
            </a:extLst>
          </p:cNvPr>
          <p:cNvSpPr/>
          <p:nvPr/>
        </p:nvSpPr>
        <p:spPr>
          <a:xfrm>
            <a:off x="561475" y="1989217"/>
            <a:ext cx="2582779" cy="385011"/>
          </a:xfrm>
          <a:prstGeom prst="rect">
            <a:avLst/>
          </a:prstGeom>
          <a:solidFill>
            <a:schemeClr val="accent1"/>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Optima" panose="02000503060000020004" pitchFamily="2" charset="0"/>
                <a:ea typeface="+mn-ea"/>
                <a:cs typeface="+mn-cs"/>
              </a:rPr>
              <a:t>Steering Committee</a:t>
            </a:r>
          </a:p>
        </p:txBody>
      </p:sp>
      <p:sp>
        <p:nvSpPr>
          <p:cNvPr id="13" name="Rectangle 12">
            <a:extLst>
              <a:ext uri="{FF2B5EF4-FFF2-40B4-BE49-F238E27FC236}">
                <a16:creationId xmlns:a16="http://schemas.microsoft.com/office/drawing/2014/main" id="{3EE0E56E-976B-2A49-BE13-AA75FDBB542C}"/>
              </a:ext>
            </a:extLst>
          </p:cNvPr>
          <p:cNvSpPr/>
          <p:nvPr/>
        </p:nvSpPr>
        <p:spPr>
          <a:xfrm>
            <a:off x="561475" y="3785933"/>
            <a:ext cx="2582779" cy="385011"/>
          </a:xfrm>
          <a:prstGeom prst="rect">
            <a:avLst/>
          </a:prstGeom>
          <a:solidFill>
            <a:schemeClr val="accent1"/>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Optima" panose="02000503060000020004" pitchFamily="2" charset="0"/>
                <a:ea typeface="+mn-ea"/>
                <a:cs typeface="+mn-cs"/>
              </a:rPr>
              <a:t>Business process Owners</a:t>
            </a:r>
          </a:p>
        </p:txBody>
      </p:sp>
      <p:sp>
        <p:nvSpPr>
          <p:cNvPr id="14" name="Rectangle 13">
            <a:extLst>
              <a:ext uri="{FF2B5EF4-FFF2-40B4-BE49-F238E27FC236}">
                <a16:creationId xmlns:a16="http://schemas.microsoft.com/office/drawing/2014/main" id="{7F2DFA6F-263F-FC43-BBCE-2730E3E21931}"/>
              </a:ext>
            </a:extLst>
          </p:cNvPr>
          <p:cNvSpPr/>
          <p:nvPr/>
        </p:nvSpPr>
        <p:spPr>
          <a:xfrm>
            <a:off x="561475" y="5727028"/>
            <a:ext cx="2679437" cy="489283"/>
          </a:xfrm>
          <a:prstGeom prst="rect">
            <a:avLst/>
          </a:prstGeom>
          <a:solidFill>
            <a:schemeClr val="accent1"/>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Optima" panose="02000503060000020004" pitchFamily="2" charset="0"/>
                <a:ea typeface="+mn-ea"/>
                <a:cs typeface="+mn-cs"/>
              </a:rPr>
              <a:t>Project Core Team</a:t>
            </a:r>
          </a:p>
        </p:txBody>
      </p:sp>
      <p:sp>
        <p:nvSpPr>
          <p:cNvPr id="16" name="TextBox 15">
            <a:extLst>
              <a:ext uri="{FF2B5EF4-FFF2-40B4-BE49-F238E27FC236}">
                <a16:creationId xmlns:a16="http://schemas.microsoft.com/office/drawing/2014/main" id="{541841FD-5824-7E47-889A-049A9B50D91B}"/>
              </a:ext>
            </a:extLst>
          </p:cNvPr>
          <p:cNvSpPr txBox="1"/>
          <p:nvPr/>
        </p:nvSpPr>
        <p:spPr>
          <a:xfrm>
            <a:off x="4461278" y="994785"/>
            <a:ext cx="3080084" cy="36896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R</a:t>
            </a:r>
            <a:r>
              <a:rPr kumimoji="0" lang="en-US" sz="24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sym typeface="Trebuchet MS" panose="020B0603020202020204" pitchFamily="34" charset="0"/>
              </a:rPr>
              <a:t>esponsibilitie</a:t>
            </a:r>
            <a:r>
              <a:rPr kumimoji="0" lang="en-US" sz="2400" b="1" i="0" u="none" strike="noStrike" kern="1200" cap="none" spc="0" normalizeH="0" baseline="0" noProof="0" dirty="0">
                <a:ln>
                  <a:noFill/>
                </a:ln>
                <a:solidFill>
                  <a:srgbClr val="1F497D"/>
                </a:solidFill>
                <a:effectLst/>
                <a:uLnTx/>
                <a:uFillTx/>
                <a:latin typeface="Optima" panose="02000503060000020004" pitchFamily="2" charset="0"/>
                <a:ea typeface="+mn-ea"/>
                <a:cs typeface="+mn-cs"/>
                <a:sym typeface="Trebuchet MS" panose="020B0603020202020204" pitchFamily="34" charset="0"/>
              </a:rPr>
              <a:t>s</a:t>
            </a:r>
          </a:p>
        </p:txBody>
      </p:sp>
      <p:sp>
        <p:nvSpPr>
          <p:cNvPr id="17" name="TextBox 16">
            <a:extLst>
              <a:ext uri="{FF2B5EF4-FFF2-40B4-BE49-F238E27FC236}">
                <a16:creationId xmlns:a16="http://schemas.microsoft.com/office/drawing/2014/main" id="{55A31BCE-A40F-6F44-9FED-CDBE61F51DAD}"/>
              </a:ext>
            </a:extLst>
          </p:cNvPr>
          <p:cNvSpPr txBox="1"/>
          <p:nvPr/>
        </p:nvSpPr>
        <p:spPr>
          <a:xfrm>
            <a:off x="9304423" y="1008821"/>
            <a:ext cx="2269957" cy="34089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Time Commitment</a:t>
            </a:r>
          </a:p>
        </p:txBody>
      </p:sp>
      <p:cxnSp>
        <p:nvCxnSpPr>
          <p:cNvPr id="18" name="Straight Connector 17">
            <a:extLst>
              <a:ext uri="{FF2B5EF4-FFF2-40B4-BE49-F238E27FC236}">
                <a16:creationId xmlns:a16="http://schemas.microsoft.com/office/drawing/2014/main" id="{12C8930D-368F-1B4D-816F-3F7955CDFCBB}"/>
              </a:ext>
            </a:extLst>
          </p:cNvPr>
          <p:cNvCxnSpPr/>
          <p:nvPr/>
        </p:nvCxnSpPr>
        <p:spPr>
          <a:xfrm>
            <a:off x="352927" y="3015913"/>
            <a:ext cx="11494168" cy="16043"/>
          </a:xfrm>
          <a:prstGeom prst="line">
            <a:avLst/>
          </a:prstGeom>
          <a:ln w="9525" cap="rnd">
            <a:solidFill>
              <a:srgbClr val="666666"/>
            </a:solidFill>
            <a:prstDash val="sysDash"/>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2533233-D6BC-334D-A986-7175FD1D7821}"/>
              </a:ext>
            </a:extLst>
          </p:cNvPr>
          <p:cNvCxnSpPr/>
          <p:nvPr/>
        </p:nvCxnSpPr>
        <p:spPr>
          <a:xfrm>
            <a:off x="429127" y="5077321"/>
            <a:ext cx="11494168" cy="16043"/>
          </a:xfrm>
          <a:prstGeom prst="line">
            <a:avLst/>
          </a:prstGeom>
          <a:ln w="9525" cap="rnd">
            <a:solidFill>
              <a:srgbClr val="666666"/>
            </a:solidFill>
            <a:prstDash val="sysDash"/>
            <a:roun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A91AB5E-9C12-E144-AFD3-946A6BE82E9D}"/>
              </a:ext>
            </a:extLst>
          </p:cNvPr>
          <p:cNvSpPr/>
          <p:nvPr/>
        </p:nvSpPr>
        <p:spPr>
          <a:xfrm>
            <a:off x="3655164" y="1576134"/>
            <a:ext cx="4692315" cy="1267327"/>
          </a:xfrm>
          <a:prstGeom prst="rect">
            <a:avLst/>
          </a:prstGeom>
          <a:no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44" marR="0" lvl="0" indent="-28574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Overall guidance and direction</a:t>
            </a:r>
          </a:p>
          <a:p>
            <a:pPr marL="285744" marR="0" lvl="0" indent="-28574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Review and resolve critical decisions &amp; </a:t>
            </a:r>
            <a:r>
              <a:rPr kumimoji="0" lang="en-US" sz="14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bottlenecks</a:t>
            </a:r>
          </a:p>
        </p:txBody>
      </p:sp>
      <p:sp>
        <p:nvSpPr>
          <p:cNvPr id="21" name="Rectangle 20">
            <a:extLst>
              <a:ext uri="{FF2B5EF4-FFF2-40B4-BE49-F238E27FC236}">
                <a16:creationId xmlns:a16="http://schemas.microsoft.com/office/drawing/2014/main" id="{34ECBAFB-00B0-334B-B4C3-2B1F930256A9}"/>
              </a:ext>
            </a:extLst>
          </p:cNvPr>
          <p:cNvSpPr/>
          <p:nvPr/>
        </p:nvSpPr>
        <p:spPr>
          <a:xfrm>
            <a:off x="3655164" y="3184354"/>
            <a:ext cx="4692315" cy="1724525"/>
          </a:xfrm>
          <a:prstGeom prst="rect">
            <a:avLst/>
          </a:prstGeom>
          <a:no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46" marR="0" lvl="0" indent="-17144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Business Requirements Validation &amp; Sign Off</a:t>
            </a:r>
          </a:p>
          <a:p>
            <a:pPr marL="171446" marR="0" lvl="0" indent="-17144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Consolidate and Conflict Resolution for varied requirements</a:t>
            </a:r>
          </a:p>
          <a:p>
            <a:pPr marL="171446" marR="0" lvl="0" indent="-17144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Change Management Control</a:t>
            </a:r>
          </a:p>
          <a:p>
            <a:pPr marL="171446" marR="0" lvl="0" indent="-17144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Directions to the Project team</a:t>
            </a:r>
          </a:p>
          <a:p>
            <a:pPr marL="171446" marR="0" lvl="0" indent="-17144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Lead Adoption in the respective areas</a:t>
            </a:r>
          </a:p>
          <a:p>
            <a:pPr marL="171446" marR="0" lvl="0" indent="-17144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Ensure User availability for UAT &amp; Training</a:t>
            </a:r>
          </a:p>
        </p:txBody>
      </p:sp>
      <p:sp>
        <p:nvSpPr>
          <p:cNvPr id="22" name="Rectangle 21">
            <a:extLst>
              <a:ext uri="{FF2B5EF4-FFF2-40B4-BE49-F238E27FC236}">
                <a16:creationId xmlns:a16="http://schemas.microsoft.com/office/drawing/2014/main" id="{2DBE8522-CF64-6D4E-A2D2-F7B891BD4A87}"/>
              </a:ext>
            </a:extLst>
          </p:cNvPr>
          <p:cNvSpPr/>
          <p:nvPr/>
        </p:nvSpPr>
        <p:spPr>
          <a:xfrm>
            <a:off x="3655163" y="5201647"/>
            <a:ext cx="4692315" cy="1596192"/>
          </a:xfrm>
          <a:prstGeom prst="rect">
            <a:avLst/>
          </a:prstGeom>
          <a:no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46" marR="0" lvl="0" indent="-17144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As-Is Process Inputs</a:t>
            </a:r>
          </a:p>
          <a:p>
            <a:pPr marL="171446" marR="0" lvl="0" indent="-17144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Blueprint validations</a:t>
            </a:r>
          </a:p>
          <a:p>
            <a:pPr marL="171446" marR="0" lvl="0" indent="-17144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Data Review &amp; Validation</a:t>
            </a:r>
          </a:p>
          <a:p>
            <a:pPr marL="171446" marR="0" lvl="0" indent="-17144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Providing Missing Data </a:t>
            </a:r>
          </a:p>
        </p:txBody>
      </p:sp>
      <p:sp>
        <p:nvSpPr>
          <p:cNvPr id="23" name="Rectangle 22">
            <a:extLst>
              <a:ext uri="{FF2B5EF4-FFF2-40B4-BE49-F238E27FC236}">
                <a16:creationId xmlns:a16="http://schemas.microsoft.com/office/drawing/2014/main" id="{B618E19D-19AC-D042-BBB7-05777EE38E5D}"/>
              </a:ext>
            </a:extLst>
          </p:cNvPr>
          <p:cNvSpPr/>
          <p:nvPr/>
        </p:nvSpPr>
        <p:spPr>
          <a:xfrm>
            <a:off x="9440780" y="1588166"/>
            <a:ext cx="2133601" cy="1267327"/>
          </a:xfrm>
          <a:prstGeom prst="rect">
            <a:avLst/>
          </a:prstGeom>
          <a:no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2 Hours per Month</a:t>
            </a:r>
          </a:p>
        </p:txBody>
      </p:sp>
      <p:sp>
        <p:nvSpPr>
          <p:cNvPr id="24" name="Rectangle 23">
            <a:extLst>
              <a:ext uri="{FF2B5EF4-FFF2-40B4-BE49-F238E27FC236}">
                <a16:creationId xmlns:a16="http://schemas.microsoft.com/office/drawing/2014/main" id="{7F111E62-2764-3342-885E-A8597E735E8D}"/>
              </a:ext>
            </a:extLst>
          </p:cNvPr>
          <p:cNvSpPr/>
          <p:nvPr/>
        </p:nvSpPr>
        <p:spPr>
          <a:xfrm>
            <a:off x="9440780" y="5261809"/>
            <a:ext cx="2133601" cy="1267327"/>
          </a:xfrm>
          <a:prstGeom prst="rect">
            <a:avLst/>
          </a:prstGeom>
          <a:no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15-20 Hours Per Week</a:t>
            </a:r>
          </a:p>
        </p:txBody>
      </p:sp>
      <p:sp>
        <p:nvSpPr>
          <p:cNvPr id="25" name="Rectangle 24">
            <a:extLst>
              <a:ext uri="{FF2B5EF4-FFF2-40B4-BE49-F238E27FC236}">
                <a16:creationId xmlns:a16="http://schemas.microsoft.com/office/drawing/2014/main" id="{43D49F86-EEE2-0C47-A12B-A1B93EEF948A}"/>
              </a:ext>
            </a:extLst>
          </p:cNvPr>
          <p:cNvSpPr/>
          <p:nvPr/>
        </p:nvSpPr>
        <p:spPr>
          <a:xfrm>
            <a:off x="9440780" y="3453062"/>
            <a:ext cx="2133601" cy="1267327"/>
          </a:xfrm>
          <a:prstGeom prst="rect">
            <a:avLst/>
          </a:prstGeom>
          <a:no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0479B"/>
                </a:solidFill>
                <a:effectLst/>
                <a:uLnTx/>
                <a:uFillTx/>
                <a:latin typeface="Optima" panose="02000503060000020004" pitchFamily="2" charset="0"/>
                <a:ea typeface="+mn-ea"/>
                <a:cs typeface="+mn-cs"/>
              </a:rPr>
              <a:t>2 Hours per Week</a:t>
            </a:r>
          </a:p>
        </p:txBody>
      </p:sp>
      <p:sp>
        <p:nvSpPr>
          <p:cNvPr id="26" name="Title 1">
            <a:extLst>
              <a:ext uri="{FF2B5EF4-FFF2-40B4-BE49-F238E27FC236}">
                <a16:creationId xmlns:a16="http://schemas.microsoft.com/office/drawing/2014/main" id="{2715EE9D-8B29-E644-9C25-A94DDB472F55}"/>
              </a:ext>
            </a:extLst>
          </p:cNvPr>
          <p:cNvSpPr>
            <a:spLocks noGrp="1"/>
          </p:cNvSpPr>
          <p:nvPr>
            <p:ph type="title"/>
          </p:nvPr>
        </p:nvSpPr>
        <p:spPr>
          <a:xfrm>
            <a:off x="241929" y="212855"/>
            <a:ext cx="9359272" cy="551964"/>
          </a:xfrm>
        </p:spPr>
        <p:txBody>
          <a:bodyPr>
            <a:normAutofit/>
          </a:bodyPr>
          <a:lstStyle/>
          <a:p>
            <a:r>
              <a:rPr lang="en-US" sz="2400" b="1" dirty="0">
                <a:latin typeface="Optima"/>
              </a:rPr>
              <a:t>Roles &amp; Responsibilities</a:t>
            </a:r>
            <a:endParaRPr lang="en-AE" sz="2400" b="1" dirty="0">
              <a:latin typeface="Optima"/>
            </a:endParaRPr>
          </a:p>
        </p:txBody>
      </p:sp>
    </p:spTree>
    <p:extLst>
      <p:ext uri="{BB962C8B-B14F-4D97-AF65-F5344CB8AC3E}">
        <p14:creationId xmlns:p14="http://schemas.microsoft.com/office/powerpoint/2010/main" val="14165067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bwMode="auto">
          <a:xfrm>
            <a:off x="304800" y="76201"/>
            <a:ext cx="114300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1" rIns="68580" bIns="34291"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altLang="en-US" sz="2400" b="1" i="1" u="none" strike="noStrike" kern="1200" cap="none" spc="0" normalizeH="0" baseline="0" noProof="0" dirty="0">
              <a:ln>
                <a:noFill/>
              </a:ln>
              <a:solidFill>
                <a:srgbClr val="002060"/>
              </a:solidFill>
              <a:effectLst/>
              <a:uLnTx/>
              <a:uFillTx/>
              <a:latin typeface="Optima" panose="02000503060000020004"/>
              <a:ea typeface="+mn-ea"/>
              <a:cs typeface="Arial" panose="020B0604020202020204" pitchFamily="34" charset="0"/>
            </a:endParaRPr>
          </a:p>
        </p:txBody>
      </p:sp>
      <p:sp>
        <p:nvSpPr>
          <p:cNvPr id="26" name="Title 1">
            <a:extLst>
              <a:ext uri="{FF2B5EF4-FFF2-40B4-BE49-F238E27FC236}">
                <a16:creationId xmlns:a16="http://schemas.microsoft.com/office/drawing/2014/main" id="{2715EE9D-8B29-E644-9C25-A94DDB472F55}"/>
              </a:ext>
            </a:extLst>
          </p:cNvPr>
          <p:cNvSpPr>
            <a:spLocks noGrp="1"/>
          </p:cNvSpPr>
          <p:nvPr>
            <p:ph type="title"/>
          </p:nvPr>
        </p:nvSpPr>
        <p:spPr>
          <a:xfrm>
            <a:off x="241929" y="212855"/>
            <a:ext cx="9359272" cy="551964"/>
          </a:xfrm>
        </p:spPr>
        <p:txBody>
          <a:bodyPr>
            <a:normAutofit/>
          </a:bodyPr>
          <a:lstStyle/>
          <a:p>
            <a:r>
              <a:rPr lang="en-US" sz="2400" b="1" dirty="0">
                <a:latin typeface="Optima" panose="02000503060000020004"/>
              </a:rPr>
              <a:t>Project Governance</a:t>
            </a:r>
            <a:endParaRPr lang="en-AE" sz="2400" b="1" dirty="0">
              <a:latin typeface="Optima" panose="02000503060000020004"/>
            </a:endParaRPr>
          </a:p>
        </p:txBody>
      </p:sp>
      <p:graphicFrame>
        <p:nvGraphicFramePr>
          <p:cNvPr id="27" name="Diagram 26">
            <a:extLst>
              <a:ext uri="{FF2B5EF4-FFF2-40B4-BE49-F238E27FC236}">
                <a16:creationId xmlns:a16="http://schemas.microsoft.com/office/drawing/2014/main" id="{8FAC39DC-5642-7F45-BC5D-3C48FB3946A4}"/>
              </a:ext>
            </a:extLst>
          </p:cNvPr>
          <p:cNvGraphicFramePr/>
          <p:nvPr/>
        </p:nvGraphicFramePr>
        <p:xfrm>
          <a:off x="2032000" y="71966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28" name="Straight Connector 27">
            <a:extLst>
              <a:ext uri="{FF2B5EF4-FFF2-40B4-BE49-F238E27FC236}">
                <a16:creationId xmlns:a16="http://schemas.microsoft.com/office/drawing/2014/main" id="{3B52A289-4A6A-354B-A271-5EE10CA30FB6}"/>
              </a:ext>
            </a:extLst>
          </p:cNvPr>
          <p:cNvCxnSpPr/>
          <p:nvPr/>
        </p:nvCxnSpPr>
        <p:spPr>
          <a:xfrm>
            <a:off x="481523" y="2069432"/>
            <a:ext cx="6585155" cy="0"/>
          </a:xfrm>
          <a:prstGeom prst="line">
            <a:avLst/>
          </a:prstGeom>
          <a:ln w="41275" cap="rnd">
            <a:solidFill>
              <a:srgbClr val="666666"/>
            </a:solidFill>
            <a:prstDash val="solid"/>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E421C90-3739-F343-BD37-7A5B202DCA87}"/>
              </a:ext>
            </a:extLst>
          </p:cNvPr>
          <p:cNvCxnSpPr/>
          <p:nvPr/>
        </p:nvCxnSpPr>
        <p:spPr>
          <a:xfrm flipV="1">
            <a:off x="481523" y="3424992"/>
            <a:ext cx="7587781" cy="4009"/>
          </a:xfrm>
          <a:prstGeom prst="line">
            <a:avLst/>
          </a:prstGeom>
          <a:ln w="41275" cap="rnd">
            <a:solidFill>
              <a:srgbClr val="666666"/>
            </a:solidFill>
            <a:prstDash val="solid"/>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1F0D48-866D-CD49-BF1D-CFAD0EB90D4D}"/>
              </a:ext>
            </a:extLst>
          </p:cNvPr>
          <p:cNvCxnSpPr/>
          <p:nvPr/>
        </p:nvCxnSpPr>
        <p:spPr>
          <a:xfrm flipV="1">
            <a:off x="481523" y="4764508"/>
            <a:ext cx="8606455" cy="16041"/>
          </a:xfrm>
          <a:prstGeom prst="line">
            <a:avLst/>
          </a:prstGeom>
          <a:ln w="41275" cap="rnd">
            <a:solidFill>
              <a:srgbClr val="666666"/>
            </a:solidFill>
            <a:prstDash val="solid"/>
            <a:roun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55D0CAA4-0B56-F648-9A5E-B7E19F3F070D}"/>
              </a:ext>
            </a:extLst>
          </p:cNvPr>
          <p:cNvSpPr/>
          <p:nvPr/>
        </p:nvSpPr>
        <p:spPr>
          <a:xfrm>
            <a:off x="481524" y="1533807"/>
            <a:ext cx="3481137" cy="459431"/>
          </a:xfrm>
          <a:prstGeom prst="rect">
            <a:avLst/>
          </a:prstGeom>
          <a:solidFill>
            <a:schemeClr val="accent1"/>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tima" panose="02000503060000020004" pitchFamily="2" charset="0"/>
                <a:ea typeface="+mn-ea"/>
                <a:cs typeface="+mn-cs"/>
              </a:rPr>
              <a:t>Steering Committee Meeting</a:t>
            </a:r>
          </a:p>
        </p:txBody>
      </p:sp>
      <p:sp>
        <p:nvSpPr>
          <p:cNvPr id="32" name="Rectangle 31">
            <a:extLst>
              <a:ext uri="{FF2B5EF4-FFF2-40B4-BE49-F238E27FC236}">
                <a16:creationId xmlns:a16="http://schemas.microsoft.com/office/drawing/2014/main" id="{53C20629-B9E2-E44E-B629-F64AEFBDAC2E}"/>
              </a:ext>
            </a:extLst>
          </p:cNvPr>
          <p:cNvSpPr/>
          <p:nvPr/>
        </p:nvSpPr>
        <p:spPr>
          <a:xfrm>
            <a:off x="481524" y="2907633"/>
            <a:ext cx="3481137" cy="444791"/>
          </a:xfrm>
          <a:prstGeom prst="rect">
            <a:avLst/>
          </a:prstGeom>
          <a:solidFill>
            <a:schemeClr val="accent1"/>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tima" panose="02000503060000020004" pitchFamily="2" charset="0"/>
                <a:ea typeface="+mn-ea"/>
                <a:cs typeface="+mn-cs"/>
              </a:rPr>
              <a:t>Business Process Owners Meeting</a:t>
            </a:r>
          </a:p>
        </p:txBody>
      </p:sp>
      <p:sp>
        <p:nvSpPr>
          <p:cNvPr id="33" name="Rectangle 32">
            <a:extLst>
              <a:ext uri="{FF2B5EF4-FFF2-40B4-BE49-F238E27FC236}">
                <a16:creationId xmlns:a16="http://schemas.microsoft.com/office/drawing/2014/main" id="{A9A309BD-A95A-1545-8F80-506411FAA6F4}"/>
              </a:ext>
            </a:extLst>
          </p:cNvPr>
          <p:cNvSpPr/>
          <p:nvPr/>
        </p:nvSpPr>
        <p:spPr>
          <a:xfrm>
            <a:off x="481523" y="4268883"/>
            <a:ext cx="2550436" cy="444791"/>
          </a:xfrm>
          <a:prstGeom prst="rect">
            <a:avLst/>
          </a:prstGeom>
          <a:solidFill>
            <a:schemeClr val="accent1"/>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tima" panose="02000503060000020004" pitchFamily="2" charset="0"/>
                <a:ea typeface="+mn-ea"/>
                <a:cs typeface="+mn-cs"/>
              </a:rPr>
              <a:t>Project Team Meeting</a:t>
            </a:r>
          </a:p>
        </p:txBody>
      </p:sp>
      <p:cxnSp>
        <p:nvCxnSpPr>
          <p:cNvPr id="34" name="Straight Connector 33">
            <a:extLst>
              <a:ext uri="{FF2B5EF4-FFF2-40B4-BE49-F238E27FC236}">
                <a16:creationId xmlns:a16="http://schemas.microsoft.com/office/drawing/2014/main" id="{E822E40D-798A-D94C-8AF7-C3676AEF0198}"/>
              </a:ext>
            </a:extLst>
          </p:cNvPr>
          <p:cNvCxnSpPr/>
          <p:nvPr/>
        </p:nvCxnSpPr>
        <p:spPr>
          <a:xfrm flipV="1">
            <a:off x="481522" y="6134325"/>
            <a:ext cx="11582143" cy="1"/>
          </a:xfrm>
          <a:prstGeom prst="line">
            <a:avLst/>
          </a:prstGeom>
          <a:ln w="41275" cap="rnd">
            <a:solidFill>
              <a:srgbClr val="666666"/>
            </a:solidFill>
            <a:prstDash val="solid"/>
            <a:roun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399FDC9-98DB-DE44-ACF0-42FAC78BDBD3}"/>
              </a:ext>
            </a:extLst>
          </p:cNvPr>
          <p:cNvSpPr/>
          <p:nvPr/>
        </p:nvSpPr>
        <p:spPr>
          <a:xfrm>
            <a:off x="481522" y="5612957"/>
            <a:ext cx="1550479" cy="444791"/>
          </a:xfrm>
          <a:prstGeom prst="rect">
            <a:avLst/>
          </a:prstGeom>
          <a:solidFill>
            <a:schemeClr val="accent1"/>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tima" panose="02000503060000020004" pitchFamily="2" charset="0"/>
                <a:ea typeface="+mn-ea"/>
                <a:cs typeface="+mn-cs"/>
              </a:rPr>
              <a:t>Domain Specific Teams</a:t>
            </a:r>
          </a:p>
        </p:txBody>
      </p:sp>
      <p:sp>
        <p:nvSpPr>
          <p:cNvPr id="36" name="Rectangle 35">
            <a:extLst>
              <a:ext uri="{FF2B5EF4-FFF2-40B4-BE49-F238E27FC236}">
                <a16:creationId xmlns:a16="http://schemas.microsoft.com/office/drawing/2014/main" id="{C80D9B93-629F-B448-8A13-468DD378883E}"/>
              </a:ext>
            </a:extLst>
          </p:cNvPr>
          <p:cNvSpPr/>
          <p:nvPr/>
        </p:nvSpPr>
        <p:spPr>
          <a:xfrm>
            <a:off x="7478488" y="1341838"/>
            <a:ext cx="2422229" cy="613393"/>
          </a:xfrm>
          <a:prstGeom prst="rect">
            <a:avLst/>
          </a:prstGeom>
          <a:solidFill>
            <a:schemeClr val="accent1"/>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tima" panose="02000503060000020004" pitchFamily="2" charset="0"/>
                <a:ea typeface="+mn-ea"/>
                <a:cs typeface="+mn-cs"/>
              </a:rPr>
              <a:t>Strategic Program Governance</a:t>
            </a:r>
          </a:p>
        </p:txBody>
      </p:sp>
      <p:sp>
        <p:nvSpPr>
          <p:cNvPr id="37" name="Rectangle 36">
            <a:extLst>
              <a:ext uri="{FF2B5EF4-FFF2-40B4-BE49-F238E27FC236}">
                <a16:creationId xmlns:a16="http://schemas.microsoft.com/office/drawing/2014/main" id="{5FB29001-A1D8-FC47-A1D2-0905DE8E7E9F}"/>
              </a:ext>
            </a:extLst>
          </p:cNvPr>
          <p:cNvSpPr/>
          <p:nvPr/>
        </p:nvSpPr>
        <p:spPr>
          <a:xfrm>
            <a:off x="8229344" y="2567108"/>
            <a:ext cx="2422229" cy="613393"/>
          </a:xfrm>
          <a:prstGeom prst="rect">
            <a:avLst/>
          </a:prstGeom>
          <a:solidFill>
            <a:schemeClr val="accent1"/>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tima" panose="02000503060000020004" pitchFamily="2" charset="0"/>
                <a:ea typeface="+mn-ea"/>
                <a:cs typeface="+mn-cs"/>
              </a:rPr>
              <a:t>Operational Program Governance</a:t>
            </a:r>
          </a:p>
        </p:txBody>
      </p:sp>
      <p:sp>
        <p:nvSpPr>
          <p:cNvPr id="38" name="Rectangle 37">
            <a:extLst>
              <a:ext uri="{FF2B5EF4-FFF2-40B4-BE49-F238E27FC236}">
                <a16:creationId xmlns:a16="http://schemas.microsoft.com/office/drawing/2014/main" id="{46A23FAF-7FF2-414D-8DA2-3B2B5F218709}"/>
              </a:ext>
            </a:extLst>
          </p:cNvPr>
          <p:cNvSpPr/>
          <p:nvPr/>
        </p:nvSpPr>
        <p:spPr>
          <a:xfrm>
            <a:off x="9111336" y="3939437"/>
            <a:ext cx="2422229" cy="613393"/>
          </a:xfrm>
          <a:prstGeom prst="rect">
            <a:avLst/>
          </a:prstGeom>
          <a:solidFill>
            <a:schemeClr val="accent1"/>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tima" panose="02000503060000020004" pitchFamily="2" charset="0"/>
                <a:ea typeface="+mn-ea"/>
                <a:cs typeface="+mn-cs"/>
              </a:rPr>
              <a:t>Delivery Program Governance</a:t>
            </a:r>
          </a:p>
        </p:txBody>
      </p:sp>
      <p:sp>
        <p:nvSpPr>
          <p:cNvPr id="39" name="Rectangle 38">
            <a:extLst>
              <a:ext uri="{FF2B5EF4-FFF2-40B4-BE49-F238E27FC236}">
                <a16:creationId xmlns:a16="http://schemas.microsoft.com/office/drawing/2014/main" id="{54B59731-FE65-AA44-B820-B1C4C1AB2725}"/>
              </a:ext>
            </a:extLst>
          </p:cNvPr>
          <p:cNvSpPr/>
          <p:nvPr/>
        </p:nvSpPr>
        <p:spPr>
          <a:xfrm>
            <a:off x="10138740" y="5402130"/>
            <a:ext cx="1748461" cy="613393"/>
          </a:xfrm>
          <a:prstGeom prst="rect">
            <a:avLst/>
          </a:prstGeom>
          <a:solidFill>
            <a:schemeClr val="accent1"/>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tima" panose="02000503060000020004" pitchFamily="2" charset="0"/>
                <a:ea typeface="+mn-ea"/>
                <a:cs typeface="+mn-cs"/>
              </a:rPr>
              <a:t>Activities</a:t>
            </a:r>
          </a:p>
        </p:txBody>
      </p:sp>
      <p:pic>
        <p:nvPicPr>
          <p:cNvPr id="17" name="Picture 16">
            <a:extLst>
              <a:ext uri="{FF2B5EF4-FFF2-40B4-BE49-F238E27FC236}">
                <a16:creationId xmlns:a16="http://schemas.microsoft.com/office/drawing/2014/main" id="{DF2E08A7-6FD4-4C9D-8F5E-7EF0792CC674}"/>
              </a:ext>
            </a:extLst>
          </p:cNvPr>
          <p:cNvPicPr>
            <a:picLocks noChangeAspect="1"/>
          </p:cNvPicPr>
          <p:nvPr/>
        </p:nvPicPr>
        <p:blipFill>
          <a:blip r:embed="rId7"/>
          <a:stretch>
            <a:fillRect/>
          </a:stretch>
        </p:blipFill>
        <p:spPr>
          <a:xfrm>
            <a:off x="10881426" y="6240849"/>
            <a:ext cx="1219415" cy="541963"/>
          </a:xfrm>
          <a:prstGeom prst="rect">
            <a:avLst/>
          </a:prstGeom>
        </p:spPr>
      </p:pic>
      <p:sp>
        <p:nvSpPr>
          <p:cNvPr id="18" name="Date Placeholder 2">
            <a:extLst>
              <a:ext uri="{FF2B5EF4-FFF2-40B4-BE49-F238E27FC236}">
                <a16:creationId xmlns:a16="http://schemas.microsoft.com/office/drawing/2014/main" id="{C9F4D6DF-3424-BE48-86F7-730415299205}"/>
              </a:ext>
            </a:extLst>
          </p:cNvPr>
          <p:cNvSpPr txBox="1">
            <a:spLocks/>
          </p:cNvSpPr>
          <p:nvPr/>
        </p:nvSpPr>
        <p:spPr>
          <a:xfrm>
            <a:off x="242496" y="6525136"/>
            <a:ext cx="2844800" cy="226715"/>
          </a:xfrm>
          <a:prstGeom prst="rect">
            <a:avLst/>
          </a:prstGeom>
        </p:spPr>
        <p:txBody>
          <a:bodyPr/>
          <a:lstStyle>
            <a:defPPr>
              <a:defRPr lang="en-US"/>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5365" algn="l" defTabSz="914400" rtl="0" eaLnBrk="1" latinLnBrk="0" hangingPunct="1">
              <a:defRPr sz="1900" kern="1200">
                <a:solidFill>
                  <a:schemeClr val="tx1"/>
                </a:solidFill>
                <a:latin typeface="+mn-lt"/>
                <a:ea typeface="+mn-ea"/>
                <a:cs typeface="+mn-cs"/>
              </a:defRPr>
            </a:lvl6pPr>
            <a:lvl7pPr marL="2742565" algn="l" defTabSz="914400" rtl="0" eaLnBrk="1" latinLnBrk="0" hangingPunct="1">
              <a:defRPr sz="1900" kern="1200">
                <a:solidFill>
                  <a:schemeClr val="tx1"/>
                </a:solidFill>
                <a:latin typeface="+mn-lt"/>
                <a:ea typeface="+mn-ea"/>
                <a:cs typeface="+mn-cs"/>
              </a:defRPr>
            </a:lvl7pPr>
            <a:lvl8pPr marL="3199765" algn="l" defTabSz="914400" rtl="0" eaLnBrk="1" latinLnBrk="0" hangingPunct="1">
              <a:defRPr sz="1900" kern="1200">
                <a:solidFill>
                  <a:schemeClr val="tx1"/>
                </a:solidFill>
                <a:latin typeface="+mn-lt"/>
                <a:ea typeface="+mn-ea"/>
                <a:cs typeface="+mn-cs"/>
              </a:defRPr>
            </a:lvl8pPr>
            <a:lvl9pPr marL="3656965" algn="l" defTabSz="914400" rtl="0" eaLnBrk="1" latinLnBrk="0" hangingPunct="1">
              <a:defRPr sz="19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err="1">
                <a:ln>
                  <a:noFill/>
                </a:ln>
                <a:solidFill>
                  <a:prstClr val="white"/>
                </a:solidFill>
                <a:effectLst/>
                <a:uLnTx/>
                <a:uFillTx/>
                <a:latin typeface="Calibri"/>
                <a:ea typeface="+mn-ea"/>
                <a:cs typeface="+mn-cs"/>
              </a:rPr>
              <a:t>PiLog</a:t>
            </a:r>
            <a:endParaRPr kumimoji="0" lang="en-ZA" sz="19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238976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Optima" charset="0"/>
                <a:ea typeface="Optima" charset="0"/>
                <a:cs typeface="Optima" charset="0"/>
              </a:rPr>
              <a:t>Project Team</a:t>
            </a:r>
          </a:p>
        </p:txBody>
      </p:sp>
      <p:sp>
        <p:nvSpPr>
          <p:cNvPr id="4" name="Date Placeholder 3"/>
          <p:cNvSpPr>
            <a:spLocks noGrp="1"/>
          </p:cNvSpPr>
          <p:nvPr>
            <p:ph type="dt" sz="half" idx="10"/>
          </p:nvPr>
        </p:nvSpPr>
        <p:spPr/>
        <p:txBody>
          <a:bodyPr/>
          <a:lstStyle/>
          <a:p>
            <a:r>
              <a:rPr lang="en-ZA" dirty="0">
                <a:solidFill>
                  <a:prstClr val="white"/>
                </a:solidFill>
                <a:latin typeface="Optima" charset="0"/>
                <a:ea typeface="Optima" charset="0"/>
                <a:cs typeface="Optima" charset="0"/>
              </a:rPr>
              <a:t>PiLog</a:t>
            </a:r>
          </a:p>
        </p:txBody>
      </p:sp>
      <p:sp>
        <p:nvSpPr>
          <p:cNvPr id="6" name="Slide Number Placeholder 5"/>
          <p:cNvSpPr>
            <a:spLocks noGrp="1"/>
          </p:cNvSpPr>
          <p:nvPr>
            <p:ph type="sldNum" sz="quarter" idx="12"/>
          </p:nvPr>
        </p:nvSpPr>
        <p:spPr>
          <a:xfrm>
            <a:off x="11719560" y="6622089"/>
            <a:ext cx="467641" cy="235911"/>
          </a:xfrm>
        </p:spPr>
        <p:txBody>
          <a:bodyPr/>
          <a:lstStyle/>
          <a:p>
            <a:fld id="{F79FC5F6-1581-D948-A184-FDB0977145C6}" type="slidenum">
              <a:rPr lang="en-ZA" smtClean="0">
                <a:latin typeface="Optima" charset="0"/>
                <a:ea typeface="Optima" charset="0"/>
                <a:cs typeface="Optima" charset="0"/>
              </a:rPr>
              <a:pPr/>
              <a:t>46</a:t>
            </a:fld>
            <a:endParaRPr lang="en-ZA" dirty="0">
              <a:latin typeface="Optima" charset="0"/>
              <a:ea typeface="Optima" charset="0"/>
              <a:cs typeface="Optima" charset="0"/>
            </a:endParaRPr>
          </a:p>
        </p:txBody>
      </p:sp>
      <p:sp>
        <p:nvSpPr>
          <p:cNvPr id="11" name="Rectangle 10"/>
          <p:cNvSpPr/>
          <p:nvPr/>
        </p:nvSpPr>
        <p:spPr>
          <a:xfrm>
            <a:off x="8088846" y="2179243"/>
            <a:ext cx="3630713" cy="4026824"/>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48000" tIns="0" rIns="48000" bIns="0" rtlCol="0" anchor="t"/>
          <a:lstStyle/>
          <a:p>
            <a:r>
              <a:rPr lang="en-US" sz="1600" dirty="0">
                <a:solidFill>
                  <a:schemeClr val="accent1"/>
                </a:solidFill>
                <a:latin typeface="Optima" charset="0"/>
                <a:ea typeface="Optima" charset="0"/>
                <a:cs typeface="Optima" charset="0"/>
              </a:rPr>
              <a:t>WTTCO</a:t>
            </a:r>
          </a:p>
        </p:txBody>
      </p:sp>
      <p:sp>
        <p:nvSpPr>
          <p:cNvPr id="12" name="Rectangle 11"/>
          <p:cNvSpPr/>
          <p:nvPr/>
        </p:nvSpPr>
        <p:spPr>
          <a:xfrm>
            <a:off x="1199312" y="2557852"/>
            <a:ext cx="3611014" cy="3136168"/>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48000" tIns="0" rIns="48000" bIns="0" rtlCol="0" anchor="t"/>
          <a:lstStyle/>
          <a:p>
            <a:r>
              <a:rPr lang="en-US" sz="1600" dirty="0">
                <a:solidFill>
                  <a:schemeClr val="accent1"/>
                </a:solidFill>
                <a:latin typeface="Optima" charset="0"/>
                <a:ea typeface="Optima" charset="0"/>
                <a:cs typeface="Optima" charset="0"/>
              </a:rPr>
              <a:t>PiLog Team</a:t>
            </a:r>
          </a:p>
        </p:txBody>
      </p:sp>
      <p:sp>
        <p:nvSpPr>
          <p:cNvPr id="13" name="Прямоугольник 23"/>
          <p:cNvSpPr/>
          <p:nvPr/>
        </p:nvSpPr>
        <p:spPr>
          <a:xfrm>
            <a:off x="4897992" y="930141"/>
            <a:ext cx="3047800" cy="597816"/>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867" dirty="0">
                <a:solidFill>
                  <a:srgbClr val="000000"/>
                </a:solidFill>
                <a:latin typeface="Optima" charset="0"/>
                <a:ea typeface="Optima" charset="0"/>
                <a:cs typeface="Optima" charset="0"/>
              </a:rPr>
              <a:t>Project Manager</a:t>
            </a:r>
            <a:endParaRPr lang="ru-RU" sz="1867" dirty="0">
              <a:solidFill>
                <a:prstClr val="black"/>
              </a:solidFill>
              <a:latin typeface="Optima" charset="0"/>
              <a:ea typeface="Optima" charset="0"/>
              <a:cs typeface="Optima" charset="0"/>
            </a:endParaRPr>
          </a:p>
        </p:txBody>
      </p:sp>
      <p:sp>
        <p:nvSpPr>
          <p:cNvPr id="15" name="Прямоугольник 57">
            <a:hlinkClick r:id="rId2" action="ppaction://hlinksldjump"/>
          </p:cNvPr>
          <p:cNvSpPr/>
          <p:nvPr/>
        </p:nvSpPr>
        <p:spPr>
          <a:xfrm>
            <a:off x="1564887" y="3084087"/>
            <a:ext cx="3081528" cy="424932"/>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r>
              <a:rPr lang="en-US" sz="1600" dirty="0">
                <a:solidFill>
                  <a:srgbClr val="000000"/>
                </a:solidFill>
                <a:latin typeface="Optima" charset="0"/>
              </a:rPr>
              <a:t>Material Engineers</a:t>
            </a:r>
          </a:p>
        </p:txBody>
      </p:sp>
      <p:sp>
        <p:nvSpPr>
          <p:cNvPr id="16" name="Прямоугольник 59"/>
          <p:cNvSpPr/>
          <p:nvPr/>
        </p:nvSpPr>
        <p:spPr>
          <a:xfrm>
            <a:off x="8598139" y="2997178"/>
            <a:ext cx="2456461" cy="748708"/>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defRPr/>
            </a:pPr>
            <a:r>
              <a:rPr lang="en-US" sz="1600" dirty="0">
                <a:solidFill>
                  <a:srgbClr val="000000"/>
                </a:solidFill>
                <a:latin typeface="Optima" charset="0"/>
                <a:ea typeface="Optima" charset="0"/>
                <a:cs typeface="Optima" charset="0"/>
              </a:rPr>
              <a:t>Plant maintenance/ware house team</a:t>
            </a:r>
          </a:p>
        </p:txBody>
      </p:sp>
      <p:cxnSp>
        <p:nvCxnSpPr>
          <p:cNvPr id="17" name="Соединительная линия уступом 41"/>
          <p:cNvCxnSpPr>
            <a:cxnSpLocks/>
            <a:stCxn id="13" idx="2"/>
            <a:endCxn id="12" idx="0"/>
          </p:cNvCxnSpPr>
          <p:nvPr/>
        </p:nvCxnSpPr>
        <p:spPr>
          <a:xfrm rot="5400000">
            <a:off x="4198409" y="334368"/>
            <a:ext cx="1029895" cy="341707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Соединительная линия уступом 43"/>
          <p:cNvCxnSpPr>
            <a:stCxn id="18" idx="2"/>
          </p:cNvCxnSpPr>
          <p:nvPr/>
        </p:nvCxnSpPr>
        <p:spPr>
          <a:xfrm rot="16200000" flipH="1">
            <a:off x="7267002" y="682848"/>
            <a:ext cx="1416228" cy="3106445"/>
          </a:xfrm>
          <a:prstGeom prst="bentConnector3">
            <a:avLst>
              <a:gd name="adj1" fmla="val 23217"/>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Прямоугольник 57">
            <a:hlinkClick r:id="rId2" action="ppaction://hlinksldjump"/>
          </p:cNvPr>
          <p:cNvSpPr/>
          <p:nvPr/>
        </p:nvSpPr>
        <p:spPr>
          <a:xfrm>
            <a:off x="1564887" y="3760587"/>
            <a:ext cx="3081528" cy="424932"/>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r>
              <a:rPr lang="en-US" sz="1600" dirty="0">
                <a:solidFill>
                  <a:srgbClr val="000000"/>
                </a:solidFill>
                <a:latin typeface="Optima" charset="0"/>
              </a:rPr>
              <a:t>Onsite Project coordinators</a:t>
            </a:r>
          </a:p>
        </p:txBody>
      </p:sp>
      <p:sp>
        <p:nvSpPr>
          <p:cNvPr id="31" name="Прямоугольник 57">
            <a:hlinkClick r:id="rId2" action="ppaction://hlinksldjump"/>
          </p:cNvPr>
          <p:cNvSpPr/>
          <p:nvPr/>
        </p:nvSpPr>
        <p:spPr>
          <a:xfrm>
            <a:off x="1566469" y="4559132"/>
            <a:ext cx="3081528" cy="424932"/>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r>
              <a:rPr lang="en-US" sz="1600" dirty="0">
                <a:solidFill>
                  <a:srgbClr val="000000"/>
                </a:solidFill>
                <a:latin typeface="Optima" charset="0"/>
              </a:rPr>
              <a:t>IT Team</a:t>
            </a:r>
          </a:p>
        </p:txBody>
      </p:sp>
      <p:sp>
        <p:nvSpPr>
          <p:cNvPr id="37" name="Прямоугольник 23"/>
          <p:cNvSpPr/>
          <p:nvPr/>
        </p:nvSpPr>
        <p:spPr>
          <a:xfrm>
            <a:off x="1598615" y="930140"/>
            <a:ext cx="3047800" cy="59781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1867" dirty="0">
                <a:solidFill>
                  <a:srgbClr val="000000"/>
                </a:solidFill>
                <a:latin typeface="Optima" charset="0"/>
                <a:ea typeface="Optima" charset="0"/>
                <a:cs typeface="Optima" charset="0"/>
              </a:rPr>
              <a:t>Project Steering committee</a:t>
            </a:r>
            <a:endParaRPr lang="ru-RU" sz="1867" dirty="0">
              <a:solidFill>
                <a:prstClr val="black"/>
              </a:solidFill>
              <a:latin typeface="Optima" charset="0"/>
              <a:ea typeface="Optima" charset="0"/>
              <a:cs typeface="Optima" charset="0"/>
            </a:endParaRPr>
          </a:p>
        </p:txBody>
      </p:sp>
      <p:cxnSp>
        <p:nvCxnSpPr>
          <p:cNvPr id="38" name="Straight Connector 37"/>
          <p:cNvCxnSpPr>
            <a:stCxn id="18" idx="1"/>
          </p:cNvCxnSpPr>
          <p:nvPr/>
        </p:nvCxnSpPr>
        <p:spPr>
          <a:xfrm flipH="1" flipV="1">
            <a:off x="4646416" y="1229049"/>
            <a:ext cx="251577" cy="1"/>
          </a:xfrm>
          <a:prstGeom prst="line">
            <a:avLst/>
          </a:prstGeom>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67105" y="915400"/>
            <a:ext cx="686406" cy="584775"/>
          </a:xfrm>
          <a:prstGeom prst="rect">
            <a:avLst/>
          </a:prstGeom>
          <a:noFill/>
        </p:spPr>
        <p:txBody>
          <a:bodyPr wrap="none" rtlCol="0">
            <a:spAutoFit/>
          </a:bodyPr>
          <a:lstStyle/>
          <a:p>
            <a:r>
              <a:rPr lang="en-US" sz="1600" dirty="0">
                <a:solidFill>
                  <a:schemeClr val="accent1"/>
                </a:solidFill>
                <a:latin typeface="Optima" charset="0"/>
                <a:ea typeface="Optima" charset="0"/>
                <a:cs typeface="Optima" charset="0"/>
              </a:rPr>
              <a:t>NWC</a:t>
            </a:r>
          </a:p>
          <a:p>
            <a:r>
              <a:rPr lang="en-US" sz="1600" dirty="0">
                <a:solidFill>
                  <a:schemeClr val="accent1"/>
                </a:solidFill>
                <a:latin typeface="Optima" charset="0"/>
                <a:ea typeface="Optima" charset="0"/>
                <a:cs typeface="Optima" charset="0"/>
              </a:rPr>
              <a:t>PiLog</a:t>
            </a:r>
          </a:p>
        </p:txBody>
      </p:sp>
      <p:sp>
        <p:nvSpPr>
          <p:cNvPr id="42" name="TextBox 41"/>
          <p:cNvSpPr txBox="1"/>
          <p:nvPr/>
        </p:nvSpPr>
        <p:spPr>
          <a:xfrm>
            <a:off x="8061706" y="930141"/>
            <a:ext cx="982961" cy="584775"/>
          </a:xfrm>
          <a:prstGeom prst="rect">
            <a:avLst/>
          </a:prstGeom>
          <a:noFill/>
        </p:spPr>
        <p:txBody>
          <a:bodyPr wrap="none" rtlCol="0">
            <a:spAutoFit/>
          </a:bodyPr>
          <a:lstStyle/>
          <a:p>
            <a:r>
              <a:rPr lang="en-US" sz="1600" dirty="0">
                <a:solidFill>
                  <a:schemeClr val="accent1"/>
                </a:solidFill>
                <a:latin typeface="Optima" charset="0"/>
                <a:ea typeface="Optima" charset="0"/>
                <a:cs typeface="Optima" charset="0"/>
              </a:rPr>
              <a:t>WTTCO </a:t>
            </a:r>
          </a:p>
          <a:p>
            <a:r>
              <a:rPr lang="en-US" sz="1600" dirty="0">
                <a:solidFill>
                  <a:schemeClr val="accent1"/>
                </a:solidFill>
                <a:latin typeface="Optima" charset="0"/>
                <a:ea typeface="Optima" charset="0"/>
                <a:cs typeface="Optima" charset="0"/>
              </a:rPr>
              <a:t>PiLog</a:t>
            </a:r>
          </a:p>
        </p:txBody>
      </p:sp>
      <p:sp>
        <p:nvSpPr>
          <p:cNvPr id="43" name="Прямоугольник 57">
            <a:hlinkClick r:id="rId2" action="ppaction://hlinksldjump"/>
          </p:cNvPr>
          <p:cNvSpPr/>
          <p:nvPr/>
        </p:nvSpPr>
        <p:spPr>
          <a:xfrm>
            <a:off x="8660049" y="4228896"/>
            <a:ext cx="2332639" cy="55883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1600" dirty="0">
                <a:solidFill>
                  <a:prstClr val="black"/>
                </a:solidFill>
                <a:latin typeface="Optima" charset="0"/>
                <a:ea typeface="Optima" charset="0"/>
                <a:cs typeface="Optima" charset="0"/>
              </a:rPr>
              <a:t>SAP/IT Team</a:t>
            </a:r>
            <a:endParaRPr lang="ru-RU" sz="1600" dirty="0">
              <a:solidFill>
                <a:prstClr val="black"/>
              </a:solidFill>
              <a:latin typeface="Optima" charset="0"/>
              <a:ea typeface="Optima" charset="0"/>
              <a:cs typeface="Optima" charset="0"/>
            </a:endParaRPr>
          </a:p>
        </p:txBody>
      </p:sp>
      <p:cxnSp>
        <p:nvCxnSpPr>
          <p:cNvPr id="44" name="Elbow Connector 43"/>
          <p:cNvCxnSpPr>
            <a:cxnSpLocks/>
            <a:stCxn id="16" idx="1"/>
            <a:endCxn id="43" idx="1"/>
          </p:cNvCxnSpPr>
          <p:nvPr/>
        </p:nvCxnSpPr>
        <p:spPr>
          <a:xfrm rot="10800000" flipH="1" flipV="1">
            <a:off x="8598139" y="3371532"/>
            <a:ext cx="61910" cy="1136784"/>
          </a:xfrm>
          <a:prstGeom prst="bentConnector3">
            <a:avLst>
              <a:gd name="adj1" fmla="val -369246"/>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7" name="Footer Placeholder 4"/>
          <p:cNvSpPr>
            <a:spLocks noGrp="1"/>
          </p:cNvSpPr>
          <p:nvPr>
            <p:ph type="ftr" sz="quarter" idx="11"/>
          </p:nvPr>
        </p:nvSpPr>
        <p:spPr>
          <a:xfrm>
            <a:off x="4165600" y="6622089"/>
            <a:ext cx="3860800" cy="226715"/>
          </a:xfrm>
        </p:spPr>
        <p:txBody>
          <a:bodyPr/>
          <a:lstStyle/>
          <a:p>
            <a:r>
              <a:rPr lang="en-ZA" dirty="0"/>
              <a:t>www.piloggroup.com</a:t>
            </a:r>
          </a:p>
        </p:txBody>
      </p:sp>
    </p:spTree>
    <p:extLst>
      <p:ext uri="{BB962C8B-B14F-4D97-AF65-F5344CB8AC3E}">
        <p14:creationId xmlns:p14="http://schemas.microsoft.com/office/powerpoint/2010/main" val="37571851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926" y="227119"/>
            <a:ext cx="11500581" cy="599485"/>
          </a:xfrm>
          <a:noFill/>
          <a:ln w="9525">
            <a:noFill/>
            <a:miter lim="800000"/>
            <a:headEnd/>
            <a:tailEnd/>
          </a:ln>
          <a:effectLst/>
        </p:spPr>
        <p:txBody>
          <a:bodyPr vert="horz" lIns="68580" tIns="34291" rIns="68580" bIns="34291" rtlCol="0" anchor="ctr">
            <a:noAutofit/>
          </a:bodyPr>
          <a:lstStyle/>
          <a:p>
            <a:pPr defTabSz="914241" fontAlgn="base">
              <a:spcAft>
                <a:spcPct val="0"/>
              </a:spcAft>
            </a:pPr>
            <a:r>
              <a:rPr lang="en-US" sz="2400" b="1" dirty="0">
                <a:solidFill>
                  <a:srgbClr val="10479B"/>
                </a:solidFill>
                <a:latin typeface="Optima"/>
                <a:ea typeface="+mn-ea"/>
              </a:rPr>
              <a:t>Proposed Roadmap for WTTCO ..</a:t>
            </a:r>
          </a:p>
        </p:txBody>
      </p:sp>
      <p:graphicFrame>
        <p:nvGraphicFramePr>
          <p:cNvPr id="7" name="Table 6"/>
          <p:cNvGraphicFramePr>
            <a:graphicFrameLocks noGrp="1"/>
          </p:cNvGraphicFramePr>
          <p:nvPr>
            <p:extLst>
              <p:ext uri="{D42A27DB-BD31-4B8C-83A1-F6EECF244321}">
                <p14:modId xmlns:p14="http://schemas.microsoft.com/office/powerpoint/2010/main" val="2795545679"/>
              </p:ext>
            </p:extLst>
          </p:nvPr>
        </p:nvGraphicFramePr>
        <p:xfrm>
          <a:off x="282119" y="1110597"/>
          <a:ext cx="11500580" cy="4919142"/>
        </p:xfrm>
        <a:graphic>
          <a:graphicData uri="http://schemas.openxmlformats.org/drawingml/2006/table">
            <a:tbl>
              <a:tblPr firstRow="1" bandRow="1">
                <a:tableStyleId>{5C22544A-7EE6-4342-B048-85BDC9FD1C3A}</a:tableStyleId>
              </a:tblPr>
              <a:tblGrid>
                <a:gridCol w="2300116">
                  <a:extLst>
                    <a:ext uri="{9D8B030D-6E8A-4147-A177-3AD203B41FA5}">
                      <a16:colId xmlns:a16="http://schemas.microsoft.com/office/drawing/2014/main" val="2325254018"/>
                    </a:ext>
                  </a:extLst>
                </a:gridCol>
                <a:gridCol w="2300116">
                  <a:extLst>
                    <a:ext uri="{9D8B030D-6E8A-4147-A177-3AD203B41FA5}">
                      <a16:colId xmlns:a16="http://schemas.microsoft.com/office/drawing/2014/main" val="3870502237"/>
                    </a:ext>
                  </a:extLst>
                </a:gridCol>
                <a:gridCol w="2300116">
                  <a:extLst>
                    <a:ext uri="{9D8B030D-6E8A-4147-A177-3AD203B41FA5}">
                      <a16:colId xmlns:a16="http://schemas.microsoft.com/office/drawing/2014/main" val="429249203"/>
                    </a:ext>
                  </a:extLst>
                </a:gridCol>
                <a:gridCol w="2300116">
                  <a:extLst>
                    <a:ext uri="{9D8B030D-6E8A-4147-A177-3AD203B41FA5}">
                      <a16:colId xmlns:a16="http://schemas.microsoft.com/office/drawing/2014/main" val="414573577"/>
                    </a:ext>
                  </a:extLst>
                </a:gridCol>
                <a:gridCol w="2300116">
                  <a:extLst>
                    <a:ext uri="{9D8B030D-6E8A-4147-A177-3AD203B41FA5}">
                      <a16:colId xmlns:a16="http://schemas.microsoft.com/office/drawing/2014/main" val="3967702897"/>
                    </a:ext>
                  </a:extLst>
                </a:gridCol>
              </a:tblGrid>
              <a:tr h="444441">
                <a:tc>
                  <a:txBody>
                    <a:bodyPr/>
                    <a:lstStyle/>
                    <a:p>
                      <a:pPr algn="ctr"/>
                      <a:r>
                        <a:rPr lang="en-GB" sz="1500" b="1" dirty="0">
                          <a:solidFill>
                            <a:schemeClr val="bg1"/>
                          </a:solidFill>
                          <a:latin typeface="Optima" panose="02000503060000020004"/>
                        </a:rPr>
                        <a:t>Month 0</a:t>
                      </a:r>
                    </a:p>
                  </a:txBody>
                  <a:tcPr marL="0" marR="0" marT="30256" marB="30256" anchor="ctr">
                    <a:lnT w="12700" cap="flat" cmpd="sng" algn="ctr">
                      <a:solidFill>
                        <a:schemeClr val="bg1"/>
                      </a:solidFill>
                      <a:prstDash val="solid"/>
                      <a:round/>
                      <a:headEnd type="none" w="med" len="med"/>
                      <a:tailEnd type="none" w="med" len="med"/>
                    </a:lnT>
                    <a:solidFill>
                      <a:srgbClr val="10479B"/>
                    </a:solidFill>
                  </a:tcPr>
                </a:tc>
                <a:tc>
                  <a:txBody>
                    <a:bodyPr/>
                    <a:lstStyle/>
                    <a:p>
                      <a:pPr algn="ctr"/>
                      <a:r>
                        <a:rPr lang="en-GB" sz="1500" b="1" dirty="0">
                          <a:solidFill>
                            <a:schemeClr val="bg1"/>
                          </a:solidFill>
                          <a:latin typeface="Optima" panose="02000503060000020004"/>
                        </a:rPr>
                        <a:t>Month 1</a:t>
                      </a:r>
                    </a:p>
                  </a:txBody>
                  <a:tcPr marL="0" marR="0" marT="30256" marB="30256" anchor="ctr">
                    <a:lnT w="12700" cap="flat" cmpd="sng" algn="ctr">
                      <a:solidFill>
                        <a:schemeClr val="bg1"/>
                      </a:solidFill>
                      <a:prstDash val="solid"/>
                      <a:round/>
                      <a:headEnd type="none" w="med" len="med"/>
                      <a:tailEnd type="none" w="med" len="med"/>
                    </a:lnT>
                    <a:solidFill>
                      <a:srgbClr val="10479B"/>
                    </a:solidFill>
                  </a:tcPr>
                </a:tc>
                <a:tc>
                  <a:txBody>
                    <a:bodyPr/>
                    <a:lstStyle/>
                    <a:p>
                      <a:pPr algn="ctr"/>
                      <a:r>
                        <a:rPr lang="en-GB" sz="1500" b="1" dirty="0">
                          <a:solidFill>
                            <a:schemeClr val="bg1"/>
                          </a:solidFill>
                          <a:latin typeface="Optima" panose="02000503060000020004"/>
                        </a:rPr>
                        <a:t>Month 2</a:t>
                      </a:r>
                    </a:p>
                  </a:txBody>
                  <a:tcPr marL="0" marR="0" marT="30256" marB="30256" anchor="ctr">
                    <a:lnT w="12700" cap="flat" cmpd="sng" algn="ctr">
                      <a:solidFill>
                        <a:schemeClr val="bg1"/>
                      </a:solidFill>
                      <a:prstDash val="solid"/>
                      <a:round/>
                      <a:headEnd type="none" w="med" len="med"/>
                      <a:tailEnd type="none" w="med" len="med"/>
                    </a:lnT>
                    <a:solidFill>
                      <a:srgbClr val="10479B"/>
                    </a:solidFill>
                  </a:tcPr>
                </a:tc>
                <a:tc>
                  <a:txBody>
                    <a:bodyPr/>
                    <a:lstStyle/>
                    <a:p>
                      <a:pPr algn="ctr"/>
                      <a:r>
                        <a:rPr lang="en-GB" sz="1500" b="1" dirty="0">
                          <a:solidFill>
                            <a:schemeClr val="bg1"/>
                          </a:solidFill>
                          <a:latin typeface="Optima" panose="02000503060000020004"/>
                        </a:rPr>
                        <a:t>Month 3</a:t>
                      </a:r>
                    </a:p>
                  </a:txBody>
                  <a:tcPr marL="0" marR="0" marT="30256" marB="30256" anchor="ctr">
                    <a:lnT w="12700" cap="flat" cmpd="sng" algn="ctr">
                      <a:solidFill>
                        <a:schemeClr val="bg1"/>
                      </a:solidFill>
                      <a:prstDash val="solid"/>
                      <a:round/>
                      <a:headEnd type="none" w="med" len="med"/>
                      <a:tailEnd type="none" w="med" len="med"/>
                    </a:lnT>
                    <a:solidFill>
                      <a:srgbClr val="10479B"/>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lang="en-GB" sz="1500" b="1" dirty="0">
                          <a:solidFill>
                            <a:schemeClr val="bg1"/>
                          </a:solidFill>
                          <a:latin typeface="Optima" panose="02000503060000020004"/>
                        </a:rPr>
                        <a:t>Month 4</a:t>
                      </a:r>
                    </a:p>
                  </a:txBody>
                  <a:tcPr marL="0" marR="0" marT="30256" marB="30256" anchor="ctr">
                    <a:lnT w="12700" cap="flat" cmpd="sng" algn="ctr">
                      <a:solidFill>
                        <a:schemeClr val="bg1"/>
                      </a:solidFill>
                      <a:prstDash val="solid"/>
                      <a:round/>
                      <a:headEnd type="none" w="med" len="med"/>
                      <a:tailEnd type="none" w="med" len="med"/>
                    </a:lnT>
                    <a:solidFill>
                      <a:srgbClr val="10479B"/>
                    </a:solidFill>
                  </a:tcPr>
                </a:tc>
                <a:extLst>
                  <a:ext uri="{0D108BD9-81ED-4DB2-BD59-A6C34878D82A}">
                    <a16:rowId xmlns:a16="http://schemas.microsoft.com/office/drawing/2014/main" val="10000"/>
                  </a:ext>
                </a:extLst>
              </a:tr>
              <a:tr h="4474701">
                <a:tc>
                  <a:txBody>
                    <a:bodyPr/>
                    <a:lstStyle/>
                    <a:p>
                      <a:endParaRPr lang="en-GB" sz="1500" dirty="0">
                        <a:latin typeface="Optima" panose="02000503060000020004"/>
                      </a:endParaRPr>
                    </a:p>
                  </a:txBody>
                  <a:tcPr marL="60512" marR="60512" marT="30256" marB="30256">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GB" sz="1500" dirty="0">
                        <a:latin typeface="Optima" panose="02000503060000020004"/>
                      </a:endParaRPr>
                    </a:p>
                  </a:txBody>
                  <a:tcPr marL="60512" marR="60512" marT="30256" marB="30256">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GB" sz="1500" dirty="0">
                        <a:latin typeface="Optima" panose="02000503060000020004"/>
                      </a:endParaRPr>
                    </a:p>
                  </a:txBody>
                  <a:tcPr marL="60512" marR="60512" marT="30256" marB="30256">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GB" sz="1500" dirty="0">
                        <a:latin typeface="Optima" panose="02000503060000020004"/>
                      </a:endParaRPr>
                    </a:p>
                  </a:txBody>
                  <a:tcPr marL="60512" marR="60512" marT="30256" marB="30256">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GB" sz="1500" dirty="0">
                        <a:latin typeface="Optima" panose="02000503060000020004"/>
                      </a:endParaRPr>
                    </a:p>
                  </a:txBody>
                  <a:tcPr marL="60512" marR="60512" marT="30256" marB="30256">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32" name="TextBox 31"/>
          <p:cNvSpPr txBox="1"/>
          <p:nvPr/>
        </p:nvSpPr>
        <p:spPr>
          <a:xfrm>
            <a:off x="993198" y="5285738"/>
            <a:ext cx="1022675" cy="461665"/>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500" b="1" i="0" u="none" strike="noStrike" kern="1200" cap="none" spc="0" normalizeH="0" baseline="0" noProof="0" dirty="0">
                <a:ln>
                  <a:noFill/>
                </a:ln>
                <a:solidFill>
                  <a:srgbClr val="FF0000"/>
                </a:solidFill>
                <a:effectLst/>
                <a:uLnTx/>
                <a:uFillTx/>
                <a:latin typeface="Optima" panose="02000503060000020004"/>
                <a:ea typeface="+mn-ea"/>
                <a:cs typeface="Arial" pitchFamily="34" charset="0"/>
              </a:rPr>
              <a:t>Duration (Months)</a:t>
            </a:r>
          </a:p>
        </p:txBody>
      </p:sp>
      <p:sp>
        <p:nvSpPr>
          <p:cNvPr id="37" name="AutoShape 11"/>
          <p:cNvSpPr>
            <a:spLocks noChangeArrowheads="1"/>
          </p:cNvSpPr>
          <p:nvPr/>
        </p:nvSpPr>
        <p:spPr bwMode="auto">
          <a:xfrm>
            <a:off x="300408" y="1751557"/>
            <a:ext cx="2153231" cy="454708"/>
          </a:xfrm>
          <a:prstGeom prst="homePlate">
            <a:avLst>
              <a:gd name="adj" fmla="val 41096"/>
            </a:avLst>
          </a:prstGeom>
          <a:solidFill>
            <a:schemeClr val="accent4">
              <a:lumMod val="75000"/>
            </a:schemeClr>
          </a:solidFill>
          <a:ln w="19050" algn="ctr">
            <a:noFill/>
            <a:miter lim="800000"/>
            <a:headEnd/>
            <a:tailEnd/>
          </a:ln>
        </p:spPr>
        <p:txBody>
          <a:bodyPr lIns="30256" tIns="0" rIns="30256" bIns="0" anchor="ctr"/>
          <a:lstStyle/>
          <a:p>
            <a:pPr marL="0" marR="0" lvl="0" indent="0" algn="ctr" defTabSz="658731" rtl="0" eaLnBrk="1" fontAlgn="auto" latinLnBrk="0" hangingPunct="1">
              <a:lnSpc>
                <a:spcPct val="100000"/>
              </a:lnSpc>
              <a:spcBef>
                <a:spcPts val="0"/>
              </a:spcBef>
              <a:spcAft>
                <a:spcPts val="0"/>
              </a:spcAft>
              <a:buClrTx/>
              <a:buSzPct val="90000"/>
              <a:buFontTx/>
              <a:buNone/>
              <a:tabLst/>
              <a:defRPr/>
            </a:pPr>
            <a:r>
              <a:rPr kumimoji="0" lang="en-GB" sz="1200" b="1" i="0" u="none" strike="noStrike" kern="1200" cap="none" spc="0" normalizeH="0" baseline="0" noProof="0" dirty="0">
                <a:ln>
                  <a:noFill/>
                </a:ln>
                <a:solidFill>
                  <a:prstClr val="white"/>
                </a:solidFill>
                <a:effectLst/>
                <a:uLnTx/>
                <a:uFillTx/>
                <a:latin typeface="Optima" panose="02000503060000020004"/>
                <a:ea typeface="+mn-ea"/>
                <a:cs typeface="Arial"/>
              </a:rPr>
              <a:t>Project Planning</a:t>
            </a:r>
          </a:p>
        </p:txBody>
      </p:sp>
      <p:sp>
        <p:nvSpPr>
          <p:cNvPr id="30" name="AutoShape 11"/>
          <p:cNvSpPr>
            <a:spLocks noChangeArrowheads="1"/>
          </p:cNvSpPr>
          <p:nvPr/>
        </p:nvSpPr>
        <p:spPr bwMode="auto">
          <a:xfrm>
            <a:off x="300411" y="2517189"/>
            <a:ext cx="2153228" cy="454708"/>
          </a:xfrm>
          <a:prstGeom prst="homePlate">
            <a:avLst>
              <a:gd name="adj" fmla="val 41096"/>
            </a:avLst>
          </a:prstGeom>
          <a:solidFill>
            <a:schemeClr val="accent4">
              <a:lumMod val="75000"/>
            </a:schemeClr>
          </a:solidFill>
          <a:ln w="19050" algn="ctr">
            <a:noFill/>
            <a:miter lim="800000"/>
            <a:headEnd/>
            <a:tailEnd/>
          </a:ln>
        </p:spPr>
        <p:txBody>
          <a:bodyPr lIns="30256" tIns="0" rIns="30256" bIns="0" anchor="ctr"/>
          <a:lstStyle/>
          <a:p>
            <a:pPr marL="0" marR="0" lvl="0" indent="0" algn="ctr" defTabSz="658731" rtl="0" eaLnBrk="1" fontAlgn="auto" latinLnBrk="0" hangingPunct="1">
              <a:lnSpc>
                <a:spcPct val="100000"/>
              </a:lnSpc>
              <a:spcBef>
                <a:spcPts val="0"/>
              </a:spcBef>
              <a:spcAft>
                <a:spcPts val="0"/>
              </a:spcAft>
              <a:buClrTx/>
              <a:buSzPct val="90000"/>
              <a:buFontTx/>
              <a:buNone/>
              <a:tabLst/>
              <a:defRPr/>
            </a:pPr>
            <a:r>
              <a:rPr lang="en-GB" sz="1200" b="1" dirty="0">
                <a:solidFill>
                  <a:prstClr val="white"/>
                </a:solidFill>
                <a:latin typeface="Optima" panose="02000503060000020004"/>
                <a:cs typeface="Arial"/>
              </a:rPr>
              <a:t>Data Access</a:t>
            </a:r>
          </a:p>
        </p:txBody>
      </p:sp>
      <p:sp>
        <p:nvSpPr>
          <p:cNvPr id="34" name="AutoShape 11"/>
          <p:cNvSpPr>
            <a:spLocks noChangeArrowheads="1"/>
          </p:cNvSpPr>
          <p:nvPr/>
        </p:nvSpPr>
        <p:spPr bwMode="auto">
          <a:xfrm>
            <a:off x="330890" y="3438232"/>
            <a:ext cx="2122749" cy="454708"/>
          </a:xfrm>
          <a:prstGeom prst="homePlate">
            <a:avLst>
              <a:gd name="adj" fmla="val 41096"/>
            </a:avLst>
          </a:prstGeom>
          <a:solidFill>
            <a:schemeClr val="accent4">
              <a:lumMod val="75000"/>
            </a:schemeClr>
          </a:solidFill>
          <a:ln w="19050" algn="ctr">
            <a:noFill/>
            <a:miter lim="800000"/>
            <a:headEnd/>
            <a:tailEnd/>
          </a:ln>
        </p:spPr>
        <p:txBody>
          <a:bodyPr lIns="30256" tIns="0" rIns="30256" bIns="0" anchor="ctr"/>
          <a:lstStyle/>
          <a:p>
            <a:pPr algn="ctr" defTabSz="658731">
              <a:buSzPct val="90000"/>
              <a:defRPr/>
            </a:pPr>
            <a:r>
              <a:rPr lang="en-GB" sz="1200" b="1" dirty="0">
                <a:solidFill>
                  <a:prstClr val="white"/>
                </a:solidFill>
                <a:latin typeface="Optima" panose="02000503060000020004"/>
                <a:cs typeface="Arial"/>
              </a:rPr>
              <a:t>Team On boarding</a:t>
            </a:r>
          </a:p>
        </p:txBody>
      </p:sp>
      <p:sp>
        <p:nvSpPr>
          <p:cNvPr id="36" name="Slide Number Placeholder 5">
            <a:extLst>
              <a:ext uri="{FF2B5EF4-FFF2-40B4-BE49-F238E27FC236}">
                <a16:creationId xmlns:a16="http://schemas.microsoft.com/office/drawing/2014/main" id="{69D19E33-5AA7-4A7C-85C5-4D42F19A0C1A}"/>
              </a:ext>
            </a:extLst>
          </p:cNvPr>
          <p:cNvSpPr txBox="1">
            <a:spLocks/>
          </p:cNvSpPr>
          <p:nvPr/>
        </p:nvSpPr>
        <p:spPr>
          <a:xfrm>
            <a:off x="9342400" y="6565817"/>
            <a:ext cx="2844800" cy="22671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09600"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600" b="0" i="0" u="none" strike="noStrike" kern="1200" cap="none" spc="0" normalizeH="0" baseline="0" noProof="0" smtClean="0">
                <a:ln>
                  <a:noFill/>
                </a:ln>
                <a:solidFill>
                  <a:srgbClr val="FFFFFF"/>
                </a:solidFill>
                <a:effectLst/>
                <a:uLnTx/>
                <a:uFillTx/>
                <a:latin typeface="Optima" panose="02000503060000020004"/>
                <a:ea typeface="+mn-ea"/>
                <a:cs typeface="+mn-cs"/>
              </a:rPr>
              <a:pPr marL="0" marR="0" lvl="0" indent="0" algn="r" defTabSz="609600" rtl="0" eaLnBrk="1" fontAlgn="auto" latinLnBrk="0" hangingPunct="1">
                <a:lnSpc>
                  <a:spcPct val="100000"/>
                </a:lnSpc>
                <a:spcBef>
                  <a:spcPts val="0"/>
                </a:spcBef>
                <a:spcAft>
                  <a:spcPts val="0"/>
                </a:spcAft>
                <a:buClrTx/>
                <a:buSzTx/>
                <a:buFontTx/>
                <a:buNone/>
                <a:tabLst/>
                <a:defRPr/>
              </a:pPr>
              <a:t>47</a:t>
            </a:fld>
            <a:endParaRPr kumimoji="0" lang="en-ZA" sz="1600" b="0" i="0" u="none" strike="noStrike" kern="1200" cap="none" spc="0" normalizeH="0" baseline="0" noProof="0" dirty="0">
              <a:ln>
                <a:noFill/>
              </a:ln>
              <a:solidFill>
                <a:srgbClr val="FFFFFF"/>
              </a:solidFill>
              <a:effectLst/>
              <a:uLnTx/>
              <a:uFillTx/>
              <a:latin typeface="Optima" panose="02000503060000020004"/>
              <a:ea typeface="+mn-ea"/>
              <a:cs typeface="+mn-cs"/>
            </a:endParaRPr>
          </a:p>
        </p:txBody>
      </p:sp>
      <p:sp>
        <p:nvSpPr>
          <p:cNvPr id="38" name="Date Placeholder 3">
            <a:extLst>
              <a:ext uri="{FF2B5EF4-FFF2-40B4-BE49-F238E27FC236}">
                <a16:creationId xmlns:a16="http://schemas.microsoft.com/office/drawing/2014/main" id="{DDB2F142-F0A1-43B7-9420-C9AFDCBE73D3}"/>
              </a:ext>
            </a:extLst>
          </p:cNvPr>
          <p:cNvSpPr>
            <a:spLocks noGrp="1"/>
          </p:cNvSpPr>
          <p:nvPr>
            <p:ph type="dt" sz="half" idx="10"/>
          </p:nvPr>
        </p:nvSpPr>
        <p:spPr>
          <a:xfrm>
            <a:off x="266880" y="6622089"/>
            <a:ext cx="2186760" cy="226715"/>
          </a:xfrm>
        </p:spPr>
        <p:txBody>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dirty="0">
                <a:ln>
                  <a:noFill/>
                </a:ln>
                <a:solidFill>
                  <a:prstClr val="white"/>
                </a:solidFill>
                <a:effectLst/>
                <a:uLnTx/>
                <a:uFillTx/>
                <a:latin typeface="Optima" pitchFamily="2" charset="0"/>
                <a:ea typeface="+mn-ea"/>
                <a:cs typeface="Arial" panose="020B0604020202020204"/>
              </a:rPr>
              <a:t>PiLog</a:t>
            </a:r>
          </a:p>
        </p:txBody>
      </p:sp>
      <p:sp>
        <p:nvSpPr>
          <p:cNvPr id="39" name="Footer Placeholder 4">
            <a:extLst>
              <a:ext uri="{FF2B5EF4-FFF2-40B4-BE49-F238E27FC236}">
                <a16:creationId xmlns:a16="http://schemas.microsoft.com/office/drawing/2014/main" id="{126A2834-CE79-4340-B68D-F24B418B9809}"/>
              </a:ext>
            </a:extLst>
          </p:cNvPr>
          <p:cNvSpPr txBox="1"/>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tabLst/>
              <a:defRPr/>
            </a:pPr>
            <a:r>
              <a:rPr kumimoji="0" lang="en-ZA" sz="1300" b="1" i="0" u="none" strike="noStrike" kern="1200" cap="none" spc="0" normalizeH="0" baseline="0" noProof="0" dirty="0">
                <a:ln>
                  <a:noFill/>
                </a:ln>
                <a:solidFill>
                  <a:srgbClr val="10479B"/>
                </a:solidFill>
                <a:effectLst/>
                <a:uLnTx/>
                <a:uFillTx/>
                <a:latin typeface="Optima" pitchFamily="2" charset="0"/>
                <a:ea typeface="+mn-ea"/>
                <a:cs typeface="Arial" panose="020B0604020202020204" pitchFamily="34" charset="0"/>
              </a:rPr>
              <a:t>www.piloggroup.com</a:t>
            </a:r>
          </a:p>
        </p:txBody>
      </p:sp>
      <p:sp>
        <p:nvSpPr>
          <p:cNvPr id="23" name="AutoShape 11">
            <a:extLst>
              <a:ext uri="{FF2B5EF4-FFF2-40B4-BE49-F238E27FC236}">
                <a16:creationId xmlns:a16="http://schemas.microsoft.com/office/drawing/2014/main" id="{82FDC926-3FEC-41E0-8A2C-A811461A4601}"/>
              </a:ext>
            </a:extLst>
          </p:cNvPr>
          <p:cNvSpPr>
            <a:spLocks noChangeArrowheads="1"/>
          </p:cNvSpPr>
          <p:nvPr/>
        </p:nvSpPr>
        <p:spPr bwMode="auto">
          <a:xfrm>
            <a:off x="3362410" y="4168563"/>
            <a:ext cx="7005509" cy="564076"/>
          </a:xfrm>
          <a:prstGeom prst="homePlate">
            <a:avLst>
              <a:gd name="adj" fmla="val 41096"/>
            </a:avLst>
          </a:prstGeom>
          <a:solidFill>
            <a:schemeClr val="accent6">
              <a:lumMod val="50000"/>
            </a:schemeClr>
          </a:solidFill>
          <a:ln w="19050" algn="ctr">
            <a:noFill/>
            <a:miter lim="800000"/>
            <a:headEnd/>
            <a:tailEnd/>
          </a:ln>
        </p:spPr>
        <p:txBody>
          <a:bodyPr lIns="30256" tIns="0" rIns="30256" bIns="0" anchor="ctr"/>
          <a:lstStyle/>
          <a:p>
            <a:pPr marL="0" marR="0" lvl="0" indent="0" algn="ctr" defTabSz="658731" rtl="0" eaLnBrk="1" fontAlgn="auto" latinLnBrk="0" hangingPunct="1">
              <a:lnSpc>
                <a:spcPct val="100000"/>
              </a:lnSpc>
              <a:spcBef>
                <a:spcPts val="0"/>
              </a:spcBef>
              <a:spcAft>
                <a:spcPts val="0"/>
              </a:spcAft>
              <a:buClrTx/>
              <a:buSzPct val="90000"/>
              <a:buFontTx/>
              <a:buNone/>
              <a:tabLst/>
              <a:defRPr/>
            </a:pPr>
            <a:r>
              <a:rPr lang="en-US" sz="1600" b="1" dirty="0">
                <a:solidFill>
                  <a:prstClr val="white"/>
                </a:solidFill>
                <a:latin typeface="Optima" panose="02000503060000020004"/>
                <a:cs typeface="Arial"/>
              </a:rPr>
              <a:t>SPIR Data Cataloguing/Codification</a:t>
            </a:r>
          </a:p>
        </p:txBody>
      </p:sp>
      <p:sp>
        <p:nvSpPr>
          <p:cNvPr id="24" name="AutoShape 11">
            <a:extLst>
              <a:ext uri="{FF2B5EF4-FFF2-40B4-BE49-F238E27FC236}">
                <a16:creationId xmlns:a16="http://schemas.microsoft.com/office/drawing/2014/main" id="{FC69B595-7E47-4B0A-8EA2-4FC7D8D2393E}"/>
              </a:ext>
            </a:extLst>
          </p:cNvPr>
          <p:cNvSpPr>
            <a:spLocks noChangeArrowheads="1"/>
          </p:cNvSpPr>
          <p:nvPr/>
        </p:nvSpPr>
        <p:spPr bwMode="auto">
          <a:xfrm>
            <a:off x="3739154" y="2845206"/>
            <a:ext cx="7241660" cy="583794"/>
          </a:xfrm>
          <a:prstGeom prst="homePlate">
            <a:avLst>
              <a:gd name="adj" fmla="val 41096"/>
            </a:avLst>
          </a:prstGeom>
          <a:solidFill>
            <a:schemeClr val="tx2">
              <a:lumMod val="75000"/>
            </a:schemeClr>
          </a:solidFill>
          <a:ln w="19050" algn="ctr">
            <a:noFill/>
            <a:miter lim="800000"/>
            <a:headEnd/>
            <a:tailEnd/>
          </a:ln>
        </p:spPr>
        <p:txBody>
          <a:bodyPr lIns="30256" tIns="0" rIns="30256" bIns="0" anchor="ctr"/>
          <a:lstStyle/>
          <a:p>
            <a:pPr marL="0" marR="0" lvl="0" indent="0" algn="ctr" defTabSz="658731" rtl="0" eaLnBrk="1" fontAlgn="auto" latinLnBrk="0" hangingPunct="1">
              <a:lnSpc>
                <a:spcPct val="100000"/>
              </a:lnSpc>
              <a:spcBef>
                <a:spcPts val="0"/>
              </a:spcBef>
              <a:spcAft>
                <a:spcPts val="0"/>
              </a:spcAft>
              <a:buClrTx/>
              <a:buSzPct val="90000"/>
              <a:buFontTx/>
              <a:buNone/>
              <a:tabLst/>
              <a:defRPr/>
            </a:pPr>
            <a:r>
              <a:rPr lang="en-US" sz="1600" b="1" dirty="0">
                <a:solidFill>
                  <a:prstClr val="white"/>
                </a:solidFill>
                <a:latin typeface="Optima" panose="02000503060000020004"/>
                <a:cs typeface="Arial"/>
              </a:rPr>
              <a:t>Data Extraction/Data Collection via Physical Walkdown</a:t>
            </a:r>
          </a:p>
        </p:txBody>
      </p:sp>
      <p:sp>
        <p:nvSpPr>
          <p:cNvPr id="3" name="AutoShape 11">
            <a:extLst>
              <a:ext uri="{FF2B5EF4-FFF2-40B4-BE49-F238E27FC236}">
                <a16:creationId xmlns:a16="http://schemas.microsoft.com/office/drawing/2014/main" id="{B366988A-4D93-CF28-3A82-0185CB5AF442}"/>
              </a:ext>
            </a:extLst>
          </p:cNvPr>
          <p:cNvSpPr>
            <a:spLocks noChangeArrowheads="1"/>
          </p:cNvSpPr>
          <p:nvPr/>
        </p:nvSpPr>
        <p:spPr bwMode="auto">
          <a:xfrm>
            <a:off x="2560320" y="1739396"/>
            <a:ext cx="2357669" cy="583795"/>
          </a:xfrm>
          <a:prstGeom prst="homePlate">
            <a:avLst>
              <a:gd name="adj" fmla="val 41096"/>
            </a:avLst>
          </a:prstGeom>
          <a:solidFill>
            <a:schemeClr val="tx2">
              <a:lumMod val="75000"/>
            </a:schemeClr>
          </a:solidFill>
          <a:ln w="19050" algn="ctr">
            <a:noFill/>
            <a:miter lim="800000"/>
            <a:headEnd/>
            <a:tailEnd/>
          </a:ln>
        </p:spPr>
        <p:txBody>
          <a:bodyPr lIns="30256" tIns="0" rIns="30256" bIns="0" anchor="ctr"/>
          <a:lstStyle/>
          <a:p>
            <a:pPr marL="0" marR="0" lvl="0" indent="0" algn="ctr" defTabSz="658731" rtl="0" eaLnBrk="1" fontAlgn="auto" latinLnBrk="0" hangingPunct="1">
              <a:lnSpc>
                <a:spcPct val="100000"/>
              </a:lnSpc>
              <a:spcBef>
                <a:spcPts val="0"/>
              </a:spcBef>
              <a:spcAft>
                <a:spcPts val="0"/>
              </a:spcAft>
              <a:buClrTx/>
              <a:buSzPct val="90000"/>
              <a:buFontTx/>
              <a:buNone/>
              <a:tabLst/>
              <a:defRPr/>
            </a:pPr>
            <a:r>
              <a:rPr lang="en-US" sz="1600" b="1" dirty="0">
                <a:solidFill>
                  <a:prstClr val="white"/>
                </a:solidFill>
                <a:latin typeface="Optima" panose="02000503060000020004"/>
                <a:cs typeface="Arial"/>
              </a:rPr>
              <a:t>Data health assessment</a:t>
            </a:r>
          </a:p>
        </p:txBody>
      </p:sp>
      <p:sp>
        <p:nvSpPr>
          <p:cNvPr id="4" name="AutoShape 11">
            <a:extLst>
              <a:ext uri="{FF2B5EF4-FFF2-40B4-BE49-F238E27FC236}">
                <a16:creationId xmlns:a16="http://schemas.microsoft.com/office/drawing/2014/main" id="{AD2D51F6-C7B7-0A6F-01EC-162C6BA9EA65}"/>
              </a:ext>
            </a:extLst>
          </p:cNvPr>
          <p:cNvSpPr>
            <a:spLocks noChangeArrowheads="1"/>
          </p:cNvSpPr>
          <p:nvPr/>
        </p:nvSpPr>
        <p:spPr bwMode="auto">
          <a:xfrm>
            <a:off x="9922476" y="5030201"/>
            <a:ext cx="1820032" cy="717202"/>
          </a:xfrm>
          <a:prstGeom prst="homePlate">
            <a:avLst>
              <a:gd name="adj" fmla="val 41096"/>
            </a:avLst>
          </a:prstGeom>
          <a:solidFill>
            <a:schemeClr val="tx2">
              <a:lumMod val="75000"/>
            </a:schemeClr>
          </a:solidFill>
          <a:ln w="19050" algn="ctr">
            <a:noFill/>
            <a:miter lim="800000"/>
            <a:headEnd/>
            <a:tailEnd/>
          </a:ln>
        </p:spPr>
        <p:txBody>
          <a:bodyPr lIns="30256" tIns="0" rIns="30256" bIns="0" anchor="ctr"/>
          <a:lstStyle/>
          <a:p>
            <a:pPr marL="0" marR="0" lvl="0" indent="0" algn="ctr" defTabSz="658731" rtl="0" eaLnBrk="1" fontAlgn="auto" latinLnBrk="0" hangingPunct="1">
              <a:lnSpc>
                <a:spcPct val="100000"/>
              </a:lnSpc>
              <a:spcBef>
                <a:spcPts val="0"/>
              </a:spcBef>
              <a:spcAft>
                <a:spcPts val="0"/>
              </a:spcAft>
              <a:buClrTx/>
              <a:buSzPct val="90000"/>
              <a:buFontTx/>
              <a:buNone/>
              <a:tabLst/>
              <a:defRPr/>
            </a:pPr>
            <a:r>
              <a:rPr lang="en-US" sz="1600" b="1" dirty="0">
                <a:solidFill>
                  <a:prstClr val="white"/>
                </a:solidFill>
                <a:latin typeface="Optima" panose="02000503060000020004"/>
                <a:cs typeface="Arial"/>
              </a:rPr>
              <a:t>Preparation to Data to be uploaded to SAP</a:t>
            </a:r>
          </a:p>
        </p:txBody>
      </p:sp>
    </p:spTree>
    <p:extLst>
      <p:ext uri="{BB962C8B-B14F-4D97-AF65-F5344CB8AC3E}">
        <p14:creationId xmlns:p14="http://schemas.microsoft.com/office/powerpoint/2010/main" val="7830399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121" y="1"/>
            <a:ext cx="11470099" cy="826603"/>
          </a:xfrm>
          <a:noFill/>
          <a:ln w="9525">
            <a:noFill/>
            <a:miter lim="800000"/>
            <a:headEnd/>
            <a:tailEnd/>
          </a:ln>
          <a:effectLst/>
        </p:spPr>
        <p:txBody>
          <a:bodyPr vert="horz" lIns="68580" tIns="34291" rIns="68580" bIns="34291" rtlCol="0" anchor="ctr">
            <a:noAutofit/>
          </a:bodyPr>
          <a:lstStyle/>
          <a:p>
            <a:pPr defTabSz="914196" fontAlgn="base">
              <a:spcAft>
                <a:spcPct val="0"/>
              </a:spcAft>
            </a:pPr>
            <a:r>
              <a:rPr lang="en-US" sz="2400" b="1" dirty="0">
                <a:latin typeface="Optima" panose="02000503060000020004"/>
              </a:rPr>
              <a:t>Key assumptions (In Scope &amp; Out of Scope) – 1/2</a:t>
            </a:r>
          </a:p>
        </p:txBody>
      </p:sp>
      <p:sp>
        <p:nvSpPr>
          <p:cNvPr id="6" name="Rectangle 5"/>
          <p:cNvSpPr/>
          <p:nvPr/>
        </p:nvSpPr>
        <p:spPr>
          <a:xfrm>
            <a:off x="-12489" y="945874"/>
            <a:ext cx="11922369" cy="6801862"/>
          </a:xfrm>
          <a:prstGeom prst="rect">
            <a:avLst/>
          </a:prstGeom>
        </p:spPr>
        <p:txBody>
          <a:bodyPr wrap="square">
            <a:spAutoFit/>
          </a:bodyPr>
          <a:lstStyle/>
          <a:p>
            <a:pPr marL="742844" lvl="1" indent="-285737" defTabSz="1219170">
              <a:buFont typeface="Wingdings" panose="05000000000000000000" pitchFamily="2" charset="2"/>
              <a:buChar char="ü"/>
            </a:pPr>
            <a:r>
              <a:rPr lang="en-US" sz="1500" dirty="0">
                <a:solidFill>
                  <a:srgbClr val="10479B"/>
                </a:solidFill>
                <a:latin typeface="Optima" panose="02000503060000020004"/>
              </a:rPr>
              <a:t>Data extract from source systems will be extracted by WTTCO and given to PiLog in excel along with any documentation needed</a:t>
            </a:r>
          </a:p>
          <a:p>
            <a:pPr marL="457107" lvl="1" defTabSz="1219170"/>
            <a:endParaRPr lang="en-US" sz="1500" dirty="0">
              <a:solidFill>
                <a:srgbClr val="10479B"/>
              </a:solidFill>
              <a:latin typeface="Optima" panose="02000503060000020004"/>
            </a:endParaRPr>
          </a:p>
          <a:p>
            <a:pPr marL="742844" lvl="1" indent="-285737" defTabSz="1219170">
              <a:buFont typeface="Wingdings" panose="05000000000000000000" pitchFamily="2" charset="2"/>
              <a:buChar char="ü"/>
            </a:pPr>
            <a:r>
              <a:rPr lang="en-US" sz="1500" dirty="0">
                <a:solidFill>
                  <a:srgbClr val="10479B"/>
                </a:solidFill>
                <a:latin typeface="Optima" panose="02000503060000020004"/>
                <a:ea typeface="Times New Roman" panose="02020603050405020304" pitchFamily="18" charset="0"/>
                <a:cs typeface="Tahoma" panose="020B0604030504040204" pitchFamily="34" charset="0"/>
              </a:rPr>
              <a:t>Design decisions business rules for data validation during the Business process Analysis session </a:t>
            </a:r>
          </a:p>
          <a:p>
            <a:pPr marL="457107" lvl="1" defTabSz="1219170"/>
            <a:endParaRPr lang="en-US" sz="1500" dirty="0">
              <a:solidFill>
                <a:srgbClr val="10479B"/>
              </a:solidFill>
              <a:latin typeface="Optima" panose="02000503060000020004"/>
              <a:ea typeface="Times New Roman" panose="02020603050405020304" pitchFamily="18" charset="0"/>
              <a:cs typeface="Tahoma" panose="020B0604030504040204" pitchFamily="34" charset="0"/>
            </a:endParaRPr>
          </a:p>
          <a:p>
            <a:pPr marL="742844" lvl="1" indent="-285737" defTabSz="1219170">
              <a:buFont typeface="Wingdings" panose="05000000000000000000" pitchFamily="2" charset="2"/>
              <a:buChar char="ü"/>
            </a:pPr>
            <a:r>
              <a:rPr lang="en-US" sz="1500" dirty="0">
                <a:solidFill>
                  <a:srgbClr val="10479B"/>
                </a:solidFill>
                <a:latin typeface="Optima" panose="02000503060000020004"/>
              </a:rPr>
              <a:t>Project will be executed on Onsite – Offsite model</a:t>
            </a:r>
          </a:p>
          <a:p>
            <a:pPr marL="742844" lvl="1" indent="-285737" defTabSz="1219170">
              <a:buFont typeface="Wingdings" panose="05000000000000000000" pitchFamily="2" charset="2"/>
              <a:buChar char="ü"/>
            </a:pPr>
            <a:endParaRPr lang="en-US" sz="1500" dirty="0">
              <a:solidFill>
                <a:srgbClr val="10479B"/>
              </a:solidFill>
              <a:latin typeface="Optima" panose="02000503060000020004"/>
            </a:endParaRPr>
          </a:p>
          <a:p>
            <a:pPr marL="742844" lvl="1" indent="-285737" defTabSz="1219170">
              <a:buFont typeface="Wingdings" panose="05000000000000000000" pitchFamily="2" charset="2"/>
              <a:buChar char="ü"/>
            </a:pPr>
            <a:r>
              <a:rPr lang="en-US" sz="1500" dirty="0">
                <a:solidFill>
                  <a:srgbClr val="10479B"/>
                </a:solidFill>
                <a:latin typeface="Optima" panose="02000503060000020004"/>
              </a:rPr>
              <a:t>Data will be given to </a:t>
            </a:r>
            <a:r>
              <a:rPr lang="en-US" sz="1500" dirty="0" err="1">
                <a:solidFill>
                  <a:srgbClr val="10479B"/>
                </a:solidFill>
                <a:latin typeface="Optima" panose="02000503060000020004"/>
              </a:rPr>
              <a:t>PiLog</a:t>
            </a:r>
            <a:r>
              <a:rPr lang="en-US" sz="1500" dirty="0">
                <a:solidFill>
                  <a:srgbClr val="10479B"/>
                </a:solidFill>
                <a:latin typeface="Optima" panose="02000503060000020004"/>
              </a:rPr>
              <a:t> and it will be worked from their offshore data center ODC in Hyderabad, India post NDA and regulatory signed agreements</a:t>
            </a:r>
          </a:p>
          <a:p>
            <a:pPr marL="457107" lvl="1" defTabSz="1219170"/>
            <a:endParaRPr lang="en-US" sz="1500" dirty="0">
              <a:solidFill>
                <a:srgbClr val="10479B"/>
              </a:solidFill>
              <a:latin typeface="Optima" panose="02000503060000020004"/>
            </a:endParaRPr>
          </a:p>
          <a:p>
            <a:pPr marL="742844" lvl="1" indent="-285737" defTabSz="1219170">
              <a:buFont typeface="Wingdings" panose="05000000000000000000" pitchFamily="2" charset="2"/>
              <a:buChar char="ü"/>
            </a:pPr>
            <a:r>
              <a:rPr lang="en-US" sz="1500" dirty="0">
                <a:solidFill>
                  <a:srgbClr val="10479B"/>
                </a:solidFill>
                <a:latin typeface="Optima" panose="02000503060000020004"/>
              </a:rPr>
              <a:t>WTTCO will provide access, security pass, seating, internet and logistics needed for the onsite team</a:t>
            </a:r>
          </a:p>
          <a:p>
            <a:pPr marL="742844" lvl="1" indent="-285737" defTabSz="1219170">
              <a:buFont typeface="Wingdings" panose="05000000000000000000" pitchFamily="2" charset="2"/>
              <a:buChar char="ü"/>
            </a:pPr>
            <a:endParaRPr lang="en-US" sz="1500" dirty="0">
              <a:solidFill>
                <a:srgbClr val="10479B"/>
              </a:solidFill>
              <a:latin typeface="Optima" panose="02000503060000020004"/>
            </a:endParaRPr>
          </a:p>
          <a:p>
            <a:pPr marL="742844" lvl="1" indent="-285737" defTabSz="1219170">
              <a:buFont typeface="Wingdings" panose="05000000000000000000" pitchFamily="2" charset="2"/>
              <a:buChar char="ü"/>
            </a:pPr>
            <a:r>
              <a:rPr lang="en-US" sz="1500" dirty="0">
                <a:solidFill>
                  <a:srgbClr val="10479B"/>
                </a:solidFill>
                <a:latin typeface="Optima" panose="02000503060000020004"/>
              </a:rPr>
              <a:t>WTTCO to involve its warehouse , IT,  Maintenance and relevant teams during the project execution/implementation phase</a:t>
            </a:r>
          </a:p>
          <a:p>
            <a:pPr marL="742844" lvl="1" indent="-285737" defTabSz="1219170">
              <a:buFont typeface="Wingdings" panose="05000000000000000000" pitchFamily="2" charset="2"/>
              <a:buChar char="ü"/>
            </a:pPr>
            <a:endParaRPr lang="en-US" sz="1500" dirty="0">
              <a:solidFill>
                <a:srgbClr val="10479B"/>
              </a:solidFill>
              <a:latin typeface="Optima" panose="02000503060000020004"/>
              <a:ea typeface="Calibri" panose="020F0502020204030204" pitchFamily="34" charset="0"/>
            </a:endParaRPr>
          </a:p>
          <a:p>
            <a:pPr marL="742863" lvl="1" indent="-285744" defTabSz="1219170">
              <a:buFont typeface="Wingdings" panose="05000000000000000000" pitchFamily="2" charset="2"/>
              <a:buChar char="ü"/>
            </a:pPr>
            <a:r>
              <a:rPr lang="en-US" sz="1500" dirty="0">
                <a:solidFill>
                  <a:srgbClr val="10479B"/>
                </a:solidFill>
                <a:latin typeface="Optima" panose="02000503060000020004"/>
              </a:rPr>
              <a:t>Any new requirements which are not part of the agreed scope defined with assumptions would follow the Change Control procedures will have changes in timelines and commercials</a:t>
            </a:r>
          </a:p>
          <a:p>
            <a:pPr marL="457119" lvl="1" defTabSz="1219170"/>
            <a:endParaRPr lang="en-US" sz="1500" dirty="0">
              <a:solidFill>
                <a:srgbClr val="10479B"/>
              </a:solidFill>
              <a:latin typeface="Optima" panose="02000503060000020004"/>
            </a:endParaRPr>
          </a:p>
          <a:p>
            <a:pPr marL="742863" lvl="1" indent="-285744" defTabSz="1219170">
              <a:buFont typeface="Wingdings" panose="05000000000000000000" pitchFamily="2" charset="2"/>
              <a:buChar char="ü"/>
            </a:pPr>
            <a:r>
              <a:rPr lang="en-US" sz="1500" dirty="0">
                <a:solidFill>
                  <a:srgbClr val="10479B"/>
                </a:solidFill>
                <a:latin typeface="Optima" panose="02000503060000020004"/>
              </a:rPr>
              <a:t>Any other activity and deliverables not stated in the document are considered out of scope</a:t>
            </a:r>
          </a:p>
          <a:p>
            <a:pPr marL="457119" lvl="1" defTabSz="1219170"/>
            <a:endParaRPr lang="en-US" sz="1500" dirty="0">
              <a:solidFill>
                <a:srgbClr val="10479B"/>
              </a:solidFill>
              <a:latin typeface="Optima" panose="02000503060000020004"/>
            </a:endParaRPr>
          </a:p>
          <a:p>
            <a:pPr marL="742844" lvl="1" indent="-285737" defTabSz="1219170">
              <a:buFont typeface="Wingdings" panose="05000000000000000000" pitchFamily="2" charset="2"/>
              <a:buChar char="ü"/>
            </a:pPr>
            <a:r>
              <a:rPr lang="en-US" sz="1500" dirty="0">
                <a:solidFill>
                  <a:srgbClr val="10479B"/>
                </a:solidFill>
                <a:latin typeface="Optima" panose="02000503060000020004"/>
                <a:cs typeface="Tahoma" panose="020B0604030504040204" pitchFamily="34" charset="0"/>
              </a:rPr>
              <a:t>All the documents required by </a:t>
            </a:r>
            <a:r>
              <a:rPr lang="en-US" sz="1500" dirty="0" err="1">
                <a:solidFill>
                  <a:srgbClr val="10479B"/>
                </a:solidFill>
                <a:latin typeface="Optima" panose="02000503060000020004"/>
                <a:cs typeface="Tahoma" panose="020B0604030504040204" pitchFamily="34" charset="0"/>
              </a:rPr>
              <a:t>PiLog</a:t>
            </a:r>
            <a:r>
              <a:rPr lang="en-US" sz="1500" dirty="0">
                <a:solidFill>
                  <a:srgbClr val="10479B"/>
                </a:solidFill>
                <a:latin typeface="Optima" panose="02000503060000020004"/>
                <a:cs typeface="Tahoma" panose="020B0604030504040204" pitchFamily="34" charset="0"/>
              </a:rPr>
              <a:t> related to the scope of work will be delivered by WTTCO to </a:t>
            </a:r>
            <a:r>
              <a:rPr lang="en-US" sz="1500" dirty="0" err="1">
                <a:solidFill>
                  <a:srgbClr val="10479B"/>
                </a:solidFill>
                <a:latin typeface="Optima" panose="02000503060000020004"/>
                <a:cs typeface="Tahoma" panose="020B0604030504040204" pitchFamily="34" charset="0"/>
              </a:rPr>
              <a:t>PiLog</a:t>
            </a:r>
            <a:r>
              <a:rPr lang="en-US" sz="1500" dirty="0">
                <a:solidFill>
                  <a:srgbClr val="10479B"/>
                </a:solidFill>
                <a:latin typeface="Optima" panose="02000503060000020004"/>
                <a:cs typeface="Tahoma" panose="020B0604030504040204" pitchFamily="34" charset="0"/>
              </a:rPr>
              <a:t> in a soft copy</a:t>
            </a:r>
          </a:p>
          <a:p>
            <a:pPr marL="457107" lvl="1" defTabSz="1219170"/>
            <a:endParaRPr lang="en-US" sz="1500" dirty="0">
              <a:solidFill>
                <a:srgbClr val="10479B"/>
              </a:solidFill>
              <a:latin typeface="Optima" panose="02000503060000020004"/>
              <a:cs typeface="Tahoma" panose="020B0604030504040204" pitchFamily="34" charset="0"/>
            </a:endParaRPr>
          </a:p>
          <a:p>
            <a:pPr marL="742844" lvl="1" indent="-285737" defTabSz="1219170">
              <a:buFont typeface="Wingdings" panose="05000000000000000000" pitchFamily="2" charset="2"/>
              <a:buChar char="ü"/>
            </a:pPr>
            <a:r>
              <a:rPr lang="en-US" sz="1500" dirty="0" err="1">
                <a:solidFill>
                  <a:srgbClr val="10479B"/>
                </a:solidFill>
                <a:latin typeface="Optima" panose="02000503060000020004"/>
                <a:cs typeface="Tahoma" panose="020B0604030504040204" pitchFamily="34" charset="0"/>
              </a:rPr>
              <a:t>PiLog</a:t>
            </a:r>
            <a:r>
              <a:rPr lang="en-US" sz="1500" dirty="0">
                <a:solidFill>
                  <a:srgbClr val="10479B"/>
                </a:solidFill>
                <a:latin typeface="Optima" panose="02000503060000020004"/>
                <a:cs typeface="Tahoma" panose="020B0604030504040204" pitchFamily="34" charset="0"/>
              </a:rPr>
              <a:t> proposal and Assumption will form an integral part of any future agreements between </a:t>
            </a:r>
            <a:r>
              <a:rPr lang="en-US" sz="1500" dirty="0" err="1">
                <a:solidFill>
                  <a:srgbClr val="10479B"/>
                </a:solidFill>
                <a:latin typeface="Optima" panose="02000503060000020004"/>
                <a:cs typeface="Tahoma" panose="020B0604030504040204" pitchFamily="34" charset="0"/>
              </a:rPr>
              <a:t>PiLog</a:t>
            </a:r>
            <a:r>
              <a:rPr lang="en-US" sz="1500" dirty="0">
                <a:solidFill>
                  <a:srgbClr val="10479B"/>
                </a:solidFill>
                <a:latin typeface="Optima" panose="02000503060000020004"/>
                <a:cs typeface="Tahoma" panose="020B0604030504040204" pitchFamily="34" charset="0"/>
              </a:rPr>
              <a:t> and NWC</a:t>
            </a:r>
          </a:p>
          <a:p>
            <a:pPr marL="457107" lvl="1" defTabSz="1219170"/>
            <a:endParaRPr lang="en-US" sz="1500" dirty="0">
              <a:solidFill>
                <a:srgbClr val="10479B"/>
              </a:solidFill>
              <a:latin typeface="Optima" panose="02000503060000020004"/>
              <a:cs typeface="Tahoma" panose="020B0604030504040204" pitchFamily="34" charset="0"/>
            </a:endParaRPr>
          </a:p>
          <a:p>
            <a:pPr marL="742844" lvl="1" indent="-285737" defTabSz="1219170">
              <a:buFont typeface="Wingdings" panose="05000000000000000000" pitchFamily="2" charset="2"/>
              <a:buChar char="ü"/>
            </a:pPr>
            <a:r>
              <a:rPr lang="en-US" sz="1500" dirty="0">
                <a:solidFill>
                  <a:srgbClr val="10479B"/>
                </a:solidFill>
                <a:latin typeface="Optima" panose="02000503060000020004"/>
                <a:cs typeface="Tahoma" panose="020B0604030504040204" pitchFamily="34" charset="0"/>
              </a:rPr>
              <a:t>Data upload of Catalogued data into SAP  will be the responsibility of WTTCO.</a:t>
            </a:r>
          </a:p>
          <a:p>
            <a:pPr marL="742863" lvl="1" indent="-285744" defTabSz="1219170">
              <a:buFont typeface="Wingdings" panose="05000000000000000000" pitchFamily="2" charset="2"/>
              <a:buChar char="ü"/>
            </a:pPr>
            <a:endParaRPr lang="en-US" sz="1500" dirty="0">
              <a:solidFill>
                <a:srgbClr val="10479B"/>
              </a:solidFill>
              <a:latin typeface="Optima" panose="02000503060000020004"/>
            </a:endParaRPr>
          </a:p>
          <a:p>
            <a:pPr marL="742844" lvl="1" indent="-285737" defTabSz="1219170">
              <a:buFont typeface="Wingdings" panose="05000000000000000000" pitchFamily="2" charset="2"/>
              <a:buChar char="ü"/>
            </a:pPr>
            <a:endParaRPr lang="en-US" sz="1500" dirty="0">
              <a:solidFill>
                <a:srgbClr val="10479B"/>
              </a:solidFill>
              <a:latin typeface="Optima" panose="02000503060000020004"/>
              <a:cs typeface="Tahoma" panose="020B0604030504040204" pitchFamily="34" charset="0"/>
            </a:endParaRPr>
          </a:p>
          <a:p>
            <a:pPr marL="457119" lvl="1" defTabSz="1219170"/>
            <a:endParaRPr lang="en-US" sz="1500" dirty="0">
              <a:solidFill>
                <a:srgbClr val="10479B"/>
              </a:solidFill>
              <a:latin typeface="Optima" panose="02000503060000020004"/>
            </a:endParaRPr>
          </a:p>
          <a:p>
            <a:pPr marL="742844" lvl="1" indent="-285737" defTabSz="1219170">
              <a:buFont typeface="Wingdings" panose="05000000000000000000" pitchFamily="2" charset="2"/>
              <a:buChar char="ü"/>
            </a:pPr>
            <a:endParaRPr lang="en-US" sz="1500" dirty="0">
              <a:solidFill>
                <a:srgbClr val="10479B"/>
              </a:solidFill>
              <a:latin typeface="Optima" panose="02000503060000020004"/>
              <a:ea typeface="Calibri" panose="020F0502020204030204" pitchFamily="34" charset="0"/>
            </a:endParaRPr>
          </a:p>
          <a:p>
            <a:pPr marL="742844" lvl="1" indent="-285737" defTabSz="1219170">
              <a:buFont typeface="Wingdings" panose="05000000000000000000" pitchFamily="2" charset="2"/>
              <a:buChar char="ü"/>
            </a:pPr>
            <a:endParaRPr lang="en-US" sz="1500" dirty="0">
              <a:solidFill>
                <a:srgbClr val="10479B"/>
              </a:solidFill>
              <a:latin typeface="Optima" panose="02000503060000020004"/>
            </a:endParaRPr>
          </a:p>
          <a:p>
            <a:pPr marL="742844" lvl="1" indent="-285737" defTabSz="1219170">
              <a:buFont typeface="Wingdings" panose="05000000000000000000" pitchFamily="2" charset="2"/>
              <a:buChar char="ü"/>
            </a:pPr>
            <a:endParaRPr lang="en-US" sz="1600" dirty="0">
              <a:solidFill>
                <a:srgbClr val="10479B"/>
              </a:solidFill>
              <a:latin typeface="Optima" panose="02000503060000020004"/>
            </a:endParaRPr>
          </a:p>
        </p:txBody>
      </p:sp>
      <p:sp>
        <p:nvSpPr>
          <p:cNvPr id="7" name="Footer Placeholder 4">
            <a:extLst>
              <a:ext uri="{FF2B5EF4-FFF2-40B4-BE49-F238E27FC236}">
                <a16:creationId xmlns:a16="http://schemas.microsoft.com/office/drawing/2014/main" id="{8191A011-4F8C-4D18-81DD-DC05B87A925B}"/>
              </a:ext>
            </a:extLst>
          </p:cNvPr>
          <p:cNvSpPr>
            <a:spLocks noGrp="1"/>
          </p:cNvSpPr>
          <p:nvPr>
            <p:ph type="ftr" sz="quarter" idx="11"/>
          </p:nvPr>
        </p:nvSpPr>
        <p:spPr>
          <a:xfrm>
            <a:off x="4165600" y="6622089"/>
            <a:ext cx="3860800" cy="226715"/>
          </a:xfrm>
        </p:spPr>
        <p:txBody>
          <a:bodyPr/>
          <a:lstStyle/>
          <a:p>
            <a:r>
              <a:rPr lang="en-ZA" dirty="0">
                <a:solidFill>
                  <a:schemeClr val="accent1"/>
                </a:solidFill>
                <a:latin typeface="Optima" panose="02000503060000020004" pitchFamily="2" charset="0"/>
              </a:rPr>
              <a:t>www.piloggroup.com</a:t>
            </a:r>
          </a:p>
        </p:txBody>
      </p:sp>
      <p:sp>
        <p:nvSpPr>
          <p:cNvPr id="10" name="Date Placeholder 3">
            <a:extLst>
              <a:ext uri="{FF2B5EF4-FFF2-40B4-BE49-F238E27FC236}">
                <a16:creationId xmlns:a16="http://schemas.microsoft.com/office/drawing/2014/main" id="{41F12A96-8491-4FA8-8E86-08B49964D890}"/>
              </a:ext>
            </a:extLst>
          </p:cNvPr>
          <p:cNvSpPr>
            <a:spLocks noGrp="1"/>
          </p:cNvSpPr>
          <p:nvPr>
            <p:ph type="dt" sz="half" idx="10"/>
          </p:nvPr>
        </p:nvSpPr>
        <p:spPr>
          <a:xfrm>
            <a:off x="282120" y="6591609"/>
            <a:ext cx="2186760" cy="226715"/>
          </a:xfrm>
        </p:spPr>
        <p:txBody>
          <a:bodyPr/>
          <a:lstStyle/>
          <a:p>
            <a:r>
              <a:rPr lang="en-ZA" dirty="0">
                <a:solidFill>
                  <a:prstClr val="white"/>
                </a:solidFill>
              </a:rPr>
              <a:t>PiLog</a:t>
            </a:r>
          </a:p>
        </p:txBody>
      </p:sp>
      <p:sp>
        <p:nvSpPr>
          <p:cNvPr id="11" name="Slide Number Placeholder 5">
            <a:extLst>
              <a:ext uri="{FF2B5EF4-FFF2-40B4-BE49-F238E27FC236}">
                <a16:creationId xmlns:a16="http://schemas.microsoft.com/office/drawing/2014/main" id="{6033BA05-73F9-458C-823C-BA1C910CF1D7}"/>
              </a:ext>
            </a:extLst>
          </p:cNvPr>
          <p:cNvSpPr>
            <a:spLocks noGrp="1"/>
          </p:cNvSpPr>
          <p:nvPr>
            <p:ph type="sldNum" sz="quarter" idx="12"/>
          </p:nvPr>
        </p:nvSpPr>
        <p:spPr>
          <a:xfrm>
            <a:off x="10034955" y="6648290"/>
            <a:ext cx="2133600" cy="170036"/>
          </a:xfrm>
        </p:spPr>
        <p:txBody>
          <a:bodyPr/>
          <a:lstStyle/>
          <a:p>
            <a:fld id="{F79FC5F6-1581-D948-A184-FDB0977145C6}" type="slidenum">
              <a:rPr lang="en-ZA">
                <a:solidFill>
                  <a:prstClr val="white"/>
                </a:solidFill>
                <a:latin typeface="Calibri"/>
              </a:rPr>
              <a:pPr/>
              <a:t>48</a:t>
            </a:fld>
            <a:endParaRPr lang="en-ZA" dirty="0">
              <a:solidFill>
                <a:prstClr val="white"/>
              </a:solidFill>
              <a:latin typeface="Calibri"/>
            </a:endParaRPr>
          </a:p>
        </p:txBody>
      </p:sp>
    </p:spTree>
    <p:extLst>
      <p:ext uri="{BB962C8B-B14F-4D97-AF65-F5344CB8AC3E}">
        <p14:creationId xmlns:p14="http://schemas.microsoft.com/office/powerpoint/2010/main" val="5900568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121" y="1"/>
            <a:ext cx="11470099" cy="826603"/>
          </a:xfrm>
          <a:noFill/>
          <a:ln w="9525">
            <a:noFill/>
            <a:miter lim="800000"/>
            <a:headEnd/>
            <a:tailEnd/>
          </a:ln>
          <a:effectLst/>
        </p:spPr>
        <p:txBody>
          <a:bodyPr vert="horz" lIns="68580" tIns="34291" rIns="68580" bIns="34291" rtlCol="0" anchor="ctr">
            <a:noAutofit/>
          </a:bodyPr>
          <a:lstStyle/>
          <a:p>
            <a:pPr defTabSz="914196" fontAlgn="base">
              <a:spcAft>
                <a:spcPct val="0"/>
              </a:spcAft>
            </a:pPr>
            <a:r>
              <a:rPr lang="en-US" sz="2400" b="1" dirty="0">
                <a:latin typeface="Optima" panose="02000503060000020004"/>
              </a:rPr>
              <a:t>Key assumptions (In Scope &amp; Out of Scope) – 2/2</a:t>
            </a:r>
          </a:p>
        </p:txBody>
      </p:sp>
      <p:sp>
        <p:nvSpPr>
          <p:cNvPr id="6" name="Rectangle 5"/>
          <p:cNvSpPr/>
          <p:nvPr/>
        </p:nvSpPr>
        <p:spPr>
          <a:xfrm>
            <a:off x="-12489" y="945874"/>
            <a:ext cx="11922369" cy="3801041"/>
          </a:xfrm>
          <a:prstGeom prst="rect">
            <a:avLst/>
          </a:prstGeom>
        </p:spPr>
        <p:txBody>
          <a:bodyPr wrap="square">
            <a:spAutoFit/>
          </a:bodyPr>
          <a:lstStyle/>
          <a:p>
            <a:pPr marL="742844" lvl="1" indent="-285737" defTabSz="1219170">
              <a:buFont typeface="Wingdings" panose="05000000000000000000" pitchFamily="2" charset="2"/>
              <a:buChar char="ü"/>
            </a:pPr>
            <a:endParaRPr lang="en-US" sz="1500" dirty="0">
              <a:solidFill>
                <a:srgbClr val="10479B"/>
              </a:solidFill>
              <a:latin typeface="Optima" panose="02000503060000020004"/>
            </a:endParaRPr>
          </a:p>
          <a:p>
            <a:pPr marL="742844" lvl="1" indent="-285737" defTabSz="1219170">
              <a:buFont typeface="Wingdings" panose="05000000000000000000" pitchFamily="2" charset="2"/>
              <a:buChar char="ü"/>
            </a:pPr>
            <a:r>
              <a:rPr lang="en-US" sz="1500" dirty="0">
                <a:solidFill>
                  <a:srgbClr val="10479B"/>
                </a:solidFill>
                <a:latin typeface="Optima" panose="02000503060000020004"/>
                <a:cs typeface="Tahoma" panose="020B0604030504040204" pitchFamily="34" charset="0"/>
              </a:rPr>
              <a:t>PiLog will use in-house </a:t>
            </a:r>
            <a:r>
              <a:rPr lang="en-US" sz="1500" dirty="0" err="1">
                <a:solidFill>
                  <a:srgbClr val="10479B"/>
                </a:solidFill>
                <a:latin typeface="Optima" panose="02000503060000020004"/>
                <a:cs typeface="Tahoma" panose="020B0604030504040204" pitchFamily="34" charset="0"/>
              </a:rPr>
              <a:t>iSPIR</a:t>
            </a:r>
            <a:r>
              <a:rPr lang="en-US" sz="1500" dirty="0">
                <a:solidFill>
                  <a:srgbClr val="10479B"/>
                </a:solidFill>
                <a:latin typeface="Optima" panose="02000503060000020004"/>
                <a:cs typeface="Tahoma" panose="020B0604030504040204" pitchFamily="34" charset="0"/>
              </a:rPr>
              <a:t> Software to catalogue the SPIR records</a:t>
            </a:r>
          </a:p>
          <a:p>
            <a:pPr marL="742844" lvl="1" indent="-285737" defTabSz="1219170">
              <a:buFont typeface="Wingdings" panose="05000000000000000000" pitchFamily="2" charset="2"/>
              <a:buChar char="ü"/>
            </a:pPr>
            <a:endParaRPr lang="en-US" sz="1500" dirty="0">
              <a:solidFill>
                <a:srgbClr val="10479B"/>
              </a:solidFill>
              <a:latin typeface="Optima" panose="02000503060000020004"/>
              <a:cs typeface="Tahoma" panose="020B0604030504040204" pitchFamily="34" charset="0"/>
            </a:endParaRPr>
          </a:p>
          <a:p>
            <a:pPr marL="742844" lvl="1" indent="-285737" defTabSz="1219170">
              <a:buFont typeface="Wingdings" panose="05000000000000000000" pitchFamily="2" charset="2"/>
              <a:buChar char="ü"/>
            </a:pPr>
            <a:r>
              <a:rPr lang="en-IN" sz="1500" dirty="0">
                <a:solidFill>
                  <a:srgbClr val="10479B"/>
                </a:solidFill>
                <a:latin typeface="Optima" panose="02000503060000020004"/>
                <a:cs typeface="Tahoma" panose="020B0604030504040204" pitchFamily="34" charset="0"/>
              </a:rPr>
              <a:t>PiLog will deploy on-site consultants on Business Visas as this is a short-term project if required</a:t>
            </a:r>
          </a:p>
          <a:p>
            <a:pPr marL="742844" lvl="1" indent="-285737" defTabSz="1219170">
              <a:buFont typeface="Wingdings" panose="05000000000000000000" pitchFamily="2" charset="2"/>
              <a:buChar char="ü"/>
            </a:pPr>
            <a:endParaRPr lang="en-IN" sz="1500" dirty="0">
              <a:solidFill>
                <a:srgbClr val="10479B"/>
              </a:solidFill>
              <a:latin typeface="Optima" panose="02000503060000020004"/>
              <a:cs typeface="Tahoma" panose="020B0604030504040204" pitchFamily="34" charset="0"/>
            </a:endParaRPr>
          </a:p>
          <a:p>
            <a:pPr marL="742844" lvl="1" indent="-285737" defTabSz="1219170">
              <a:buFont typeface="Wingdings" panose="05000000000000000000" pitchFamily="2" charset="2"/>
              <a:buChar char="ü"/>
            </a:pPr>
            <a:r>
              <a:rPr lang="en-IN" sz="1500" dirty="0">
                <a:solidFill>
                  <a:srgbClr val="10479B"/>
                </a:solidFill>
                <a:latin typeface="Optima" panose="02000503060000020004"/>
                <a:cs typeface="Tahoma" panose="020B0604030504040204" pitchFamily="34" charset="0"/>
              </a:rPr>
              <a:t>The overall deliverables are the excel sheet  (Catalogued data )that will be uploaded to SAP</a:t>
            </a:r>
          </a:p>
          <a:p>
            <a:pPr marL="457107" lvl="1" defTabSz="1219170"/>
            <a:endParaRPr lang="en-IN" sz="1500" dirty="0">
              <a:solidFill>
                <a:srgbClr val="10479B"/>
              </a:solidFill>
              <a:latin typeface="Optima" panose="02000503060000020004"/>
              <a:cs typeface="Tahoma" panose="020B0604030504040204" pitchFamily="34" charset="0"/>
            </a:endParaRPr>
          </a:p>
          <a:p>
            <a:pPr marL="742844" lvl="1" indent="-285737" defTabSz="1219170">
              <a:buFont typeface="Wingdings" panose="05000000000000000000" pitchFamily="2" charset="2"/>
              <a:buChar char="ü"/>
            </a:pPr>
            <a:r>
              <a:rPr lang="en-IN" sz="1500" dirty="0">
                <a:solidFill>
                  <a:srgbClr val="10479B"/>
                </a:solidFill>
                <a:latin typeface="Optima" panose="02000503060000020004"/>
                <a:cs typeface="Tahoma" panose="020B0604030504040204" pitchFamily="34" charset="0"/>
              </a:rPr>
              <a:t>Any changes in the agreed technical proposal or the scope of work will have impact on the commercials </a:t>
            </a:r>
          </a:p>
          <a:p>
            <a:pPr marL="742844" lvl="1" indent="-285737" defTabSz="1219170">
              <a:buFont typeface="Wingdings" panose="05000000000000000000" pitchFamily="2" charset="2"/>
              <a:buChar char="ü"/>
            </a:pPr>
            <a:endParaRPr lang="en-US" sz="1500" dirty="0">
              <a:solidFill>
                <a:srgbClr val="10479B"/>
              </a:solidFill>
              <a:latin typeface="Optima" panose="02000503060000020004"/>
              <a:cs typeface="Tahoma" panose="020B0604030504040204" pitchFamily="34" charset="0"/>
            </a:endParaRPr>
          </a:p>
          <a:p>
            <a:pPr marL="742844" lvl="1" indent="-285737" defTabSz="1219170">
              <a:buFont typeface="Wingdings" panose="05000000000000000000" pitchFamily="2" charset="2"/>
              <a:buChar char="ü"/>
            </a:pPr>
            <a:endParaRPr lang="en-US" sz="1500" dirty="0">
              <a:solidFill>
                <a:srgbClr val="10479B"/>
              </a:solidFill>
              <a:latin typeface="Optima" panose="02000503060000020004"/>
              <a:cs typeface="Tahoma" panose="020B0604030504040204" pitchFamily="34" charset="0"/>
            </a:endParaRPr>
          </a:p>
          <a:p>
            <a:pPr marL="457119" lvl="1" defTabSz="1219170"/>
            <a:endParaRPr lang="en-US" sz="1500" dirty="0">
              <a:solidFill>
                <a:srgbClr val="10479B"/>
              </a:solidFill>
              <a:latin typeface="Optima" panose="02000503060000020004"/>
            </a:endParaRPr>
          </a:p>
          <a:p>
            <a:pPr marL="742844" lvl="1" indent="-285737" defTabSz="1219170">
              <a:buFont typeface="Wingdings" panose="05000000000000000000" pitchFamily="2" charset="2"/>
              <a:buChar char="ü"/>
            </a:pPr>
            <a:endParaRPr lang="en-US" sz="1500" dirty="0">
              <a:solidFill>
                <a:srgbClr val="10479B"/>
              </a:solidFill>
              <a:latin typeface="Optima" panose="02000503060000020004"/>
              <a:cs typeface="Tahoma" panose="020B0604030504040204" pitchFamily="34" charset="0"/>
            </a:endParaRPr>
          </a:p>
          <a:p>
            <a:pPr marL="457119" lvl="1" defTabSz="1219170"/>
            <a:endParaRPr lang="en-US" sz="1500" dirty="0">
              <a:solidFill>
                <a:srgbClr val="10479B"/>
              </a:solidFill>
              <a:latin typeface="Optima" panose="02000503060000020004"/>
            </a:endParaRPr>
          </a:p>
          <a:p>
            <a:pPr marL="742844" lvl="1" indent="-285737" defTabSz="1219170">
              <a:buFont typeface="Wingdings" panose="05000000000000000000" pitchFamily="2" charset="2"/>
              <a:buChar char="ü"/>
            </a:pPr>
            <a:endParaRPr lang="en-US" sz="1500" dirty="0">
              <a:solidFill>
                <a:srgbClr val="10479B"/>
              </a:solidFill>
              <a:latin typeface="Optima" panose="02000503060000020004"/>
              <a:ea typeface="Calibri" panose="020F0502020204030204" pitchFamily="34" charset="0"/>
            </a:endParaRPr>
          </a:p>
          <a:p>
            <a:pPr marL="742844" lvl="1" indent="-285737" defTabSz="1219170">
              <a:buFont typeface="Wingdings" panose="05000000000000000000" pitchFamily="2" charset="2"/>
              <a:buChar char="ü"/>
            </a:pPr>
            <a:endParaRPr lang="en-US" sz="1500" dirty="0">
              <a:solidFill>
                <a:srgbClr val="10479B"/>
              </a:solidFill>
              <a:latin typeface="Optima" panose="02000503060000020004"/>
            </a:endParaRPr>
          </a:p>
          <a:p>
            <a:pPr marL="742844" lvl="1" indent="-285737" defTabSz="1219170">
              <a:buFont typeface="Wingdings" panose="05000000000000000000" pitchFamily="2" charset="2"/>
              <a:buChar char="ü"/>
            </a:pPr>
            <a:endParaRPr lang="en-US" sz="1600" dirty="0">
              <a:solidFill>
                <a:srgbClr val="10479B"/>
              </a:solidFill>
              <a:latin typeface="Optima" panose="02000503060000020004"/>
            </a:endParaRPr>
          </a:p>
        </p:txBody>
      </p:sp>
      <p:sp>
        <p:nvSpPr>
          <p:cNvPr id="7" name="Footer Placeholder 4">
            <a:extLst>
              <a:ext uri="{FF2B5EF4-FFF2-40B4-BE49-F238E27FC236}">
                <a16:creationId xmlns:a16="http://schemas.microsoft.com/office/drawing/2014/main" id="{8191A011-4F8C-4D18-81DD-DC05B87A925B}"/>
              </a:ext>
            </a:extLst>
          </p:cNvPr>
          <p:cNvSpPr>
            <a:spLocks noGrp="1"/>
          </p:cNvSpPr>
          <p:nvPr>
            <p:ph type="ftr" sz="quarter" idx="11"/>
          </p:nvPr>
        </p:nvSpPr>
        <p:spPr>
          <a:xfrm>
            <a:off x="4165600" y="6622089"/>
            <a:ext cx="3860800" cy="226715"/>
          </a:xfrm>
        </p:spPr>
        <p:txBody>
          <a:bodyPr/>
          <a:lstStyle/>
          <a:p>
            <a:r>
              <a:rPr lang="en-ZA" dirty="0">
                <a:solidFill>
                  <a:schemeClr val="accent1"/>
                </a:solidFill>
                <a:latin typeface="Optima" panose="02000503060000020004" pitchFamily="2" charset="0"/>
              </a:rPr>
              <a:t>www.piloggroup.com</a:t>
            </a:r>
          </a:p>
        </p:txBody>
      </p:sp>
      <p:sp>
        <p:nvSpPr>
          <p:cNvPr id="10" name="Date Placeholder 3">
            <a:extLst>
              <a:ext uri="{FF2B5EF4-FFF2-40B4-BE49-F238E27FC236}">
                <a16:creationId xmlns:a16="http://schemas.microsoft.com/office/drawing/2014/main" id="{41F12A96-8491-4FA8-8E86-08B49964D890}"/>
              </a:ext>
            </a:extLst>
          </p:cNvPr>
          <p:cNvSpPr>
            <a:spLocks noGrp="1"/>
          </p:cNvSpPr>
          <p:nvPr>
            <p:ph type="dt" sz="half" idx="10"/>
          </p:nvPr>
        </p:nvSpPr>
        <p:spPr>
          <a:xfrm>
            <a:off x="282120" y="6591609"/>
            <a:ext cx="2186760" cy="226715"/>
          </a:xfrm>
        </p:spPr>
        <p:txBody>
          <a:bodyPr/>
          <a:lstStyle/>
          <a:p>
            <a:r>
              <a:rPr lang="en-ZA" dirty="0">
                <a:solidFill>
                  <a:prstClr val="white"/>
                </a:solidFill>
              </a:rPr>
              <a:t>PiLog</a:t>
            </a:r>
          </a:p>
        </p:txBody>
      </p:sp>
      <p:sp>
        <p:nvSpPr>
          <p:cNvPr id="11" name="Slide Number Placeholder 5">
            <a:extLst>
              <a:ext uri="{FF2B5EF4-FFF2-40B4-BE49-F238E27FC236}">
                <a16:creationId xmlns:a16="http://schemas.microsoft.com/office/drawing/2014/main" id="{6033BA05-73F9-458C-823C-BA1C910CF1D7}"/>
              </a:ext>
            </a:extLst>
          </p:cNvPr>
          <p:cNvSpPr>
            <a:spLocks noGrp="1"/>
          </p:cNvSpPr>
          <p:nvPr>
            <p:ph type="sldNum" sz="quarter" idx="12"/>
          </p:nvPr>
        </p:nvSpPr>
        <p:spPr>
          <a:xfrm>
            <a:off x="10034955" y="6648290"/>
            <a:ext cx="2133600" cy="170036"/>
          </a:xfrm>
        </p:spPr>
        <p:txBody>
          <a:bodyPr/>
          <a:lstStyle/>
          <a:p>
            <a:fld id="{F79FC5F6-1581-D948-A184-FDB0977145C6}" type="slidenum">
              <a:rPr lang="en-ZA">
                <a:solidFill>
                  <a:prstClr val="white"/>
                </a:solidFill>
                <a:latin typeface="Calibri"/>
              </a:rPr>
              <a:pPr/>
              <a:t>49</a:t>
            </a:fld>
            <a:endParaRPr lang="en-ZA" dirty="0">
              <a:solidFill>
                <a:prstClr val="white"/>
              </a:solidFill>
              <a:latin typeface="Calibri"/>
            </a:endParaRPr>
          </a:p>
        </p:txBody>
      </p:sp>
    </p:spTree>
    <p:extLst>
      <p:ext uri="{BB962C8B-B14F-4D97-AF65-F5344CB8AC3E}">
        <p14:creationId xmlns:p14="http://schemas.microsoft.com/office/powerpoint/2010/main" val="2859799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2337" y="-118479"/>
            <a:ext cx="10515600" cy="132556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defTabSz="914400"/>
            <a:r>
              <a:rPr lang="en-US" sz="2700" b="1" dirty="0" err="1">
                <a:solidFill>
                  <a:srgbClr val="0B4A99"/>
                </a:solidFill>
                <a:latin typeface="Optima" charset="0"/>
                <a:ea typeface="+mn-ea"/>
                <a:cs typeface="Arial" panose="020B0604020202020204" pitchFamily="34" charset="0"/>
              </a:rPr>
              <a:t>PiLog’s</a:t>
            </a:r>
            <a:r>
              <a:rPr lang="en-US" sz="2700" b="1" dirty="0">
                <a:solidFill>
                  <a:srgbClr val="0B4A99"/>
                </a:solidFill>
                <a:latin typeface="Optima" charset="0"/>
                <a:ea typeface="+mn-ea"/>
                <a:cs typeface="Arial" panose="020B0604020202020204" pitchFamily="34" charset="0"/>
              </a:rPr>
              <a:t> Industry Experience</a:t>
            </a:r>
          </a:p>
        </p:txBody>
      </p:sp>
      <p:sp>
        <p:nvSpPr>
          <p:cNvPr id="46" name="Slide Number Placeholder 5"/>
          <p:cNvSpPr txBox="1"/>
          <p:nvPr/>
        </p:nvSpPr>
        <p:spPr>
          <a:xfrm>
            <a:off x="11127800" y="6562568"/>
            <a:ext cx="448056"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defRPr/>
            </a:pPr>
            <a:fld id="{F79FC5F6-1581-D948-A184-FDB0977145C6}" type="slidenum">
              <a:rPr kumimoji="0" lang="en-US" sz="1100" b="1" i="0" u="none" strike="noStrike" kern="1200" cap="none" spc="0" normalizeH="0" baseline="0" noProof="0" smtClean="0">
                <a:ln>
                  <a:noFill/>
                </a:ln>
                <a:solidFill>
                  <a:srgbClr val="10479B"/>
                </a:solidFill>
                <a:effectLst/>
                <a:uLnTx/>
                <a:uFillTx/>
                <a:latin typeface="Optima"/>
                <a:ea typeface="+mn-ea"/>
                <a:cs typeface="+mn-cs"/>
              </a:rPr>
              <a:t>5</a:t>
            </a:fld>
            <a:endParaRPr kumimoji="0" lang="en-US" sz="1100" b="1" i="0" u="none" strike="noStrike" kern="1200" cap="none" spc="0" normalizeH="0" baseline="0" noProof="0">
              <a:ln>
                <a:noFill/>
              </a:ln>
              <a:solidFill>
                <a:srgbClr val="10479B"/>
              </a:solidFill>
              <a:effectLst/>
              <a:uLnTx/>
              <a:uFillTx/>
              <a:latin typeface="Optima"/>
              <a:ea typeface="+mn-ea"/>
              <a:cs typeface="+mn-cs"/>
            </a:endParaRPr>
          </a:p>
        </p:txBody>
      </p:sp>
      <p:sp>
        <p:nvSpPr>
          <p:cNvPr id="47" name="Footer Placeholder 4"/>
          <p:cNvSpPr txBox="1"/>
          <p:nvPr/>
        </p:nvSpPr>
        <p:spPr bwMode="gray">
          <a:xfrm>
            <a:off x="3589923" y="6610501"/>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defRPr/>
            </a:pPr>
            <a:r>
              <a:rPr kumimoji="0" lang="en-ZA" sz="1300" b="1" i="0" u="none" strike="noStrike" kern="1200" cap="none" spc="0" normalizeH="0" baseline="0" noProof="0">
                <a:ln>
                  <a:noFill/>
                </a:ln>
                <a:solidFill>
                  <a:srgbClr val="10479B"/>
                </a:solidFill>
                <a:effectLst/>
                <a:uLnTx/>
                <a:uFillTx/>
                <a:latin typeface="Optima"/>
                <a:ea typeface="+mn-ea"/>
                <a:cs typeface="Arial" panose="020B0604020202020204" pitchFamily="34" charset="0"/>
              </a:rPr>
              <a:t>www.piloggroup.com</a:t>
            </a:r>
          </a:p>
        </p:txBody>
      </p:sp>
      <p:sp>
        <p:nvSpPr>
          <p:cNvPr id="48" name="Footer Placeholder 4"/>
          <p:cNvSpPr txBox="1"/>
          <p:nvPr/>
        </p:nvSpPr>
        <p:spPr bwMode="gray">
          <a:xfrm>
            <a:off x="-781710" y="6641539"/>
            <a:ext cx="1004047" cy="207181"/>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 </a:t>
            </a:r>
            <a:r>
              <a:rPr kumimoji="0" lang="en-ZA" sz="1300" b="1" i="0" u="none" strike="noStrike" kern="1200" cap="none" spc="0" normalizeH="0" baseline="0" noProof="0" err="1">
                <a:ln>
                  <a:noFill/>
                </a:ln>
                <a:solidFill>
                  <a:prstClr val="white"/>
                </a:solidFill>
                <a:effectLst/>
                <a:uLnTx/>
                <a:uFillTx/>
                <a:latin typeface="Optima"/>
                <a:ea typeface="+mn-ea"/>
                <a:cs typeface="Arial" panose="020B0604020202020204" pitchFamily="34" charset="0"/>
              </a:rPr>
              <a:t>PiLog</a:t>
            </a:r>
            <a:endPar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endParaRPr>
          </a:p>
        </p:txBody>
      </p:sp>
      <p:sp>
        <p:nvSpPr>
          <p:cNvPr id="50" name="Rectangle 49"/>
          <p:cNvSpPr/>
          <p:nvPr/>
        </p:nvSpPr>
        <p:spPr>
          <a:xfrm>
            <a:off x="590793" y="885626"/>
            <a:ext cx="2027098"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srgbClr val="C00000"/>
                </a:solidFill>
                <a:effectLst/>
                <a:uLnTx/>
                <a:uFillTx/>
                <a:latin typeface="Optima" charset="0"/>
                <a:ea typeface="Optima" charset="0"/>
                <a:cs typeface="Optima" charset="0"/>
              </a:rPr>
              <a:t>Mining &amp; Metals</a:t>
            </a:r>
          </a:p>
        </p:txBody>
      </p:sp>
      <p:sp>
        <p:nvSpPr>
          <p:cNvPr id="51" name="Rectangle 50"/>
          <p:cNvSpPr/>
          <p:nvPr/>
        </p:nvSpPr>
        <p:spPr>
          <a:xfrm>
            <a:off x="6115866" y="1133618"/>
            <a:ext cx="1922385"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srgbClr val="C00000"/>
                </a:solidFill>
                <a:effectLst/>
                <a:uLnTx/>
                <a:uFillTx/>
                <a:latin typeface="Optima" charset="0"/>
                <a:ea typeface="Optima" charset="0"/>
                <a:cs typeface="Optima" charset="0"/>
              </a:rPr>
              <a:t>Manufacturing</a:t>
            </a:r>
          </a:p>
        </p:txBody>
      </p:sp>
      <p:sp>
        <p:nvSpPr>
          <p:cNvPr id="53" name="Rectangle 52"/>
          <p:cNvSpPr/>
          <p:nvPr/>
        </p:nvSpPr>
        <p:spPr>
          <a:xfrm>
            <a:off x="6115866" y="2207290"/>
            <a:ext cx="3332477"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a:ln>
                  <a:noFill/>
                </a:ln>
                <a:solidFill>
                  <a:srgbClr val="CC0000"/>
                </a:solidFill>
                <a:effectLst/>
                <a:uLnTx/>
                <a:uFillTx/>
                <a:latin typeface="Optima" charset="0"/>
                <a:ea typeface="Optima" charset="0"/>
                <a:cs typeface="Optima" charset="0"/>
                <a:sym typeface="+mn-ea"/>
              </a:rPr>
              <a:t>Aerospace &amp; Defense</a:t>
            </a:r>
            <a:endParaRPr kumimoji="0" lang="en-US" sz="1800" b="1" i="0" u="none" strike="noStrike" kern="1200" cap="none" spc="0" normalizeH="0" baseline="0" noProof="0">
              <a:ln>
                <a:noFill/>
              </a:ln>
              <a:solidFill>
                <a:srgbClr val="CC0000"/>
              </a:solidFill>
              <a:effectLst/>
              <a:uLnTx/>
              <a:uFillTx/>
              <a:latin typeface="Optima" charset="0"/>
              <a:ea typeface="Optima" charset="0"/>
              <a:cs typeface="Optima" charset="0"/>
            </a:endParaRPr>
          </a:p>
        </p:txBody>
      </p:sp>
      <p:sp>
        <p:nvSpPr>
          <p:cNvPr id="55" name="Rectangle 54"/>
          <p:cNvSpPr/>
          <p:nvPr/>
        </p:nvSpPr>
        <p:spPr>
          <a:xfrm>
            <a:off x="603422" y="3673156"/>
            <a:ext cx="4024650"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a:ln>
                  <a:noFill/>
                </a:ln>
                <a:solidFill>
                  <a:srgbClr val="C00000"/>
                </a:solidFill>
                <a:effectLst/>
                <a:uLnTx/>
                <a:uFillTx/>
                <a:latin typeface="Optima" charset="0"/>
                <a:ea typeface="Optima" charset="0"/>
                <a:cs typeface="Optima" charset="0"/>
              </a:rPr>
              <a:t>Petro-Chemical &amp; Chemicals</a:t>
            </a:r>
          </a:p>
        </p:txBody>
      </p:sp>
      <p:sp>
        <p:nvSpPr>
          <p:cNvPr id="56" name="Rectangle 55"/>
          <p:cNvSpPr/>
          <p:nvPr/>
        </p:nvSpPr>
        <p:spPr>
          <a:xfrm>
            <a:off x="5715370" y="3469354"/>
            <a:ext cx="2785724"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srgbClr val="C00000"/>
                </a:solidFill>
                <a:effectLst/>
                <a:uLnTx/>
                <a:uFillTx/>
                <a:latin typeface="Optima" charset="0"/>
                <a:ea typeface="Optima" charset="0"/>
                <a:cs typeface="Optima" charset="0"/>
              </a:rPr>
              <a:t>Airports &amp; Aviation</a:t>
            </a:r>
          </a:p>
        </p:txBody>
      </p:sp>
      <p:sp>
        <p:nvSpPr>
          <p:cNvPr id="57" name="Rectangle 56"/>
          <p:cNvSpPr/>
          <p:nvPr/>
        </p:nvSpPr>
        <p:spPr>
          <a:xfrm>
            <a:off x="6157294" y="4569420"/>
            <a:ext cx="2260272"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srgbClr val="C00000"/>
                </a:solidFill>
                <a:effectLst/>
                <a:uLnTx/>
                <a:uFillTx/>
                <a:latin typeface="Optima" charset="0"/>
                <a:ea typeface="Optima" charset="0"/>
                <a:cs typeface="Optima" charset="0"/>
              </a:rPr>
              <a:t>Oil &amp; Gas</a:t>
            </a:r>
          </a:p>
        </p:txBody>
      </p:sp>
      <p:pic>
        <p:nvPicPr>
          <p:cNvPr id="4" name="Picture 3" descr="hindalco-logo"/>
          <p:cNvPicPr>
            <a:picLocks noChangeAspect="1"/>
          </p:cNvPicPr>
          <p:nvPr/>
        </p:nvPicPr>
        <p:blipFill>
          <a:blip r:embed="rId8"/>
          <a:stretch>
            <a:fillRect/>
          </a:stretch>
        </p:blipFill>
        <p:spPr>
          <a:xfrm>
            <a:off x="704636" y="1257143"/>
            <a:ext cx="663575" cy="591820"/>
          </a:xfrm>
          <a:prstGeom prst="rect">
            <a:avLst/>
          </a:prstGeom>
        </p:spPr>
      </p:pic>
      <p:pic>
        <p:nvPicPr>
          <p:cNvPr id="7" name="Picture 6" descr="Vedanta_v2"/>
          <p:cNvPicPr>
            <a:picLocks noChangeAspect="1"/>
          </p:cNvPicPr>
          <p:nvPr/>
        </p:nvPicPr>
        <p:blipFill>
          <a:blip r:embed="rId9"/>
          <a:stretch>
            <a:fillRect/>
          </a:stretch>
        </p:blipFill>
        <p:spPr>
          <a:xfrm>
            <a:off x="1406312" y="1309213"/>
            <a:ext cx="1349442" cy="374015"/>
          </a:xfrm>
          <a:prstGeom prst="rect">
            <a:avLst/>
          </a:prstGeom>
        </p:spPr>
      </p:pic>
      <p:pic>
        <p:nvPicPr>
          <p:cNvPr id="9" name="Picture 8" descr="Impala_v2"/>
          <p:cNvPicPr>
            <a:picLocks noChangeAspect="1"/>
          </p:cNvPicPr>
          <p:nvPr/>
        </p:nvPicPr>
        <p:blipFill>
          <a:blip r:embed="rId10"/>
          <a:stretch>
            <a:fillRect/>
          </a:stretch>
        </p:blipFill>
        <p:spPr>
          <a:xfrm>
            <a:off x="2993176" y="1244443"/>
            <a:ext cx="755842" cy="374015"/>
          </a:xfrm>
          <a:prstGeom prst="rect">
            <a:avLst/>
          </a:prstGeom>
        </p:spPr>
      </p:pic>
      <p:pic>
        <p:nvPicPr>
          <p:cNvPr id="10" name="Picture 9" descr="Lonmin"/>
          <p:cNvPicPr>
            <a:picLocks noChangeAspect="1"/>
          </p:cNvPicPr>
          <p:nvPr/>
        </p:nvPicPr>
        <p:blipFill>
          <a:blip r:embed="rId11"/>
          <a:stretch>
            <a:fillRect/>
          </a:stretch>
        </p:blipFill>
        <p:spPr>
          <a:xfrm>
            <a:off x="4054261" y="1370808"/>
            <a:ext cx="589280" cy="296545"/>
          </a:xfrm>
          <a:prstGeom prst="rect">
            <a:avLst/>
          </a:prstGeom>
        </p:spPr>
      </p:pic>
      <p:pic>
        <p:nvPicPr>
          <p:cNvPr id="11" name="Picture 10" descr="Balco"/>
          <p:cNvPicPr>
            <a:picLocks noChangeAspect="1"/>
          </p:cNvPicPr>
          <p:nvPr/>
        </p:nvPicPr>
        <p:blipFill>
          <a:blip r:embed="rId12"/>
          <a:stretch>
            <a:fillRect/>
          </a:stretch>
        </p:blipFill>
        <p:spPr>
          <a:xfrm>
            <a:off x="4623856" y="1278733"/>
            <a:ext cx="898525" cy="449580"/>
          </a:xfrm>
          <a:prstGeom prst="rect">
            <a:avLst/>
          </a:prstGeom>
        </p:spPr>
      </p:pic>
      <p:pic>
        <p:nvPicPr>
          <p:cNvPr id="14" name="Picture 13" descr="Xstrata"/>
          <p:cNvPicPr>
            <a:picLocks noChangeAspect="1"/>
          </p:cNvPicPr>
          <p:nvPr/>
        </p:nvPicPr>
        <p:blipFill>
          <a:blip r:embed="rId13"/>
          <a:stretch>
            <a:fillRect/>
          </a:stretch>
        </p:blipFill>
        <p:spPr>
          <a:xfrm>
            <a:off x="2818551" y="1891508"/>
            <a:ext cx="853440" cy="427355"/>
          </a:xfrm>
          <a:prstGeom prst="rect">
            <a:avLst/>
          </a:prstGeom>
        </p:spPr>
      </p:pic>
      <p:pic>
        <p:nvPicPr>
          <p:cNvPr id="16" name="Picture 15" descr="Sasol"/>
          <p:cNvPicPr>
            <a:picLocks noChangeAspect="1"/>
          </p:cNvPicPr>
          <p:nvPr/>
        </p:nvPicPr>
        <p:blipFill>
          <a:blip r:embed="rId14"/>
          <a:stretch>
            <a:fillRect/>
          </a:stretch>
        </p:blipFill>
        <p:spPr>
          <a:xfrm>
            <a:off x="817666" y="2814163"/>
            <a:ext cx="1141095" cy="577215"/>
          </a:xfrm>
          <a:prstGeom prst="rect">
            <a:avLst/>
          </a:prstGeom>
        </p:spPr>
      </p:pic>
      <p:pic>
        <p:nvPicPr>
          <p:cNvPr id="19" name="Picture 18" descr="Vale"/>
          <p:cNvPicPr>
            <a:picLocks noChangeAspect="1"/>
          </p:cNvPicPr>
          <p:nvPr/>
        </p:nvPicPr>
        <p:blipFill>
          <a:blip r:embed="rId15"/>
          <a:stretch>
            <a:fillRect/>
          </a:stretch>
        </p:blipFill>
        <p:spPr>
          <a:xfrm>
            <a:off x="3316391" y="2363313"/>
            <a:ext cx="1052830" cy="529590"/>
          </a:xfrm>
          <a:prstGeom prst="rect">
            <a:avLst/>
          </a:prstGeom>
        </p:spPr>
      </p:pic>
      <p:pic>
        <p:nvPicPr>
          <p:cNvPr id="21" name="Picture 20" descr="Angla_American"/>
          <p:cNvPicPr>
            <a:picLocks noChangeAspect="1"/>
          </p:cNvPicPr>
          <p:nvPr/>
        </p:nvPicPr>
        <p:blipFill>
          <a:blip r:embed="rId16"/>
          <a:stretch>
            <a:fillRect/>
          </a:stretch>
        </p:blipFill>
        <p:spPr>
          <a:xfrm>
            <a:off x="603671" y="1886428"/>
            <a:ext cx="1222375" cy="617855"/>
          </a:xfrm>
          <a:prstGeom prst="rect">
            <a:avLst/>
          </a:prstGeom>
        </p:spPr>
      </p:pic>
      <p:pic>
        <p:nvPicPr>
          <p:cNvPr id="22" name="Picture 21" descr="MA'ADEN"/>
          <p:cNvPicPr>
            <a:picLocks noChangeAspect="1"/>
          </p:cNvPicPr>
          <p:nvPr/>
        </p:nvPicPr>
        <p:blipFill>
          <a:blip r:embed="rId17"/>
          <a:stretch>
            <a:fillRect/>
          </a:stretch>
        </p:blipFill>
        <p:spPr>
          <a:xfrm>
            <a:off x="4325406" y="2328388"/>
            <a:ext cx="1161415" cy="584200"/>
          </a:xfrm>
          <a:prstGeom prst="rect">
            <a:avLst/>
          </a:prstGeom>
        </p:spPr>
      </p:pic>
      <p:pic>
        <p:nvPicPr>
          <p:cNvPr id="23" name="Picture 22" descr="aloco"/>
          <p:cNvPicPr>
            <a:picLocks noChangeAspect="1"/>
          </p:cNvPicPr>
          <p:nvPr/>
        </p:nvPicPr>
        <p:blipFill>
          <a:blip r:embed="rId18"/>
          <a:stretch>
            <a:fillRect/>
          </a:stretch>
        </p:blipFill>
        <p:spPr>
          <a:xfrm>
            <a:off x="2243241" y="1798163"/>
            <a:ext cx="601980" cy="545465"/>
          </a:xfrm>
          <a:prstGeom prst="rect">
            <a:avLst/>
          </a:prstGeom>
        </p:spPr>
      </p:pic>
      <p:pic>
        <p:nvPicPr>
          <p:cNvPr id="24" name="Picture 23" descr="rion"/>
          <p:cNvPicPr>
            <a:picLocks noChangeAspect="1"/>
          </p:cNvPicPr>
          <p:nvPr/>
        </p:nvPicPr>
        <p:blipFill>
          <a:blip r:embed="rId19"/>
          <a:stretch>
            <a:fillRect/>
          </a:stretch>
        </p:blipFill>
        <p:spPr>
          <a:xfrm>
            <a:off x="4005759" y="2132449"/>
            <a:ext cx="461251" cy="211179"/>
          </a:xfrm>
          <a:prstGeom prst="rect">
            <a:avLst/>
          </a:prstGeom>
        </p:spPr>
      </p:pic>
      <p:pic>
        <p:nvPicPr>
          <p:cNvPr id="13" name="Picture 12" descr="Harmony"/>
          <p:cNvPicPr>
            <a:picLocks noChangeAspect="1"/>
          </p:cNvPicPr>
          <p:nvPr/>
        </p:nvPicPr>
        <p:blipFill>
          <a:blip r:embed="rId20"/>
          <a:stretch>
            <a:fillRect/>
          </a:stretch>
        </p:blipFill>
        <p:spPr>
          <a:xfrm>
            <a:off x="4456216" y="1848963"/>
            <a:ext cx="1028065" cy="514350"/>
          </a:xfrm>
          <a:prstGeom prst="rect">
            <a:avLst/>
          </a:prstGeom>
        </p:spPr>
      </p:pic>
      <p:pic>
        <p:nvPicPr>
          <p:cNvPr id="15" name="Picture 14" descr="Bhpdilliton"/>
          <p:cNvPicPr>
            <a:picLocks noChangeAspect="1"/>
          </p:cNvPicPr>
          <p:nvPr/>
        </p:nvPicPr>
        <p:blipFill>
          <a:blip r:embed="rId21"/>
          <a:stretch>
            <a:fillRect/>
          </a:stretch>
        </p:blipFill>
        <p:spPr>
          <a:xfrm>
            <a:off x="1920661" y="2797653"/>
            <a:ext cx="1313815" cy="540385"/>
          </a:xfrm>
          <a:prstGeom prst="rect">
            <a:avLst/>
          </a:prstGeom>
        </p:spPr>
      </p:pic>
      <p:pic>
        <p:nvPicPr>
          <p:cNvPr id="17" name="Picture 16" descr="Severstal"/>
          <p:cNvPicPr>
            <a:picLocks noChangeAspect="1"/>
          </p:cNvPicPr>
          <p:nvPr/>
        </p:nvPicPr>
        <p:blipFill>
          <a:blip r:embed="rId22"/>
          <a:stretch>
            <a:fillRect/>
          </a:stretch>
        </p:blipFill>
        <p:spPr>
          <a:xfrm>
            <a:off x="3111286" y="2821783"/>
            <a:ext cx="1059180" cy="532765"/>
          </a:xfrm>
          <a:prstGeom prst="rect">
            <a:avLst/>
          </a:prstGeom>
        </p:spPr>
      </p:pic>
      <p:pic>
        <p:nvPicPr>
          <p:cNvPr id="25" name="Picture 24" descr="download"/>
          <p:cNvPicPr>
            <a:picLocks noChangeAspect="1"/>
          </p:cNvPicPr>
          <p:nvPr/>
        </p:nvPicPr>
        <p:blipFill>
          <a:blip r:embed="rId23"/>
          <a:stretch>
            <a:fillRect/>
          </a:stretch>
        </p:blipFill>
        <p:spPr>
          <a:xfrm>
            <a:off x="1391706" y="1848963"/>
            <a:ext cx="884555" cy="159385"/>
          </a:xfrm>
          <a:prstGeom prst="rect">
            <a:avLst/>
          </a:prstGeom>
        </p:spPr>
      </p:pic>
      <p:pic>
        <p:nvPicPr>
          <p:cNvPr id="18" name="Picture 17" descr="Anglo_Gold_Ashanti"/>
          <p:cNvPicPr>
            <a:picLocks noChangeAspect="1"/>
          </p:cNvPicPr>
          <p:nvPr/>
        </p:nvPicPr>
        <p:blipFill>
          <a:blip r:embed="rId24"/>
          <a:stretch>
            <a:fillRect/>
          </a:stretch>
        </p:blipFill>
        <p:spPr>
          <a:xfrm>
            <a:off x="4269526" y="2810988"/>
            <a:ext cx="1156335" cy="550545"/>
          </a:xfrm>
          <a:prstGeom prst="rect">
            <a:avLst/>
          </a:prstGeom>
        </p:spPr>
      </p:pic>
      <p:pic>
        <p:nvPicPr>
          <p:cNvPr id="26" name="Picture 25" descr="hindustan zinc"/>
          <p:cNvPicPr>
            <a:picLocks noChangeAspect="1"/>
          </p:cNvPicPr>
          <p:nvPr/>
        </p:nvPicPr>
        <p:blipFill>
          <a:blip r:embed="rId25"/>
          <a:stretch>
            <a:fillRect/>
          </a:stretch>
        </p:blipFill>
        <p:spPr>
          <a:xfrm>
            <a:off x="650026" y="2450308"/>
            <a:ext cx="1409065" cy="435610"/>
          </a:xfrm>
          <a:prstGeom prst="rect">
            <a:avLst/>
          </a:prstGeom>
        </p:spPr>
      </p:pic>
      <p:pic>
        <p:nvPicPr>
          <p:cNvPr id="29" name="Picture 28" descr="Technip"/>
          <p:cNvPicPr>
            <a:picLocks noChangeAspect="1"/>
          </p:cNvPicPr>
          <p:nvPr/>
        </p:nvPicPr>
        <p:blipFill>
          <a:blip r:embed="rId26"/>
          <a:stretch>
            <a:fillRect/>
          </a:stretch>
        </p:blipFill>
        <p:spPr>
          <a:xfrm>
            <a:off x="785281" y="4235293"/>
            <a:ext cx="1008380" cy="506730"/>
          </a:xfrm>
          <a:prstGeom prst="rect">
            <a:avLst/>
          </a:prstGeom>
        </p:spPr>
      </p:pic>
      <p:pic>
        <p:nvPicPr>
          <p:cNvPr id="34" name="Picture 33" descr="sastech"/>
          <p:cNvPicPr>
            <a:picLocks noChangeAspect="1"/>
          </p:cNvPicPr>
          <p:nvPr/>
        </p:nvPicPr>
        <p:blipFill>
          <a:blip r:embed="rId27"/>
          <a:stretch>
            <a:fillRect/>
          </a:stretch>
        </p:blipFill>
        <p:spPr>
          <a:xfrm>
            <a:off x="1816521" y="4097498"/>
            <a:ext cx="699770" cy="699770"/>
          </a:xfrm>
          <a:prstGeom prst="rect">
            <a:avLst/>
          </a:prstGeom>
        </p:spPr>
      </p:pic>
      <p:pic>
        <p:nvPicPr>
          <p:cNvPr id="35" name="Picture 34" descr="science and technology south africa logo"/>
          <p:cNvPicPr>
            <a:picLocks noChangeAspect="1"/>
          </p:cNvPicPr>
          <p:nvPr/>
        </p:nvPicPr>
        <p:blipFill>
          <a:blip r:embed="rId28"/>
          <a:stretch>
            <a:fillRect/>
          </a:stretch>
        </p:blipFill>
        <p:spPr>
          <a:xfrm>
            <a:off x="2617891" y="4267678"/>
            <a:ext cx="1054100" cy="417830"/>
          </a:xfrm>
          <a:prstGeom prst="rect">
            <a:avLst/>
          </a:prstGeom>
        </p:spPr>
      </p:pic>
      <p:pic>
        <p:nvPicPr>
          <p:cNvPr id="36" name="Picture 35" descr="jg summit olefins"/>
          <p:cNvPicPr>
            <a:picLocks noChangeAspect="1"/>
          </p:cNvPicPr>
          <p:nvPr/>
        </p:nvPicPr>
        <p:blipFill>
          <a:blip r:embed="rId29"/>
          <a:stretch>
            <a:fillRect/>
          </a:stretch>
        </p:blipFill>
        <p:spPr>
          <a:xfrm>
            <a:off x="3671991" y="4187033"/>
            <a:ext cx="1323340" cy="579755"/>
          </a:xfrm>
          <a:prstGeom prst="rect">
            <a:avLst/>
          </a:prstGeom>
        </p:spPr>
      </p:pic>
      <p:pic>
        <p:nvPicPr>
          <p:cNvPr id="37" name="Picture 36" descr="la condesa logo"/>
          <p:cNvPicPr>
            <a:picLocks noChangeAspect="1"/>
          </p:cNvPicPr>
          <p:nvPr/>
        </p:nvPicPr>
        <p:blipFill>
          <a:blip r:embed="rId30"/>
          <a:stretch>
            <a:fillRect/>
          </a:stretch>
        </p:blipFill>
        <p:spPr>
          <a:xfrm>
            <a:off x="4726091" y="4242278"/>
            <a:ext cx="833120" cy="500380"/>
          </a:xfrm>
          <a:prstGeom prst="rect">
            <a:avLst/>
          </a:prstGeom>
        </p:spPr>
      </p:pic>
      <p:pic>
        <p:nvPicPr>
          <p:cNvPr id="38" name="Picture 37" descr="Sabic"/>
          <p:cNvPicPr>
            <a:picLocks noChangeAspect="1"/>
          </p:cNvPicPr>
          <p:nvPr/>
        </p:nvPicPr>
        <p:blipFill>
          <a:blip r:embed="rId31"/>
          <a:stretch>
            <a:fillRect/>
          </a:stretch>
        </p:blipFill>
        <p:spPr>
          <a:xfrm>
            <a:off x="650026" y="4904583"/>
            <a:ext cx="931545" cy="471170"/>
          </a:xfrm>
          <a:prstGeom prst="rect">
            <a:avLst/>
          </a:prstGeom>
        </p:spPr>
      </p:pic>
      <p:pic>
        <p:nvPicPr>
          <p:cNvPr id="39" name="Picture 38" descr="Sable"/>
          <p:cNvPicPr>
            <a:picLocks noChangeAspect="1"/>
          </p:cNvPicPr>
          <p:nvPr/>
        </p:nvPicPr>
        <p:blipFill>
          <a:blip r:embed="rId32"/>
          <a:stretch>
            <a:fillRect/>
          </a:stretch>
        </p:blipFill>
        <p:spPr>
          <a:xfrm>
            <a:off x="1523786" y="4912203"/>
            <a:ext cx="1050925" cy="525780"/>
          </a:xfrm>
          <a:prstGeom prst="rect">
            <a:avLst/>
          </a:prstGeom>
        </p:spPr>
      </p:pic>
      <p:pic>
        <p:nvPicPr>
          <p:cNvPr id="41" name="Picture 40" descr="Natref"/>
          <p:cNvPicPr>
            <a:picLocks noChangeAspect="1"/>
          </p:cNvPicPr>
          <p:nvPr/>
        </p:nvPicPr>
        <p:blipFill>
          <a:blip r:embed="rId33"/>
          <a:stretch>
            <a:fillRect/>
          </a:stretch>
        </p:blipFill>
        <p:spPr>
          <a:xfrm>
            <a:off x="3451646" y="4766788"/>
            <a:ext cx="873760" cy="439420"/>
          </a:xfrm>
          <a:prstGeom prst="rect">
            <a:avLst/>
          </a:prstGeom>
        </p:spPr>
      </p:pic>
      <p:pic>
        <p:nvPicPr>
          <p:cNvPr id="40" name="Picture 39" descr="Sasol"/>
          <p:cNvPicPr>
            <a:picLocks noChangeAspect="1"/>
          </p:cNvPicPr>
          <p:nvPr/>
        </p:nvPicPr>
        <p:blipFill>
          <a:blip r:embed="rId14"/>
          <a:stretch>
            <a:fillRect/>
          </a:stretch>
        </p:blipFill>
        <p:spPr>
          <a:xfrm>
            <a:off x="2516291" y="4706463"/>
            <a:ext cx="1062355" cy="537210"/>
          </a:xfrm>
          <a:prstGeom prst="rect">
            <a:avLst/>
          </a:prstGeom>
        </p:spPr>
      </p:pic>
      <p:pic>
        <p:nvPicPr>
          <p:cNvPr id="42" name="Picture 41" descr="qafac"/>
          <p:cNvPicPr>
            <a:picLocks noChangeAspect="1"/>
          </p:cNvPicPr>
          <p:nvPr/>
        </p:nvPicPr>
        <p:blipFill>
          <a:blip r:embed="rId34"/>
          <a:stretch>
            <a:fillRect/>
          </a:stretch>
        </p:blipFill>
        <p:spPr>
          <a:xfrm>
            <a:off x="4054261" y="4830288"/>
            <a:ext cx="607695" cy="607695"/>
          </a:xfrm>
          <a:prstGeom prst="rect">
            <a:avLst/>
          </a:prstGeom>
        </p:spPr>
      </p:pic>
      <p:pic>
        <p:nvPicPr>
          <p:cNvPr id="43" name="Picture 42" descr="polyfil logo"/>
          <p:cNvPicPr>
            <a:picLocks noChangeAspect="1"/>
          </p:cNvPicPr>
          <p:nvPr/>
        </p:nvPicPr>
        <p:blipFill>
          <a:blip r:embed="rId35"/>
          <a:srcRect t="28733" b="28367"/>
          <a:stretch>
            <a:fillRect/>
          </a:stretch>
        </p:blipFill>
        <p:spPr>
          <a:xfrm>
            <a:off x="4662591" y="4916648"/>
            <a:ext cx="948055" cy="407035"/>
          </a:xfrm>
          <a:prstGeom prst="rect">
            <a:avLst/>
          </a:prstGeom>
        </p:spPr>
      </p:pic>
      <p:pic>
        <p:nvPicPr>
          <p:cNvPr id="44" name="Picture 43" descr="Sadara"/>
          <p:cNvPicPr>
            <a:picLocks noChangeAspect="1"/>
          </p:cNvPicPr>
          <p:nvPr/>
        </p:nvPicPr>
        <p:blipFill>
          <a:blip r:embed="rId36"/>
          <a:stretch>
            <a:fillRect/>
          </a:stretch>
        </p:blipFill>
        <p:spPr>
          <a:xfrm>
            <a:off x="2887766" y="5551013"/>
            <a:ext cx="982980" cy="491490"/>
          </a:xfrm>
          <a:prstGeom prst="rect">
            <a:avLst/>
          </a:prstGeom>
        </p:spPr>
      </p:pic>
      <p:pic>
        <p:nvPicPr>
          <p:cNvPr id="45" name="Picture 44" descr="arrazi logo"/>
          <p:cNvPicPr>
            <a:picLocks noChangeAspect="1"/>
          </p:cNvPicPr>
          <p:nvPr/>
        </p:nvPicPr>
        <p:blipFill>
          <a:blip r:embed="rId37"/>
          <a:srcRect t="26283" b="20959"/>
          <a:stretch>
            <a:fillRect/>
          </a:stretch>
        </p:blipFill>
        <p:spPr>
          <a:xfrm>
            <a:off x="690031" y="5551013"/>
            <a:ext cx="828675" cy="437515"/>
          </a:xfrm>
          <a:prstGeom prst="rect">
            <a:avLst/>
          </a:prstGeom>
        </p:spPr>
      </p:pic>
      <p:pic>
        <p:nvPicPr>
          <p:cNvPr id="52" name="Picture 51" descr="tasenee log"/>
          <p:cNvPicPr>
            <a:picLocks noChangeAspect="1"/>
          </p:cNvPicPr>
          <p:nvPr/>
        </p:nvPicPr>
        <p:blipFill>
          <a:blip r:embed="rId38"/>
          <a:srcRect t="38633" b="40667"/>
          <a:stretch>
            <a:fillRect/>
          </a:stretch>
        </p:blipFill>
        <p:spPr>
          <a:xfrm>
            <a:off x="2579156" y="5278598"/>
            <a:ext cx="1291590" cy="266700"/>
          </a:xfrm>
          <a:prstGeom prst="rect">
            <a:avLst/>
          </a:prstGeom>
        </p:spPr>
      </p:pic>
      <p:pic>
        <p:nvPicPr>
          <p:cNvPr id="58" name="Picture 57" descr="arya wamraw samaneh co logo"/>
          <p:cNvPicPr>
            <a:picLocks noChangeAspect="1"/>
          </p:cNvPicPr>
          <p:nvPr/>
        </p:nvPicPr>
        <p:blipFill>
          <a:blip r:embed="rId39"/>
          <a:stretch>
            <a:fillRect/>
          </a:stretch>
        </p:blipFill>
        <p:spPr>
          <a:xfrm>
            <a:off x="3956471" y="5603718"/>
            <a:ext cx="770890" cy="385445"/>
          </a:xfrm>
          <a:prstGeom prst="rect">
            <a:avLst/>
          </a:prstGeom>
        </p:spPr>
      </p:pic>
      <p:pic>
        <p:nvPicPr>
          <p:cNvPr id="59" name="Picture 58" descr="sahara net logo"/>
          <p:cNvPicPr>
            <a:picLocks noChangeAspect="1"/>
          </p:cNvPicPr>
          <p:nvPr/>
        </p:nvPicPr>
        <p:blipFill>
          <a:blip r:embed="rId40"/>
          <a:stretch>
            <a:fillRect/>
          </a:stretch>
        </p:blipFill>
        <p:spPr>
          <a:xfrm>
            <a:off x="4799116" y="5639278"/>
            <a:ext cx="811530" cy="281305"/>
          </a:xfrm>
          <a:prstGeom prst="rect">
            <a:avLst/>
          </a:prstGeom>
        </p:spPr>
      </p:pic>
      <p:sp>
        <p:nvSpPr>
          <p:cNvPr id="60" name="Rounded Rectangle 59"/>
          <p:cNvSpPr/>
          <p:nvPr>
            <p:custDataLst>
              <p:tags r:id="rId1"/>
            </p:custDataLst>
          </p:nvPr>
        </p:nvSpPr>
        <p:spPr>
          <a:xfrm>
            <a:off x="6158016" y="1498443"/>
            <a:ext cx="4833620" cy="577215"/>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61" name="Picture 60" descr="fapa Manufacturing logo"/>
          <p:cNvPicPr>
            <a:picLocks noChangeAspect="1"/>
          </p:cNvPicPr>
          <p:nvPr/>
        </p:nvPicPr>
        <p:blipFill>
          <a:blip r:embed="rId41"/>
          <a:stretch>
            <a:fillRect/>
          </a:stretch>
        </p:blipFill>
        <p:spPr>
          <a:xfrm>
            <a:off x="6246281" y="1617028"/>
            <a:ext cx="1257300" cy="473710"/>
          </a:xfrm>
          <a:prstGeom prst="rect">
            <a:avLst/>
          </a:prstGeom>
        </p:spPr>
      </p:pic>
      <p:pic>
        <p:nvPicPr>
          <p:cNvPr id="62" name="Picture 61" descr="rockewell automation"/>
          <p:cNvPicPr>
            <a:picLocks noChangeAspect="1"/>
          </p:cNvPicPr>
          <p:nvPr/>
        </p:nvPicPr>
        <p:blipFill>
          <a:blip r:embed="rId42"/>
          <a:srcRect t="24603" b="24531"/>
          <a:stretch>
            <a:fillRect/>
          </a:stretch>
        </p:blipFill>
        <p:spPr>
          <a:xfrm>
            <a:off x="7652806" y="1622268"/>
            <a:ext cx="1260475" cy="335280"/>
          </a:xfrm>
          <a:prstGeom prst="rect">
            <a:avLst/>
          </a:prstGeom>
        </p:spPr>
      </p:pic>
      <p:pic>
        <p:nvPicPr>
          <p:cNvPr id="63" name="Picture 62" descr="nampak logo"/>
          <p:cNvPicPr>
            <a:picLocks noChangeAspect="1"/>
          </p:cNvPicPr>
          <p:nvPr/>
        </p:nvPicPr>
        <p:blipFill>
          <a:blip r:embed="rId43"/>
          <a:stretch>
            <a:fillRect/>
          </a:stretch>
        </p:blipFill>
        <p:spPr>
          <a:xfrm>
            <a:off x="8977416" y="1561943"/>
            <a:ext cx="1131570" cy="417830"/>
          </a:xfrm>
          <a:prstGeom prst="rect">
            <a:avLst/>
          </a:prstGeom>
        </p:spPr>
      </p:pic>
      <p:pic>
        <p:nvPicPr>
          <p:cNvPr id="64" name="Picture 63" descr="union coop logo"/>
          <p:cNvPicPr>
            <a:picLocks noChangeAspect="1"/>
          </p:cNvPicPr>
          <p:nvPr/>
        </p:nvPicPr>
        <p:blipFill>
          <a:blip r:embed="rId44"/>
          <a:stretch>
            <a:fillRect/>
          </a:stretch>
        </p:blipFill>
        <p:spPr>
          <a:xfrm>
            <a:off x="10172486" y="1561943"/>
            <a:ext cx="495300" cy="468630"/>
          </a:xfrm>
          <a:prstGeom prst="rect">
            <a:avLst/>
          </a:prstGeom>
        </p:spPr>
      </p:pic>
      <p:pic>
        <p:nvPicPr>
          <p:cNvPr id="66" name="Picture 65" descr="UAE Armed Forces"/>
          <p:cNvPicPr>
            <a:picLocks noChangeAspect="1"/>
          </p:cNvPicPr>
          <p:nvPr/>
        </p:nvPicPr>
        <p:blipFill>
          <a:blip r:embed="rId45"/>
          <a:srcRect l="21261" r="21395"/>
          <a:stretch>
            <a:fillRect/>
          </a:stretch>
        </p:blipFill>
        <p:spPr>
          <a:xfrm>
            <a:off x="6340261" y="2800511"/>
            <a:ext cx="542925" cy="493395"/>
          </a:xfrm>
          <a:prstGeom prst="rect">
            <a:avLst/>
          </a:prstGeom>
        </p:spPr>
      </p:pic>
      <p:pic>
        <p:nvPicPr>
          <p:cNvPr id="67" name="Picture 66" descr="Y Magazine"/>
          <p:cNvPicPr>
            <a:picLocks noChangeAspect="1"/>
          </p:cNvPicPr>
          <p:nvPr/>
        </p:nvPicPr>
        <p:blipFill>
          <a:blip r:embed="rId46"/>
          <a:stretch>
            <a:fillRect/>
          </a:stretch>
        </p:blipFill>
        <p:spPr>
          <a:xfrm>
            <a:off x="6910491" y="2801938"/>
            <a:ext cx="637540" cy="637540"/>
          </a:xfrm>
          <a:prstGeom prst="rect">
            <a:avLst/>
          </a:prstGeom>
        </p:spPr>
      </p:pic>
      <p:sp>
        <p:nvSpPr>
          <p:cNvPr id="65" name="Rounded Rectangle 64"/>
          <p:cNvSpPr/>
          <p:nvPr>
            <p:custDataLst>
              <p:tags r:id="rId2"/>
            </p:custDataLst>
          </p:nvPr>
        </p:nvSpPr>
        <p:spPr>
          <a:xfrm>
            <a:off x="6212626" y="2706213"/>
            <a:ext cx="4810125" cy="685800"/>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68" name="Picture 67" descr="South African Air Force"/>
          <p:cNvPicPr>
            <a:picLocks noChangeAspect="1"/>
          </p:cNvPicPr>
          <p:nvPr/>
        </p:nvPicPr>
        <p:blipFill>
          <a:blip r:embed="rId47"/>
          <a:stretch>
            <a:fillRect/>
          </a:stretch>
        </p:blipFill>
        <p:spPr>
          <a:xfrm>
            <a:off x="7568986" y="2784318"/>
            <a:ext cx="1070610" cy="525780"/>
          </a:xfrm>
          <a:prstGeom prst="rect">
            <a:avLst/>
          </a:prstGeom>
        </p:spPr>
      </p:pic>
      <p:pic>
        <p:nvPicPr>
          <p:cNvPr id="69" name="Picture 68" descr="liy"/>
          <p:cNvPicPr>
            <a:picLocks noChangeAspect="1"/>
          </p:cNvPicPr>
          <p:nvPr/>
        </p:nvPicPr>
        <p:blipFill>
          <a:blip r:embed="rId48"/>
          <a:srcRect t="13949" b="16103"/>
          <a:stretch>
            <a:fillRect/>
          </a:stretch>
        </p:blipFill>
        <p:spPr>
          <a:xfrm>
            <a:off x="8663726" y="2815116"/>
            <a:ext cx="1273175" cy="464185"/>
          </a:xfrm>
          <a:prstGeom prst="rect">
            <a:avLst/>
          </a:prstGeom>
        </p:spPr>
      </p:pic>
      <p:pic>
        <p:nvPicPr>
          <p:cNvPr id="70" name="Picture 69" descr="ff"/>
          <p:cNvPicPr>
            <a:picLocks noChangeAspect="1"/>
          </p:cNvPicPr>
          <p:nvPr/>
        </p:nvPicPr>
        <p:blipFill>
          <a:blip r:embed="rId49"/>
          <a:srcRect l="-12" t="17049" r="12" b="14536"/>
          <a:stretch>
            <a:fillRect/>
          </a:stretch>
        </p:blipFill>
        <p:spPr>
          <a:xfrm>
            <a:off x="9961031" y="2815116"/>
            <a:ext cx="1018540" cy="464185"/>
          </a:xfrm>
          <a:prstGeom prst="rect">
            <a:avLst/>
          </a:prstGeom>
        </p:spPr>
      </p:pic>
      <p:sp>
        <p:nvSpPr>
          <p:cNvPr id="71" name="Rounded Rectangle 70"/>
          <p:cNvSpPr/>
          <p:nvPr>
            <p:custDataLst>
              <p:tags r:id="rId3"/>
            </p:custDataLst>
          </p:nvPr>
        </p:nvSpPr>
        <p:spPr>
          <a:xfrm>
            <a:off x="5771058" y="3866947"/>
            <a:ext cx="5552976" cy="634527"/>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72" name="Picture 71" descr="1"/>
          <p:cNvPicPr>
            <a:picLocks noChangeAspect="1"/>
          </p:cNvPicPr>
          <p:nvPr/>
        </p:nvPicPr>
        <p:blipFill>
          <a:blip r:embed="rId50"/>
          <a:srcRect t="13333" b="33443"/>
          <a:stretch>
            <a:fillRect/>
          </a:stretch>
        </p:blipFill>
        <p:spPr>
          <a:xfrm>
            <a:off x="5984418" y="3905683"/>
            <a:ext cx="1427480" cy="505460"/>
          </a:xfrm>
          <a:prstGeom prst="rect">
            <a:avLst/>
          </a:prstGeom>
        </p:spPr>
      </p:pic>
      <p:pic>
        <p:nvPicPr>
          <p:cNvPr id="75" name="Picture 74" descr="3"/>
          <p:cNvPicPr>
            <a:picLocks noChangeAspect="1"/>
          </p:cNvPicPr>
          <p:nvPr/>
        </p:nvPicPr>
        <p:blipFill>
          <a:blip r:embed="rId51"/>
          <a:stretch>
            <a:fillRect/>
          </a:stretch>
        </p:blipFill>
        <p:spPr>
          <a:xfrm>
            <a:off x="7724291" y="3939932"/>
            <a:ext cx="883083" cy="416279"/>
          </a:xfrm>
          <a:prstGeom prst="rect">
            <a:avLst/>
          </a:prstGeom>
        </p:spPr>
      </p:pic>
      <p:sp>
        <p:nvSpPr>
          <p:cNvPr id="76" name="Rounded Rectangle 75"/>
          <p:cNvSpPr/>
          <p:nvPr>
            <p:custDataLst>
              <p:tags r:id="rId4"/>
            </p:custDataLst>
          </p:nvPr>
        </p:nvSpPr>
        <p:spPr>
          <a:xfrm>
            <a:off x="6165001" y="4982689"/>
            <a:ext cx="4066814" cy="1560450"/>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77" name="Picture 76" descr="ADNOC"/>
          <p:cNvPicPr>
            <a:picLocks noChangeAspect="1"/>
          </p:cNvPicPr>
          <p:nvPr/>
        </p:nvPicPr>
        <p:blipFill>
          <a:blip r:embed="rId52"/>
          <a:srcRect l="31464" r="35028"/>
          <a:stretch>
            <a:fillRect/>
          </a:stretch>
        </p:blipFill>
        <p:spPr>
          <a:xfrm>
            <a:off x="6267236" y="5037298"/>
            <a:ext cx="486372" cy="729558"/>
          </a:xfrm>
          <a:prstGeom prst="rect">
            <a:avLst/>
          </a:prstGeom>
        </p:spPr>
      </p:pic>
      <p:pic>
        <p:nvPicPr>
          <p:cNvPr id="78" name="Picture 77" descr="KJO"/>
          <p:cNvPicPr>
            <a:picLocks noChangeAspect="1"/>
          </p:cNvPicPr>
          <p:nvPr/>
        </p:nvPicPr>
        <p:blipFill>
          <a:blip r:embed="rId53"/>
          <a:stretch>
            <a:fillRect/>
          </a:stretch>
        </p:blipFill>
        <p:spPr>
          <a:xfrm>
            <a:off x="7020346" y="5095083"/>
            <a:ext cx="825905" cy="415271"/>
          </a:xfrm>
          <a:prstGeom prst="rect">
            <a:avLst/>
          </a:prstGeom>
        </p:spPr>
      </p:pic>
      <p:pic>
        <p:nvPicPr>
          <p:cNvPr id="79" name="Picture 78" descr="Noble Energy"/>
          <p:cNvPicPr>
            <a:picLocks noChangeAspect="1"/>
          </p:cNvPicPr>
          <p:nvPr/>
        </p:nvPicPr>
        <p:blipFill>
          <a:blip r:embed="rId54"/>
          <a:srcRect b="16988"/>
          <a:stretch>
            <a:fillRect/>
          </a:stretch>
        </p:blipFill>
        <p:spPr>
          <a:xfrm>
            <a:off x="7008281" y="5531964"/>
            <a:ext cx="845483" cy="354990"/>
          </a:xfrm>
          <a:prstGeom prst="rect">
            <a:avLst/>
          </a:prstGeom>
        </p:spPr>
      </p:pic>
      <p:pic>
        <p:nvPicPr>
          <p:cNvPr id="80" name="Picture 79" descr="Cairn"/>
          <p:cNvPicPr>
            <a:picLocks noChangeAspect="1"/>
          </p:cNvPicPr>
          <p:nvPr/>
        </p:nvPicPr>
        <p:blipFill>
          <a:blip r:embed="rId55"/>
          <a:srcRect l="14972" t="7527" r="15611" b="8132"/>
          <a:stretch>
            <a:fillRect/>
          </a:stretch>
        </p:blipFill>
        <p:spPr>
          <a:xfrm>
            <a:off x="8173506" y="5062698"/>
            <a:ext cx="689885" cy="423514"/>
          </a:xfrm>
          <a:prstGeom prst="rect">
            <a:avLst/>
          </a:prstGeom>
        </p:spPr>
      </p:pic>
      <p:pic>
        <p:nvPicPr>
          <p:cNvPr id="84" name="Content Placeholder 83" descr="sausi aramco logo"/>
          <p:cNvPicPr>
            <a:picLocks noGrp="1" noChangeAspect="1"/>
          </p:cNvPicPr>
          <p:nvPr>
            <p:ph idx="1"/>
            <p:custDataLst>
              <p:tags r:id="rId5"/>
            </p:custDataLst>
          </p:nvPr>
        </p:nvPicPr>
        <p:blipFill>
          <a:blip r:embed="rId56"/>
          <a:srcRect t="23214" b="19841"/>
          <a:stretch>
            <a:fillRect/>
          </a:stretch>
        </p:blipFill>
        <p:spPr>
          <a:xfrm>
            <a:off x="8166522" y="5580224"/>
            <a:ext cx="1232932" cy="338502"/>
          </a:xfrm>
          <a:prstGeom prst="rect">
            <a:avLst/>
          </a:prstGeom>
        </p:spPr>
      </p:pic>
      <p:pic>
        <p:nvPicPr>
          <p:cNvPr id="85" name="Picture 84" descr="dragon oil logo"/>
          <p:cNvPicPr>
            <a:picLocks noChangeAspect="1"/>
          </p:cNvPicPr>
          <p:nvPr/>
        </p:nvPicPr>
        <p:blipFill>
          <a:blip r:embed="rId57"/>
          <a:stretch>
            <a:fillRect/>
          </a:stretch>
        </p:blipFill>
        <p:spPr>
          <a:xfrm>
            <a:off x="7072825" y="5973573"/>
            <a:ext cx="496161" cy="399299"/>
          </a:xfrm>
          <a:prstGeom prst="rect">
            <a:avLst/>
          </a:prstGeom>
        </p:spPr>
      </p:pic>
      <p:pic>
        <p:nvPicPr>
          <p:cNvPr id="81" name="Picture 80" descr="BP"/>
          <p:cNvPicPr>
            <a:picLocks noChangeAspect="1"/>
          </p:cNvPicPr>
          <p:nvPr/>
        </p:nvPicPr>
        <p:blipFill>
          <a:blip r:embed="rId58"/>
          <a:srcRect l="14641" t="12308" r="17680" b="8077"/>
          <a:stretch>
            <a:fillRect/>
          </a:stretch>
        </p:blipFill>
        <p:spPr>
          <a:xfrm>
            <a:off x="9055521" y="5093178"/>
            <a:ext cx="665155" cy="393632"/>
          </a:xfrm>
          <a:prstGeom prst="rect">
            <a:avLst/>
          </a:prstGeom>
        </p:spPr>
      </p:pic>
      <p:pic>
        <p:nvPicPr>
          <p:cNvPr id="86" name="Picture 85" descr="YASREF logo"/>
          <p:cNvPicPr>
            <a:picLocks noChangeAspect="1"/>
          </p:cNvPicPr>
          <p:nvPr/>
        </p:nvPicPr>
        <p:blipFill>
          <a:blip r:embed="rId59"/>
          <a:stretch>
            <a:fillRect/>
          </a:stretch>
        </p:blipFill>
        <p:spPr>
          <a:xfrm>
            <a:off x="8543049" y="5973573"/>
            <a:ext cx="674974" cy="503416"/>
          </a:xfrm>
          <a:prstGeom prst="rect">
            <a:avLst/>
          </a:prstGeom>
        </p:spPr>
      </p:pic>
      <p:pic>
        <p:nvPicPr>
          <p:cNvPr id="87" name="Picture 86" descr="ORPIC logo"/>
          <p:cNvPicPr>
            <a:picLocks noChangeAspect="1"/>
          </p:cNvPicPr>
          <p:nvPr/>
        </p:nvPicPr>
        <p:blipFill>
          <a:blip r:embed="rId60"/>
          <a:stretch>
            <a:fillRect/>
          </a:stretch>
        </p:blipFill>
        <p:spPr>
          <a:xfrm>
            <a:off x="7760296" y="6033499"/>
            <a:ext cx="413210" cy="301922"/>
          </a:xfrm>
          <a:prstGeom prst="rect">
            <a:avLst/>
          </a:prstGeom>
        </p:spPr>
      </p:pic>
      <p:pic>
        <p:nvPicPr>
          <p:cNvPr id="88" name="Picture 87" descr="oq logo"/>
          <p:cNvPicPr>
            <a:picLocks noChangeAspect="1"/>
          </p:cNvPicPr>
          <p:nvPr/>
        </p:nvPicPr>
        <p:blipFill>
          <a:blip r:embed="rId61"/>
          <a:stretch>
            <a:fillRect/>
          </a:stretch>
        </p:blipFill>
        <p:spPr>
          <a:xfrm>
            <a:off x="9473790" y="5639278"/>
            <a:ext cx="758024" cy="586003"/>
          </a:xfrm>
          <a:prstGeom prst="rect">
            <a:avLst/>
          </a:prstGeom>
        </p:spPr>
      </p:pic>
      <p:sp>
        <p:nvSpPr>
          <p:cNvPr id="28" name="Rounded Rectangle 27"/>
          <p:cNvSpPr/>
          <p:nvPr>
            <p:custDataLst>
              <p:tags r:id="rId6"/>
            </p:custDataLst>
          </p:nvPr>
        </p:nvSpPr>
        <p:spPr>
          <a:xfrm>
            <a:off x="650026" y="4082258"/>
            <a:ext cx="5043588" cy="2361320"/>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 name="Rounded Rectangle 2"/>
          <p:cNvSpPr/>
          <p:nvPr/>
        </p:nvSpPr>
        <p:spPr>
          <a:xfrm>
            <a:off x="591042" y="1284448"/>
            <a:ext cx="5073015" cy="2331720"/>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2" name="Picture 1" descr="272121"/>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2175931" y="2513173"/>
            <a:ext cx="1275715" cy="215265"/>
          </a:xfrm>
          <a:prstGeom prst="rect">
            <a:avLst/>
          </a:prstGeom>
        </p:spPr>
      </p:pic>
      <p:pic>
        <p:nvPicPr>
          <p:cNvPr id="1026" name="Picture 2">
            <a:extLst>
              <a:ext uri="{FF2B5EF4-FFF2-40B4-BE49-F238E27FC236}">
                <a16:creationId xmlns:a16="http://schemas.microsoft.com/office/drawing/2014/main" id="{98B4ABBE-3488-D6C5-8355-E9ED09CE62B2}"/>
              </a:ext>
            </a:extLst>
          </p:cNvPr>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3494093" y="1676424"/>
            <a:ext cx="918626" cy="4326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0" descr="No photo description available.">
            <a:extLst>
              <a:ext uri="{FF2B5EF4-FFF2-40B4-BE49-F238E27FC236}">
                <a16:creationId xmlns:a16="http://schemas.microsoft.com/office/drawing/2014/main" id="{3B570F2D-BFA8-7902-BCB7-685630BC1D58}"/>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6330274" y="5830480"/>
            <a:ext cx="410988" cy="41098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ome | Riyadh Airports Company">
            <a:extLst>
              <a:ext uri="{FF2B5EF4-FFF2-40B4-BE49-F238E27FC236}">
                <a16:creationId xmlns:a16="http://schemas.microsoft.com/office/drawing/2014/main" id="{D5B23C29-2AE3-086E-C98B-2E2F9BEE6E0B}"/>
              </a:ext>
            </a:extLst>
          </p:cNvPr>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8924785" y="3882659"/>
            <a:ext cx="963572" cy="52789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d Sea Global - Wikipedia">
            <a:extLst>
              <a:ext uri="{FF2B5EF4-FFF2-40B4-BE49-F238E27FC236}">
                <a16:creationId xmlns:a16="http://schemas.microsoft.com/office/drawing/2014/main" id="{A24FA03C-198A-BC37-0361-862765946EE1}"/>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9999822" y="3954872"/>
            <a:ext cx="1271027" cy="47924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dvanced Petrochemical Company | LinkedIn">
            <a:extLst>
              <a:ext uri="{FF2B5EF4-FFF2-40B4-BE49-F238E27FC236}">
                <a16:creationId xmlns:a16="http://schemas.microsoft.com/office/drawing/2014/main" id="{2A3C5B6A-2C43-C5A9-CC6C-D94DB161EB42}"/>
              </a:ext>
            </a:extLst>
          </p:cNvPr>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1555998" y="5466266"/>
            <a:ext cx="884179" cy="78194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9081780D-788F-0BA3-E205-46736CDD06F9}"/>
              </a:ext>
            </a:extLst>
          </p:cNvPr>
          <p:cNvSpPr/>
          <p:nvPr/>
        </p:nvSpPr>
        <p:spPr>
          <a:xfrm>
            <a:off x="10178493" y="4701044"/>
            <a:ext cx="2260272"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srgbClr val="C00000"/>
                </a:solidFill>
                <a:effectLst/>
                <a:uLnTx/>
                <a:uFillTx/>
                <a:latin typeface="Optima" charset="0"/>
                <a:ea typeface="Optima" charset="0"/>
                <a:cs typeface="Optima" charset="0"/>
              </a:rPr>
              <a:t>Insurance</a:t>
            </a:r>
          </a:p>
        </p:txBody>
      </p:sp>
      <p:pic>
        <p:nvPicPr>
          <p:cNvPr id="20" name="Picture 2" descr="Legal expat workers eligible for GOSI | Arab News">
            <a:extLst>
              <a:ext uri="{FF2B5EF4-FFF2-40B4-BE49-F238E27FC236}">
                <a16:creationId xmlns:a16="http://schemas.microsoft.com/office/drawing/2014/main" id="{CD883164-3A36-FB43-7FE3-39CA6E2D6A94}"/>
              </a:ext>
            </a:extLst>
          </p:cNvPr>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10296690" y="5185493"/>
            <a:ext cx="1290148" cy="724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9017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121" y="1"/>
            <a:ext cx="11470099" cy="826603"/>
          </a:xfrm>
          <a:noFill/>
          <a:ln w="9525">
            <a:noFill/>
            <a:miter lim="800000"/>
            <a:headEnd/>
            <a:tailEnd/>
          </a:ln>
          <a:effectLst/>
        </p:spPr>
        <p:txBody>
          <a:bodyPr vert="horz" lIns="68580" tIns="34291" rIns="68580" bIns="34291" rtlCol="0" anchor="ctr">
            <a:noAutofit/>
          </a:bodyPr>
          <a:lstStyle/>
          <a:p>
            <a:pPr defTabSz="914196" fontAlgn="base">
              <a:spcAft>
                <a:spcPct val="0"/>
              </a:spcAft>
            </a:pPr>
            <a:r>
              <a:rPr lang="en-US" sz="2400" b="1" dirty="0">
                <a:latin typeface="Optima" panose="02000503060000020004"/>
              </a:rPr>
              <a:t>Addendum/Clarifications from WTTCCO</a:t>
            </a:r>
          </a:p>
        </p:txBody>
      </p:sp>
      <p:sp>
        <p:nvSpPr>
          <p:cNvPr id="7" name="Footer Placeholder 4">
            <a:extLst>
              <a:ext uri="{FF2B5EF4-FFF2-40B4-BE49-F238E27FC236}">
                <a16:creationId xmlns:a16="http://schemas.microsoft.com/office/drawing/2014/main" id="{8191A011-4F8C-4D18-81DD-DC05B87A925B}"/>
              </a:ext>
            </a:extLst>
          </p:cNvPr>
          <p:cNvSpPr>
            <a:spLocks noGrp="1"/>
          </p:cNvSpPr>
          <p:nvPr>
            <p:ph type="ftr" sz="quarter" idx="11"/>
          </p:nvPr>
        </p:nvSpPr>
        <p:spPr>
          <a:xfrm>
            <a:off x="4165600" y="6622089"/>
            <a:ext cx="3860800" cy="226715"/>
          </a:xfrm>
        </p:spPr>
        <p:txBody>
          <a:bodyPr/>
          <a:lstStyle/>
          <a:p>
            <a:r>
              <a:rPr lang="en-ZA" dirty="0">
                <a:solidFill>
                  <a:schemeClr val="accent1"/>
                </a:solidFill>
                <a:latin typeface="Optima" panose="02000503060000020004" pitchFamily="2" charset="0"/>
              </a:rPr>
              <a:t>www.piloggroup.com</a:t>
            </a:r>
          </a:p>
        </p:txBody>
      </p:sp>
      <p:sp>
        <p:nvSpPr>
          <p:cNvPr id="10" name="Date Placeholder 3">
            <a:extLst>
              <a:ext uri="{FF2B5EF4-FFF2-40B4-BE49-F238E27FC236}">
                <a16:creationId xmlns:a16="http://schemas.microsoft.com/office/drawing/2014/main" id="{41F12A96-8491-4FA8-8E86-08B49964D890}"/>
              </a:ext>
            </a:extLst>
          </p:cNvPr>
          <p:cNvSpPr>
            <a:spLocks noGrp="1"/>
          </p:cNvSpPr>
          <p:nvPr>
            <p:ph type="dt" sz="half" idx="10"/>
          </p:nvPr>
        </p:nvSpPr>
        <p:spPr>
          <a:xfrm>
            <a:off x="282120" y="6591609"/>
            <a:ext cx="2186760" cy="226715"/>
          </a:xfrm>
        </p:spPr>
        <p:txBody>
          <a:bodyPr/>
          <a:lstStyle/>
          <a:p>
            <a:r>
              <a:rPr lang="en-ZA" dirty="0">
                <a:solidFill>
                  <a:prstClr val="white"/>
                </a:solidFill>
              </a:rPr>
              <a:t>PiLog</a:t>
            </a:r>
          </a:p>
        </p:txBody>
      </p:sp>
      <p:sp>
        <p:nvSpPr>
          <p:cNvPr id="11" name="Slide Number Placeholder 5">
            <a:extLst>
              <a:ext uri="{FF2B5EF4-FFF2-40B4-BE49-F238E27FC236}">
                <a16:creationId xmlns:a16="http://schemas.microsoft.com/office/drawing/2014/main" id="{6033BA05-73F9-458C-823C-BA1C910CF1D7}"/>
              </a:ext>
            </a:extLst>
          </p:cNvPr>
          <p:cNvSpPr>
            <a:spLocks noGrp="1"/>
          </p:cNvSpPr>
          <p:nvPr>
            <p:ph type="sldNum" sz="quarter" idx="12"/>
          </p:nvPr>
        </p:nvSpPr>
        <p:spPr>
          <a:xfrm>
            <a:off x="10034955" y="6648290"/>
            <a:ext cx="2133600" cy="170036"/>
          </a:xfrm>
        </p:spPr>
        <p:txBody>
          <a:bodyPr/>
          <a:lstStyle/>
          <a:p>
            <a:fld id="{F79FC5F6-1581-D948-A184-FDB0977145C6}" type="slidenum">
              <a:rPr lang="en-ZA">
                <a:solidFill>
                  <a:prstClr val="white"/>
                </a:solidFill>
                <a:latin typeface="Calibri"/>
              </a:rPr>
              <a:pPr/>
              <a:t>50</a:t>
            </a:fld>
            <a:endParaRPr lang="en-ZA" dirty="0">
              <a:solidFill>
                <a:prstClr val="white"/>
              </a:solidFill>
              <a:latin typeface="Calibri"/>
            </a:endParaRPr>
          </a:p>
        </p:txBody>
      </p:sp>
      <p:pic>
        <p:nvPicPr>
          <p:cNvPr id="3" name="Picture 2">
            <a:extLst>
              <a:ext uri="{FF2B5EF4-FFF2-40B4-BE49-F238E27FC236}">
                <a16:creationId xmlns:a16="http://schemas.microsoft.com/office/drawing/2014/main" id="{8FC67F3A-FC30-D985-9CB8-4C5D369F0F49}"/>
              </a:ext>
            </a:extLst>
          </p:cNvPr>
          <p:cNvPicPr>
            <a:picLocks noChangeAspect="1"/>
          </p:cNvPicPr>
          <p:nvPr/>
        </p:nvPicPr>
        <p:blipFill>
          <a:blip r:embed="rId2"/>
          <a:stretch>
            <a:fillRect/>
          </a:stretch>
        </p:blipFill>
        <p:spPr>
          <a:xfrm>
            <a:off x="114642" y="826604"/>
            <a:ext cx="11278287" cy="5770592"/>
          </a:xfrm>
          <a:prstGeom prst="rect">
            <a:avLst/>
          </a:prstGeom>
        </p:spPr>
      </p:pic>
    </p:spTree>
    <p:extLst>
      <p:ext uri="{BB962C8B-B14F-4D97-AF65-F5344CB8AC3E}">
        <p14:creationId xmlns:p14="http://schemas.microsoft.com/office/powerpoint/2010/main" val="38003419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609600"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60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609600" rtl="0" eaLnBrk="1" fontAlgn="auto" latinLnBrk="0" hangingPunct="1">
                <a:lnSpc>
                  <a:spcPct val="100000"/>
                </a:lnSpc>
                <a:spcBef>
                  <a:spcPts val="0"/>
                </a:spcBef>
                <a:spcAft>
                  <a:spcPts val="0"/>
                </a:spcAft>
                <a:buClrTx/>
                <a:buSzTx/>
                <a:buFontTx/>
                <a:buNone/>
                <a:tabLst/>
                <a:defRPr/>
              </a:pPr>
              <a:t>51</a:t>
            </a:fld>
            <a:endParaRPr kumimoji="0" lang="en-ZA" sz="1600" b="0" i="0" u="none" strike="noStrike" kern="1200" cap="none" spc="0" normalizeH="0" baseline="0" noProof="0" dirty="0">
              <a:ln>
                <a:noFill/>
              </a:ln>
              <a:solidFill>
                <a:srgbClr val="FFFFFF"/>
              </a:solidFill>
              <a:effectLst/>
              <a:uLnTx/>
              <a:uFillTx/>
              <a:latin typeface="Calibri"/>
              <a:ea typeface="+mn-ea"/>
              <a:cs typeface="+mn-cs"/>
            </a:endParaRPr>
          </a:p>
        </p:txBody>
      </p:sp>
      <p:sp>
        <p:nvSpPr>
          <p:cNvPr id="8" name="Text Box 7"/>
          <p:cNvSpPr txBox="1"/>
          <p:nvPr/>
        </p:nvSpPr>
        <p:spPr>
          <a:xfrm>
            <a:off x="4909041" y="3078226"/>
            <a:ext cx="2996565" cy="6309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en-US" sz="3500" b="1" i="0" u="sng" strike="noStrike" kern="1200" cap="none" spc="0" normalizeH="0" baseline="0" noProof="0" dirty="0">
                <a:ln>
                  <a:noFill/>
                </a:ln>
                <a:solidFill>
                  <a:srgbClr val="10479B"/>
                </a:solidFill>
                <a:effectLst/>
                <a:uLnTx/>
                <a:uFillTx/>
                <a:latin typeface="Optima" pitchFamily="2" charset="0"/>
                <a:ea typeface="+mn-ea"/>
                <a:cs typeface="+mn-cs"/>
              </a:rPr>
              <a:t>Thank you</a:t>
            </a:r>
          </a:p>
        </p:txBody>
      </p:sp>
      <p:sp>
        <p:nvSpPr>
          <p:cNvPr id="9" name="Oval 8"/>
          <p:cNvSpPr/>
          <p:nvPr/>
        </p:nvSpPr>
        <p:spPr>
          <a:xfrm flipV="1">
            <a:off x="7143012" y="3393697"/>
            <a:ext cx="207010" cy="209550"/>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a:endParaRPr>
          </a:p>
        </p:txBody>
      </p:sp>
      <p:sp>
        <p:nvSpPr>
          <p:cNvPr id="5" name="Rectangle 4"/>
          <p:cNvSpPr/>
          <p:nvPr/>
        </p:nvSpPr>
        <p:spPr>
          <a:xfrm>
            <a:off x="3349164" y="4298961"/>
            <a:ext cx="6116320" cy="1323439"/>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IN" sz="2000" b="1" i="0" u="none" strike="noStrike" kern="1200" cap="none" spc="0" normalizeH="0" baseline="0" noProof="0" dirty="0">
                <a:ln>
                  <a:noFill/>
                </a:ln>
                <a:solidFill>
                  <a:srgbClr val="10479B"/>
                </a:solidFill>
                <a:effectLst/>
                <a:uLnTx/>
                <a:uFillTx/>
                <a:latin typeface="Optima"/>
                <a:ea typeface="+mn-ea"/>
                <a:cs typeface="Futura"/>
              </a:rPr>
              <a:t>You are welcome to connect with us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IN" sz="2000" b="1" i="0" u="none" strike="noStrike" kern="1200" cap="none" spc="0" normalizeH="0" baseline="0" noProof="0" dirty="0">
              <a:ln>
                <a:noFill/>
              </a:ln>
              <a:solidFill>
                <a:srgbClr val="10479B"/>
              </a:solidFill>
              <a:effectLst/>
              <a:uLnTx/>
              <a:uFillTx/>
              <a:latin typeface="Optima"/>
              <a:ea typeface="+mn-ea"/>
              <a:cs typeface="Futur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IN" sz="2000" b="1" i="0" u="none" strike="noStrike" kern="1200" cap="none" spc="0" normalizeH="0" baseline="0" noProof="0" dirty="0">
                <a:ln>
                  <a:noFill/>
                </a:ln>
                <a:solidFill>
                  <a:srgbClr val="10479B"/>
                </a:solidFill>
                <a:effectLst/>
                <a:uLnTx/>
                <a:uFillTx/>
                <a:latin typeface="Optima"/>
                <a:ea typeface="+mn-ea"/>
                <a:cs typeface="Futura"/>
              </a:rPr>
              <a:t>E-mail: </a:t>
            </a:r>
            <a:r>
              <a:rPr lang="en-IN" sz="2000" b="1" u="sng" dirty="0">
                <a:solidFill>
                  <a:srgbClr val="10479B"/>
                </a:solidFill>
                <a:latin typeface="Optima"/>
                <a:cs typeface="Futura"/>
                <a:hlinkClick r:id="rId2"/>
              </a:rPr>
              <a:t>umar.Farooq@piloggroup.com</a:t>
            </a:r>
            <a:endParaRPr lang="en-IN" sz="2000" b="1" u="sng" dirty="0">
              <a:solidFill>
                <a:srgbClr val="10479B"/>
              </a:solidFill>
              <a:latin typeface="Optima"/>
              <a:cs typeface="Futura"/>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IN" sz="2000" b="1" i="0" u="none" strike="noStrike" kern="1200" cap="none" spc="0" normalizeH="0" baseline="0" noProof="0" dirty="0">
                <a:ln>
                  <a:noFill/>
                </a:ln>
                <a:solidFill>
                  <a:srgbClr val="10479B"/>
                </a:solidFill>
                <a:effectLst/>
                <a:uLnTx/>
                <a:uFillTx/>
                <a:latin typeface="Optima"/>
                <a:ea typeface="+mn-ea"/>
                <a:cs typeface="Futura"/>
              </a:rPr>
              <a:t>Website: </a:t>
            </a:r>
            <a:r>
              <a:rPr kumimoji="0" lang="en-IN" sz="2000" b="1" i="0" u="none" strike="noStrike" kern="1200" cap="none" spc="0" normalizeH="0" baseline="0" noProof="0" dirty="0">
                <a:ln>
                  <a:noFill/>
                </a:ln>
                <a:solidFill>
                  <a:srgbClr val="10479B"/>
                </a:solidFill>
                <a:effectLst/>
                <a:uLnTx/>
                <a:uFillTx/>
                <a:latin typeface="Optima"/>
                <a:ea typeface="+mn-ea"/>
                <a:cs typeface="Futura"/>
                <a:hlinkClick r:id="rId3">
                  <a:extLst>
                    <a:ext uri="{A12FA001-AC4F-418D-AE19-62706E023703}">
                      <ahyp:hlinkClr xmlns:ahyp="http://schemas.microsoft.com/office/drawing/2018/hyperlinkcolor" val="tx"/>
                    </a:ext>
                  </a:extLst>
                </a:hlinkClick>
              </a:rPr>
              <a:t>www.piloggroup.com</a:t>
            </a:r>
            <a:endParaRPr kumimoji="0" lang="en-IN" sz="2000" b="1" i="0" u="none" strike="noStrike" kern="1200" cap="none" spc="0" normalizeH="0" baseline="0" noProof="0" dirty="0">
              <a:ln>
                <a:noFill/>
              </a:ln>
              <a:solidFill>
                <a:srgbClr val="10479B"/>
              </a:solidFill>
              <a:effectLst/>
              <a:uLnTx/>
              <a:uFillTx/>
              <a:latin typeface="Optima"/>
              <a:ea typeface="+mn-ea"/>
              <a:cs typeface="Futura"/>
            </a:endParaRPr>
          </a:p>
        </p:txBody>
      </p:sp>
      <p:sp>
        <p:nvSpPr>
          <p:cNvPr id="6" name="Text Box 7"/>
          <p:cNvSpPr txBox="1"/>
          <p:nvPr/>
        </p:nvSpPr>
        <p:spPr>
          <a:xfrm>
            <a:off x="3701149" y="920129"/>
            <a:ext cx="4789702" cy="6309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altLang="en-US" sz="3500" b="1" i="0" u="sng" strike="noStrike" kern="1200" cap="none" spc="0" normalizeH="0" baseline="0" noProof="0" dirty="0">
                <a:ln>
                  <a:noFill/>
                </a:ln>
                <a:solidFill>
                  <a:srgbClr val="10479B"/>
                </a:solidFill>
                <a:effectLst/>
                <a:uLnTx/>
                <a:uFillTx/>
                <a:latin typeface="Optima" pitchFamily="2" charset="0"/>
                <a:ea typeface="+mn-ea"/>
                <a:cs typeface="+mn-cs"/>
              </a:rPr>
              <a:t>Question &amp; Answers</a:t>
            </a:r>
          </a:p>
        </p:txBody>
      </p:sp>
      <p:grpSp>
        <p:nvGrpSpPr>
          <p:cNvPr id="3" name="Graphic 6">
            <a:extLst>
              <a:ext uri="{FF2B5EF4-FFF2-40B4-BE49-F238E27FC236}">
                <a16:creationId xmlns:a16="http://schemas.microsoft.com/office/drawing/2014/main" id="{3A52DE33-24BE-1C0F-DF23-71793B1B5DC6}"/>
              </a:ext>
            </a:extLst>
          </p:cNvPr>
          <p:cNvGrpSpPr/>
          <p:nvPr/>
        </p:nvGrpSpPr>
        <p:grpSpPr>
          <a:xfrm>
            <a:off x="5340667" y="1928886"/>
            <a:ext cx="1510666" cy="771525"/>
            <a:chOff x="0" y="0"/>
            <a:chExt cx="2957701" cy="1433399"/>
          </a:xfrm>
        </p:grpSpPr>
        <p:grpSp>
          <p:nvGrpSpPr>
            <p:cNvPr id="4" name="Graphic 6">
              <a:extLst>
                <a:ext uri="{FF2B5EF4-FFF2-40B4-BE49-F238E27FC236}">
                  <a16:creationId xmlns:a16="http://schemas.microsoft.com/office/drawing/2014/main" id="{EBFF9A47-BC37-AFC5-9AB3-7AD6E3ECB0D3}"/>
                </a:ext>
              </a:extLst>
            </p:cNvPr>
            <p:cNvGrpSpPr/>
            <p:nvPr/>
          </p:nvGrpSpPr>
          <p:grpSpPr>
            <a:xfrm>
              <a:off x="739460" y="0"/>
              <a:ext cx="1478873" cy="819068"/>
              <a:chOff x="739460" y="0"/>
              <a:chExt cx="1478873" cy="819068"/>
            </a:xfrm>
          </p:grpSpPr>
          <p:grpSp>
            <p:nvGrpSpPr>
              <p:cNvPr id="67" name="Graphic 6">
                <a:extLst>
                  <a:ext uri="{FF2B5EF4-FFF2-40B4-BE49-F238E27FC236}">
                    <a16:creationId xmlns:a16="http://schemas.microsoft.com/office/drawing/2014/main" id="{A7FE8791-1F36-F031-1719-881D648C763A}"/>
                  </a:ext>
                </a:extLst>
              </p:cNvPr>
              <p:cNvGrpSpPr/>
              <p:nvPr/>
            </p:nvGrpSpPr>
            <p:grpSpPr>
              <a:xfrm>
                <a:off x="739460" y="42"/>
                <a:ext cx="793821" cy="819026"/>
                <a:chOff x="739460" y="42"/>
                <a:chExt cx="793821" cy="819026"/>
              </a:xfrm>
              <a:solidFill>
                <a:srgbClr val="194F90"/>
              </a:solidFill>
            </p:grpSpPr>
            <p:sp>
              <p:nvSpPr>
                <p:cNvPr id="71" name="Freeform: Shape 172">
                  <a:extLst>
                    <a:ext uri="{FF2B5EF4-FFF2-40B4-BE49-F238E27FC236}">
                      <a16:creationId xmlns:a16="http://schemas.microsoft.com/office/drawing/2014/main" id="{F4E980E8-90CC-EBE5-E37B-D64B2C539962}"/>
                    </a:ext>
                  </a:extLst>
                </p:cNvPr>
                <p:cNvSpPr/>
                <p:nvPr/>
              </p:nvSpPr>
              <p:spPr>
                <a:xfrm>
                  <a:off x="821722" y="81820"/>
                  <a:ext cx="603214" cy="655980"/>
                </a:xfrm>
                <a:custGeom>
                  <a:avLst/>
                  <a:gdLst>
                    <a:gd name="connsiteX0" fmla="*/ 603215 w 603214"/>
                    <a:gd name="connsiteY0" fmla="*/ 503384 h 655980"/>
                    <a:gd name="connsiteX1" fmla="*/ 326978 w 603214"/>
                    <a:gd name="connsiteY1" fmla="*/ 655981 h 655980"/>
                    <a:gd name="connsiteX2" fmla="*/ 0 w 603214"/>
                    <a:gd name="connsiteY2" fmla="*/ 327990 h 655980"/>
                    <a:gd name="connsiteX3" fmla="*/ 326978 w 603214"/>
                    <a:gd name="connsiteY3" fmla="*/ 0 h 655980"/>
                    <a:gd name="connsiteX4" fmla="*/ 496857 w 603214"/>
                    <a:gd name="connsiteY4" fmla="*/ 47801 h 655980"/>
                    <a:gd name="connsiteX5" fmla="*/ 477552 w 603214"/>
                    <a:gd name="connsiteY5" fmla="*/ 93856 h 655980"/>
                    <a:gd name="connsiteX6" fmla="*/ 461925 w 603214"/>
                    <a:gd name="connsiteY6" fmla="*/ 85399 h 655980"/>
                    <a:gd name="connsiteX7" fmla="*/ 326978 w 603214"/>
                    <a:gd name="connsiteY7" fmla="*/ 50192 h 655980"/>
                    <a:gd name="connsiteX8" fmla="*/ 50007 w 603214"/>
                    <a:gd name="connsiteY8" fmla="*/ 327990 h 655980"/>
                    <a:gd name="connsiteX9" fmla="*/ 326978 w 603214"/>
                    <a:gd name="connsiteY9" fmla="*/ 605789 h 655980"/>
                    <a:gd name="connsiteX10" fmla="*/ 557436 w 603214"/>
                    <a:gd name="connsiteY10" fmla="*/ 481965 h 655980"/>
                    <a:gd name="connsiteX11" fmla="*/ 603215 w 603214"/>
                    <a:gd name="connsiteY11" fmla="*/ 503384 h 65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214" h="655980">
                      <a:moveTo>
                        <a:pt x="603215" y="503384"/>
                      </a:moveTo>
                      <a:cubicBezTo>
                        <a:pt x="543738" y="597424"/>
                        <a:pt x="439955" y="655981"/>
                        <a:pt x="326978" y="655981"/>
                      </a:cubicBezTo>
                      <a:cubicBezTo>
                        <a:pt x="146621" y="655981"/>
                        <a:pt x="0" y="508808"/>
                        <a:pt x="0" y="327990"/>
                      </a:cubicBezTo>
                      <a:cubicBezTo>
                        <a:pt x="0" y="147081"/>
                        <a:pt x="146713" y="0"/>
                        <a:pt x="326978" y="0"/>
                      </a:cubicBezTo>
                      <a:cubicBezTo>
                        <a:pt x="388660" y="0"/>
                        <a:pt x="444918" y="15076"/>
                        <a:pt x="496857" y="47801"/>
                      </a:cubicBezTo>
                      <a:lnTo>
                        <a:pt x="477552" y="93856"/>
                      </a:lnTo>
                      <a:cubicBezTo>
                        <a:pt x="475714" y="92753"/>
                        <a:pt x="463672" y="86410"/>
                        <a:pt x="461925" y="85399"/>
                      </a:cubicBezTo>
                      <a:cubicBezTo>
                        <a:pt x="420834" y="62325"/>
                        <a:pt x="374504" y="50192"/>
                        <a:pt x="326978" y="50192"/>
                      </a:cubicBezTo>
                      <a:cubicBezTo>
                        <a:pt x="174290" y="50192"/>
                        <a:pt x="50007" y="174842"/>
                        <a:pt x="50007" y="327990"/>
                      </a:cubicBezTo>
                      <a:cubicBezTo>
                        <a:pt x="50007" y="481138"/>
                        <a:pt x="174290" y="605789"/>
                        <a:pt x="326978" y="605789"/>
                      </a:cubicBezTo>
                      <a:cubicBezTo>
                        <a:pt x="419456" y="605789"/>
                        <a:pt x="506141" y="558723"/>
                        <a:pt x="557436" y="481965"/>
                      </a:cubicBezTo>
                      <a:lnTo>
                        <a:pt x="603215" y="503384"/>
                      </a:lnTo>
                      <a:close/>
                    </a:path>
                  </a:pathLst>
                </a:custGeom>
                <a:solidFill>
                  <a:srgbClr val="194F90"/>
                </a:solidFill>
                <a:ln w="9190" cap="flat">
                  <a:noFill/>
                  <a:prstDash val="solid"/>
                  <a:miter/>
                </a:ln>
              </p:spPr>
              <p:txBody>
                <a:bodyPr rtlCol="0" anchor="ctr"/>
                <a:lstStyle/>
                <a:p>
                  <a:endParaRPr lang="en-US"/>
                </a:p>
              </p:txBody>
            </p:sp>
            <p:sp>
              <p:nvSpPr>
                <p:cNvPr id="72" name="Freeform: Shape 173">
                  <a:extLst>
                    <a:ext uri="{FF2B5EF4-FFF2-40B4-BE49-F238E27FC236}">
                      <a16:creationId xmlns:a16="http://schemas.microsoft.com/office/drawing/2014/main" id="{BBE792B7-C3F9-46C7-9433-08CFE5F535B9}"/>
                    </a:ext>
                  </a:extLst>
                </p:cNvPr>
                <p:cNvSpPr/>
                <p:nvPr/>
              </p:nvSpPr>
              <p:spPr>
                <a:xfrm>
                  <a:off x="739460" y="42"/>
                  <a:ext cx="793821" cy="819026"/>
                </a:xfrm>
                <a:custGeom>
                  <a:avLst/>
                  <a:gdLst>
                    <a:gd name="connsiteX0" fmla="*/ 627012 w 793821"/>
                    <a:gd name="connsiteY0" fmla="*/ 84995 h 819026"/>
                    <a:gd name="connsiteX1" fmla="*/ 618922 w 793821"/>
                    <a:gd name="connsiteY1" fmla="*/ 58429 h 819026"/>
                    <a:gd name="connsiteX2" fmla="*/ 467796 w 793821"/>
                    <a:gd name="connsiteY2" fmla="*/ 3365 h 819026"/>
                    <a:gd name="connsiteX3" fmla="*/ 226492 w 793821"/>
                    <a:gd name="connsiteY3" fmla="*/ 41147 h 819026"/>
                    <a:gd name="connsiteX4" fmla="*/ 52294 w 793821"/>
                    <a:gd name="connsiteY4" fmla="*/ 208451 h 819026"/>
                    <a:gd name="connsiteX5" fmla="*/ 448 w 793821"/>
                    <a:gd name="connsiteY5" fmla="*/ 429440 h 819026"/>
                    <a:gd name="connsiteX6" fmla="*/ 372194 w 793821"/>
                    <a:gd name="connsiteY6" fmla="*/ 817365 h 819026"/>
                    <a:gd name="connsiteX7" fmla="*/ 523412 w 793821"/>
                    <a:gd name="connsiteY7" fmla="*/ 802381 h 819026"/>
                    <a:gd name="connsiteX8" fmla="*/ 524515 w 793821"/>
                    <a:gd name="connsiteY8" fmla="*/ 802014 h 819026"/>
                    <a:gd name="connsiteX9" fmla="*/ 526353 w 793821"/>
                    <a:gd name="connsiteY9" fmla="*/ 801462 h 819026"/>
                    <a:gd name="connsiteX10" fmla="*/ 655875 w 793821"/>
                    <a:gd name="connsiteY10" fmla="*/ 738218 h 819026"/>
                    <a:gd name="connsiteX11" fmla="*/ 751478 w 793821"/>
                    <a:gd name="connsiteY11" fmla="*/ 638111 h 819026"/>
                    <a:gd name="connsiteX12" fmla="*/ 766003 w 793821"/>
                    <a:gd name="connsiteY12" fmla="*/ 614118 h 819026"/>
                    <a:gd name="connsiteX13" fmla="*/ 766095 w 793821"/>
                    <a:gd name="connsiteY13" fmla="*/ 614210 h 819026"/>
                    <a:gd name="connsiteX14" fmla="*/ 767290 w 793821"/>
                    <a:gd name="connsiteY14" fmla="*/ 611820 h 819026"/>
                    <a:gd name="connsiteX15" fmla="*/ 785123 w 793821"/>
                    <a:gd name="connsiteY15" fmla="*/ 575142 h 819026"/>
                    <a:gd name="connsiteX16" fmla="*/ 792570 w 793821"/>
                    <a:gd name="connsiteY16" fmla="*/ 554827 h 819026"/>
                    <a:gd name="connsiteX17" fmla="*/ 772345 w 793821"/>
                    <a:gd name="connsiteY17" fmla="*/ 515023 h 819026"/>
                    <a:gd name="connsiteX18" fmla="*/ 630780 w 793821"/>
                    <a:gd name="connsiteY18" fmla="*/ 454720 h 819026"/>
                    <a:gd name="connsiteX19" fmla="*/ 600353 w 793821"/>
                    <a:gd name="connsiteY19" fmla="*/ 466486 h 819026"/>
                    <a:gd name="connsiteX20" fmla="*/ 572132 w 793821"/>
                    <a:gd name="connsiteY20" fmla="*/ 517229 h 819026"/>
                    <a:gd name="connsiteX21" fmla="*/ 524974 w 793821"/>
                    <a:gd name="connsiteY21" fmla="*/ 567513 h 819026"/>
                    <a:gd name="connsiteX22" fmla="*/ 512197 w 793821"/>
                    <a:gd name="connsiteY22" fmla="*/ 576337 h 819026"/>
                    <a:gd name="connsiteX23" fmla="*/ 506957 w 793821"/>
                    <a:gd name="connsiteY23" fmla="*/ 579371 h 819026"/>
                    <a:gd name="connsiteX24" fmla="*/ 489491 w 793821"/>
                    <a:gd name="connsiteY24" fmla="*/ 588379 h 819026"/>
                    <a:gd name="connsiteX25" fmla="*/ 478552 w 793821"/>
                    <a:gd name="connsiteY25" fmla="*/ 593068 h 819026"/>
                    <a:gd name="connsiteX26" fmla="*/ 470555 w 793821"/>
                    <a:gd name="connsiteY26" fmla="*/ 595917 h 819026"/>
                    <a:gd name="connsiteX27" fmla="*/ 403725 w 793821"/>
                    <a:gd name="connsiteY27" fmla="*/ 605937 h 819026"/>
                    <a:gd name="connsiteX28" fmla="*/ 213622 w 793821"/>
                    <a:gd name="connsiteY28" fmla="*/ 419788 h 819026"/>
                    <a:gd name="connsiteX29" fmla="*/ 409332 w 793821"/>
                    <a:gd name="connsiteY29" fmla="*/ 214151 h 819026"/>
                    <a:gd name="connsiteX30" fmla="*/ 533063 w 793821"/>
                    <a:gd name="connsiteY30" fmla="*/ 248347 h 819026"/>
                    <a:gd name="connsiteX31" fmla="*/ 564778 w 793821"/>
                    <a:gd name="connsiteY31" fmla="*/ 236856 h 819026"/>
                    <a:gd name="connsiteX32" fmla="*/ 555402 w 793821"/>
                    <a:gd name="connsiteY32" fmla="*/ 211025 h 819026"/>
                    <a:gd name="connsiteX33" fmla="*/ 409332 w 793821"/>
                    <a:gd name="connsiteY33" fmla="*/ 170578 h 819026"/>
                    <a:gd name="connsiteX34" fmla="*/ 171429 w 793821"/>
                    <a:gd name="connsiteY34" fmla="*/ 437530 h 819026"/>
                    <a:gd name="connsiteX35" fmla="*/ 391223 w 793821"/>
                    <a:gd name="connsiteY35" fmla="*/ 648774 h 819026"/>
                    <a:gd name="connsiteX36" fmla="*/ 552827 w 793821"/>
                    <a:gd name="connsiteY36" fmla="*/ 601156 h 819026"/>
                    <a:gd name="connsiteX37" fmla="*/ 611200 w 793821"/>
                    <a:gd name="connsiteY37" fmla="*/ 536625 h 819026"/>
                    <a:gd name="connsiteX38" fmla="*/ 611200 w 793821"/>
                    <a:gd name="connsiteY38" fmla="*/ 536625 h 819026"/>
                    <a:gd name="connsiteX39" fmla="*/ 611476 w 793821"/>
                    <a:gd name="connsiteY39" fmla="*/ 536166 h 819026"/>
                    <a:gd name="connsiteX40" fmla="*/ 621679 w 793821"/>
                    <a:gd name="connsiteY40" fmla="*/ 518608 h 819026"/>
                    <a:gd name="connsiteX41" fmla="*/ 630505 w 793821"/>
                    <a:gd name="connsiteY41" fmla="*/ 502705 h 819026"/>
                    <a:gd name="connsiteX42" fmla="*/ 688601 w 793821"/>
                    <a:gd name="connsiteY42" fmla="*/ 527617 h 819026"/>
                    <a:gd name="connsiteX43" fmla="*/ 717282 w 793821"/>
                    <a:gd name="connsiteY43" fmla="*/ 539843 h 819026"/>
                    <a:gd name="connsiteX44" fmla="*/ 740356 w 793821"/>
                    <a:gd name="connsiteY44" fmla="*/ 550414 h 819026"/>
                    <a:gd name="connsiteX45" fmla="*/ 727578 w 793821"/>
                    <a:gd name="connsiteY45" fmla="*/ 594906 h 819026"/>
                    <a:gd name="connsiteX46" fmla="*/ 575258 w 793821"/>
                    <a:gd name="connsiteY46" fmla="*/ 736380 h 819026"/>
                    <a:gd name="connsiteX47" fmla="*/ 512197 w 793821"/>
                    <a:gd name="connsiteY47" fmla="*/ 760740 h 819026"/>
                    <a:gd name="connsiteX48" fmla="*/ 511277 w 793821"/>
                    <a:gd name="connsiteY48" fmla="*/ 761015 h 819026"/>
                    <a:gd name="connsiteX49" fmla="*/ 374125 w 793821"/>
                    <a:gd name="connsiteY49" fmla="*/ 773885 h 819026"/>
                    <a:gd name="connsiteX50" fmla="*/ 44388 w 793821"/>
                    <a:gd name="connsiteY50" fmla="*/ 433761 h 819026"/>
                    <a:gd name="connsiteX51" fmla="*/ 112045 w 793821"/>
                    <a:gd name="connsiteY51" fmla="*/ 195582 h 819026"/>
                    <a:gd name="connsiteX52" fmla="*/ 309041 w 793821"/>
                    <a:gd name="connsiteY52" fmla="*/ 56407 h 819026"/>
                    <a:gd name="connsiteX53" fmla="*/ 490410 w 793821"/>
                    <a:gd name="connsiteY53" fmla="*/ 51810 h 819026"/>
                    <a:gd name="connsiteX54" fmla="*/ 560917 w 793821"/>
                    <a:gd name="connsiteY54" fmla="*/ 74884 h 819026"/>
                    <a:gd name="connsiteX55" fmla="*/ 594286 w 793821"/>
                    <a:gd name="connsiteY55" fmla="*/ 94004 h 819026"/>
                    <a:gd name="connsiteX56" fmla="*/ 595113 w 793821"/>
                    <a:gd name="connsiteY56" fmla="*/ 94556 h 819026"/>
                    <a:gd name="connsiteX57" fmla="*/ 627012 w 793821"/>
                    <a:gd name="connsiteY57" fmla="*/ 84995 h 819026"/>
                    <a:gd name="connsiteX58" fmla="*/ 627012 w 793821"/>
                    <a:gd name="connsiteY58" fmla="*/ 84995 h 81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3821" h="819026">
                      <a:moveTo>
                        <a:pt x="627012" y="84995"/>
                      </a:moveTo>
                      <a:cubicBezTo>
                        <a:pt x="631148" y="75343"/>
                        <a:pt x="627655" y="64129"/>
                        <a:pt x="618922" y="58429"/>
                      </a:cubicBezTo>
                      <a:cubicBezTo>
                        <a:pt x="573327" y="28737"/>
                        <a:pt x="522493" y="9800"/>
                        <a:pt x="467796" y="3365"/>
                      </a:cubicBezTo>
                      <a:cubicBezTo>
                        <a:pt x="386258" y="-6287"/>
                        <a:pt x="300400" y="4377"/>
                        <a:pt x="226492" y="41147"/>
                      </a:cubicBezTo>
                      <a:cubicBezTo>
                        <a:pt x="153136" y="77641"/>
                        <a:pt x="92097" y="136933"/>
                        <a:pt x="52294" y="208451"/>
                      </a:cubicBezTo>
                      <a:cubicBezTo>
                        <a:pt x="14879" y="275557"/>
                        <a:pt x="-3138" y="352682"/>
                        <a:pt x="448" y="429440"/>
                      </a:cubicBezTo>
                      <a:cubicBezTo>
                        <a:pt x="9916" y="631768"/>
                        <a:pt x="170510" y="799164"/>
                        <a:pt x="372194" y="817365"/>
                      </a:cubicBezTo>
                      <a:cubicBezTo>
                        <a:pt x="424868" y="822146"/>
                        <a:pt x="475886" y="816446"/>
                        <a:pt x="523412" y="802381"/>
                      </a:cubicBezTo>
                      <a:cubicBezTo>
                        <a:pt x="523779" y="802289"/>
                        <a:pt x="524147" y="802107"/>
                        <a:pt x="524515" y="802014"/>
                      </a:cubicBezTo>
                      <a:cubicBezTo>
                        <a:pt x="525158" y="801830"/>
                        <a:pt x="525710" y="801646"/>
                        <a:pt x="526353" y="801462"/>
                      </a:cubicBezTo>
                      <a:cubicBezTo>
                        <a:pt x="572776" y="787215"/>
                        <a:pt x="616532" y="766898"/>
                        <a:pt x="655875" y="738218"/>
                      </a:cubicBezTo>
                      <a:cubicBezTo>
                        <a:pt x="693290" y="710824"/>
                        <a:pt x="725924" y="676812"/>
                        <a:pt x="751478" y="638111"/>
                      </a:cubicBezTo>
                      <a:cubicBezTo>
                        <a:pt x="756627" y="630297"/>
                        <a:pt x="761499" y="622300"/>
                        <a:pt x="766003" y="614118"/>
                      </a:cubicBezTo>
                      <a:lnTo>
                        <a:pt x="766095" y="614210"/>
                      </a:lnTo>
                      <a:cubicBezTo>
                        <a:pt x="766462" y="613383"/>
                        <a:pt x="766830" y="612647"/>
                        <a:pt x="767290" y="611820"/>
                      </a:cubicBezTo>
                      <a:cubicBezTo>
                        <a:pt x="773817" y="599870"/>
                        <a:pt x="779792" y="587644"/>
                        <a:pt x="785123" y="575142"/>
                      </a:cubicBezTo>
                      <a:cubicBezTo>
                        <a:pt x="787973" y="568524"/>
                        <a:pt x="790639" y="561813"/>
                        <a:pt x="792570" y="554827"/>
                      </a:cubicBezTo>
                      <a:cubicBezTo>
                        <a:pt x="796522" y="541038"/>
                        <a:pt x="791466" y="522469"/>
                        <a:pt x="772345" y="515023"/>
                      </a:cubicBezTo>
                      <a:lnTo>
                        <a:pt x="630780" y="454720"/>
                      </a:lnTo>
                      <a:cubicBezTo>
                        <a:pt x="613039" y="446446"/>
                        <a:pt x="604581" y="458121"/>
                        <a:pt x="600353" y="466486"/>
                      </a:cubicBezTo>
                      <a:cubicBezTo>
                        <a:pt x="592356" y="482205"/>
                        <a:pt x="584633" y="497557"/>
                        <a:pt x="572132" y="517229"/>
                      </a:cubicBezTo>
                      <a:cubicBezTo>
                        <a:pt x="559722" y="535522"/>
                        <a:pt x="544371" y="552896"/>
                        <a:pt x="524974" y="567513"/>
                      </a:cubicBezTo>
                      <a:cubicBezTo>
                        <a:pt x="520930" y="570546"/>
                        <a:pt x="516609" y="573487"/>
                        <a:pt x="512197" y="576337"/>
                      </a:cubicBezTo>
                      <a:cubicBezTo>
                        <a:pt x="510450" y="577440"/>
                        <a:pt x="508704" y="578360"/>
                        <a:pt x="506957" y="579371"/>
                      </a:cubicBezTo>
                      <a:cubicBezTo>
                        <a:pt x="501441" y="582588"/>
                        <a:pt x="495650" y="585622"/>
                        <a:pt x="489491" y="588379"/>
                      </a:cubicBezTo>
                      <a:cubicBezTo>
                        <a:pt x="485905" y="590034"/>
                        <a:pt x="482321" y="591597"/>
                        <a:pt x="478552" y="593068"/>
                      </a:cubicBezTo>
                      <a:cubicBezTo>
                        <a:pt x="475978" y="594079"/>
                        <a:pt x="473312" y="594998"/>
                        <a:pt x="470555" y="595917"/>
                      </a:cubicBezTo>
                      <a:cubicBezTo>
                        <a:pt x="449595" y="602904"/>
                        <a:pt x="427166" y="606581"/>
                        <a:pt x="403725" y="605937"/>
                      </a:cubicBezTo>
                      <a:cubicBezTo>
                        <a:pt x="302607" y="603088"/>
                        <a:pt x="218494" y="520814"/>
                        <a:pt x="213622" y="419788"/>
                      </a:cubicBezTo>
                      <a:cubicBezTo>
                        <a:pt x="208199" y="307363"/>
                        <a:pt x="298102" y="210290"/>
                        <a:pt x="409332" y="214151"/>
                      </a:cubicBezTo>
                      <a:cubicBezTo>
                        <a:pt x="469818" y="216265"/>
                        <a:pt x="503832" y="230881"/>
                        <a:pt x="533063" y="248347"/>
                      </a:cubicBezTo>
                      <a:cubicBezTo>
                        <a:pt x="544279" y="255057"/>
                        <a:pt x="559538" y="250645"/>
                        <a:pt x="564778" y="236856"/>
                      </a:cubicBezTo>
                      <a:cubicBezTo>
                        <a:pt x="568455" y="227296"/>
                        <a:pt x="564134" y="216265"/>
                        <a:pt x="555402" y="211025"/>
                      </a:cubicBezTo>
                      <a:cubicBezTo>
                        <a:pt x="519642" y="189606"/>
                        <a:pt x="463936" y="171038"/>
                        <a:pt x="409332" y="170578"/>
                      </a:cubicBezTo>
                      <a:cubicBezTo>
                        <a:pt x="268226" y="169291"/>
                        <a:pt x="155250" y="293207"/>
                        <a:pt x="171429" y="437530"/>
                      </a:cubicBezTo>
                      <a:cubicBezTo>
                        <a:pt x="184114" y="550598"/>
                        <a:pt x="277878" y="640409"/>
                        <a:pt x="391223" y="648774"/>
                      </a:cubicBezTo>
                      <a:cubicBezTo>
                        <a:pt x="452077" y="653279"/>
                        <a:pt x="509163" y="635721"/>
                        <a:pt x="552827" y="601156"/>
                      </a:cubicBezTo>
                      <a:cubicBezTo>
                        <a:pt x="579210" y="580290"/>
                        <a:pt x="597319" y="558687"/>
                        <a:pt x="611200" y="536625"/>
                      </a:cubicBezTo>
                      <a:lnTo>
                        <a:pt x="611200" y="536625"/>
                      </a:lnTo>
                      <a:cubicBezTo>
                        <a:pt x="611292" y="536442"/>
                        <a:pt x="611384" y="536350"/>
                        <a:pt x="611476" y="536166"/>
                      </a:cubicBezTo>
                      <a:cubicBezTo>
                        <a:pt x="615153" y="530374"/>
                        <a:pt x="618554" y="524491"/>
                        <a:pt x="621679" y="518608"/>
                      </a:cubicBezTo>
                      <a:cubicBezTo>
                        <a:pt x="624806" y="513368"/>
                        <a:pt x="627839" y="508220"/>
                        <a:pt x="630505" y="502705"/>
                      </a:cubicBezTo>
                      <a:cubicBezTo>
                        <a:pt x="649809" y="511070"/>
                        <a:pt x="669205" y="519343"/>
                        <a:pt x="688601" y="527617"/>
                      </a:cubicBezTo>
                      <a:cubicBezTo>
                        <a:pt x="698162" y="531661"/>
                        <a:pt x="707722" y="535798"/>
                        <a:pt x="717282" y="539843"/>
                      </a:cubicBezTo>
                      <a:cubicBezTo>
                        <a:pt x="725832" y="543520"/>
                        <a:pt x="732082" y="546186"/>
                        <a:pt x="740356" y="550414"/>
                      </a:cubicBezTo>
                      <a:cubicBezTo>
                        <a:pt x="747893" y="554275"/>
                        <a:pt x="737138" y="574774"/>
                        <a:pt x="727578" y="594906"/>
                      </a:cubicBezTo>
                      <a:cubicBezTo>
                        <a:pt x="692738" y="660541"/>
                        <a:pt x="641904" y="704022"/>
                        <a:pt x="575258" y="736380"/>
                      </a:cubicBezTo>
                      <a:cubicBezTo>
                        <a:pt x="554942" y="746215"/>
                        <a:pt x="533799" y="754305"/>
                        <a:pt x="512197" y="760740"/>
                      </a:cubicBezTo>
                      <a:cubicBezTo>
                        <a:pt x="511921" y="760832"/>
                        <a:pt x="511645" y="760923"/>
                        <a:pt x="511277" y="761015"/>
                      </a:cubicBezTo>
                      <a:cubicBezTo>
                        <a:pt x="468256" y="773517"/>
                        <a:pt x="422018" y="778389"/>
                        <a:pt x="374125" y="773885"/>
                      </a:cubicBezTo>
                      <a:cubicBezTo>
                        <a:pt x="197076" y="757247"/>
                        <a:pt x="55695" y="611177"/>
                        <a:pt x="44388" y="433761"/>
                      </a:cubicBezTo>
                      <a:cubicBezTo>
                        <a:pt x="39056" y="349373"/>
                        <a:pt x="63048" y="264526"/>
                        <a:pt x="112045" y="195582"/>
                      </a:cubicBezTo>
                      <a:cubicBezTo>
                        <a:pt x="159662" y="128568"/>
                        <a:pt x="229526" y="78101"/>
                        <a:pt x="309041" y="56407"/>
                      </a:cubicBezTo>
                      <a:cubicBezTo>
                        <a:pt x="367322" y="40504"/>
                        <a:pt x="431302" y="40504"/>
                        <a:pt x="490410" y="51810"/>
                      </a:cubicBezTo>
                      <a:cubicBezTo>
                        <a:pt x="514311" y="56407"/>
                        <a:pt x="538580" y="64221"/>
                        <a:pt x="560917" y="74884"/>
                      </a:cubicBezTo>
                      <a:cubicBezTo>
                        <a:pt x="572316" y="80307"/>
                        <a:pt x="583622" y="87110"/>
                        <a:pt x="594286" y="94004"/>
                      </a:cubicBezTo>
                      <a:cubicBezTo>
                        <a:pt x="594562" y="94188"/>
                        <a:pt x="594838" y="94372"/>
                        <a:pt x="595113" y="94556"/>
                      </a:cubicBezTo>
                      <a:cubicBezTo>
                        <a:pt x="606237" y="102002"/>
                        <a:pt x="621679" y="97498"/>
                        <a:pt x="627012" y="84995"/>
                      </a:cubicBezTo>
                      <a:lnTo>
                        <a:pt x="627012" y="84995"/>
                      </a:lnTo>
                      <a:close/>
                    </a:path>
                  </a:pathLst>
                </a:custGeom>
                <a:solidFill>
                  <a:srgbClr val="194F90"/>
                </a:solidFill>
                <a:ln w="9190" cap="flat">
                  <a:noFill/>
                  <a:prstDash val="solid"/>
                  <a:miter/>
                </a:ln>
              </p:spPr>
              <p:txBody>
                <a:bodyPr rtlCol="0" anchor="ctr"/>
                <a:lstStyle/>
                <a:p>
                  <a:endParaRPr lang="en-US"/>
                </a:p>
              </p:txBody>
            </p:sp>
          </p:grpSp>
          <p:grpSp>
            <p:nvGrpSpPr>
              <p:cNvPr id="68" name="Graphic 6">
                <a:extLst>
                  <a:ext uri="{FF2B5EF4-FFF2-40B4-BE49-F238E27FC236}">
                    <a16:creationId xmlns:a16="http://schemas.microsoft.com/office/drawing/2014/main" id="{7EB2C0B0-DFEA-117D-6F4E-FCEBB0E4992A}"/>
                  </a:ext>
                </a:extLst>
              </p:cNvPr>
              <p:cNvGrpSpPr/>
              <p:nvPr/>
            </p:nvGrpSpPr>
            <p:grpSpPr>
              <a:xfrm>
                <a:off x="1424512" y="0"/>
                <a:ext cx="793821" cy="819026"/>
                <a:chOff x="1424512" y="0"/>
                <a:chExt cx="793821" cy="819026"/>
              </a:xfrm>
              <a:solidFill>
                <a:srgbClr val="00A0DF"/>
              </a:solidFill>
            </p:grpSpPr>
            <p:sp>
              <p:nvSpPr>
                <p:cNvPr id="69" name="Freeform: Shape 175">
                  <a:extLst>
                    <a:ext uri="{FF2B5EF4-FFF2-40B4-BE49-F238E27FC236}">
                      <a16:creationId xmlns:a16="http://schemas.microsoft.com/office/drawing/2014/main" id="{97BB4FF1-7791-94BB-732F-0CDA2A11AEEE}"/>
                    </a:ext>
                  </a:extLst>
                </p:cNvPr>
                <p:cNvSpPr/>
                <p:nvPr/>
              </p:nvSpPr>
              <p:spPr>
                <a:xfrm>
                  <a:off x="1532857" y="81268"/>
                  <a:ext cx="603214" cy="655980"/>
                </a:xfrm>
                <a:custGeom>
                  <a:avLst/>
                  <a:gdLst>
                    <a:gd name="connsiteX0" fmla="*/ 0 w 603214"/>
                    <a:gd name="connsiteY0" fmla="*/ 152596 h 655980"/>
                    <a:gd name="connsiteX1" fmla="*/ 276235 w 603214"/>
                    <a:gd name="connsiteY1" fmla="*/ 0 h 655980"/>
                    <a:gd name="connsiteX2" fmla="*/ 603215 w 603214"/>
                    <a:gd name="connsiteY2" fmla="*/ 327990 h 655980"/>
                    <a:gd name="connsiteX3" fmla="*/ 276235 w 603214"/>
                    <a:gd name="connsiteY3" fmla="*/ 655980 h 655980"/>
                    <a:gd name="connsiteX4" fmla="*/ 106357 w 603214"/>
                    <a:gd name="connsiteY4" fmla="*/ 608179 h 655980"/>
                    <a:gd name="connsiteX5" fmla="*/ 125661 w 603214"/>
                    <a:gd name="connsiteY5" fmla="*/ 562125 h 655980"/>
                    <a:gd name="connsiteX6" fmla="*/ 141289 w 603214"/>
                    <a:gd name="connsiteY6" fmla="*/ 570581 h 655980"/>
                    <a:gd name="connsiteX7" fmla="*/ 276235 w 603214"/>
                    <a:gd name="connsiteY7" fmla="*/ 605789 h 655980"/>
                    <a:gd name="connsiteX8" fmla="*/ 553207 w 603214"/>
                    <a:gd name="connsiteY8" fmla="*/ 327990 h 655980"/>
                    <a:gd name="connsiteX9" fmla="*/ 276235 w 603214"/>
                    <a:gd name="connsiteY9" fmla="*/ 50192 h 655980"/>
                    <a:gd name="connsiteX10" fmla="*/ 45779 w 603214"/>
                    <a:gd name="connsiteY10" fmla="*/ 174015 h 655980"/>
                    <a:gd name="connsiteX11" fmla="*/ 0 w 603214"/>
                    <a:gd name="connsiteY11" fmla="*/ 152596 h 65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214" h="655980">
                      <a:moveTo>
                        <a:pt x="0" y="152596"/>
                      </a:moveTo>
                      <a:cubicBezTo>
                        <a:pt x="59476" y="58556"/>
                        <a:pt x="163260" y="0"/>
                        <a:pt x="276235" y="0"/>
                      </a:cubicBezTo>
                      <a:cubicBezTo>
                        <a:pt x="456593" y="0"/>
                        <a:pt x="603215" y="147173"/>
                        <a:pt x="603215" y="327990"/>
                      </a:cubicBezTo>
                      <a:cubicBezTo>
                        <a:pt x="603215" y="508899"/>
                        <a:pt x="456502" y="655980"/>
                        <a:pt x="276235" y="655980"/>
                      </a:cubicBezTo>
                      <a:cubicBezTo>
                        <a:pt x="214554" y="655980"/>
                        <a:pt x="158295" y="640904"/>
                        <a:pt x="106357" y="608179"/>
                      </a:cubicBezTo>
                      <a:lnTo>
                        <a:pt x="125661" y="562125"/>
                      </a:lnTo>
                      <a:cubicBezTo>
                        <a:pt x="127501" y="563228"/>
                        <a:pt x="139542" y="569570"/>
                        <a:pt x="141289" y="570581"/>
                      </a:cubicBezTo>
                      <a:cubicBezTo>
                        <a:pt x="182380" y="593654"/>
                        <a:pt x="228711" y="605789"/>
                        <a:pt x="276235" y="605789"/>
                      </a:cubicBezTo>
                      <a:cubicBezTo>
                        <a:pt x="428925" y="605789"/>
                        <a:pt x="553207" y="481138"/>
                        <a:pt x="553207" y="327990"/>
                      </a:cubicBezTo>
                      <a:cubicBezTo>
                        <a:pt x="553207" y="174842"/>
                        <a:pt x="428925" y="50192"/>
                        <a:pt x="276235" y="50192"/>
                      </a:cubicBezTo>
                      <a:cubicBezTo>
                        <a:pt x="183759" y="50192"/>
                        <a:pt x="97073" y="97257"/>
                        <a:pt x="45779" y="174015"/>
                      </a:cubicBezTo>
                      <a:lnTo>
                        <a:pt x="0" y="152596"/>
                      </a:lnTo>
                      <a:close/>
                    </a:path>
                  </a:pathLst>
                </a:custGeom>
                <a:solidFill>
                  <a:srgbClr val="00A0DF"/>
                </a:solidFill>
                <a:ln w="9190" cap="flat">
                  <a:noFill/>
                  <a:prstDash val="solid"/>
                  <a:miter/>
                </a:ln>
              </p:spPr>
              <p:txBody>
                <a:bodyPr rtlCol="0" anchor="ctr"/>
                <a:lstStyle/>
                <a:p>
                  <a:endParaRPr lang="en-US"/>
                </a:p>
              </p:txBody>
            </p:sp>
            <p:sp>
              <p:nvSpPr>
                <p:cNvPr id="70" name="Freeform: Shape 176">
                  <a:extLst>
                    <a:ext uri="{FF2B5EF4-FFF2-40B4-BE49-F238E27FC236}">
                      <a16:creationId xmlns:a16="http://schemas.microsoft.com/office/drawing/2014/main" id="{27B9F8CB-8829-F691-60DF-2A46175A7408}"/>
                    </a:ext>
                  </a:extLst>
                </p:cNvPr>
                <p:cNvSpPr/>
                <p:nvPr/>
              </p:nvSpPr>
              <p:spPr>
                <a:xfrm>
                  <a:off x="1424512" y="0"/>
                  <a:ext cx="793821" cy="819026"/>
                </a:xfrm>
                <a:custGeom>
                  <a:avLst/>
                  <a:gdLst>
                    <a:gd name="connsiteX0" fmla="*/ 166810 w 793821"/>
                    <a:gd name="connsiteY0" fmla="*/ 734032 h 819026"/>
                    <a:gd name="connsiteX1" fmla="*/ 174899 w 793821"/>
                    <a:gd name="connsiteY1" fmla="*/ 760598 h 819026"/>
                    <a:gd name="connsiteX2" fmla="*/ 326024 w 793821"/>
                    <a:gd name="connsiteY2" fmla="*/ 815662 h 819026"/>
                    <a:gd name="connsiteX3" fmla="*/ 567329 w 793821"/>
                    <a:gd name="connsiteY3" fmla="*/ 777880 h 819026"/>
                    <a:gd name="connsiteX4" fmla="*/ 741528 w 793821"/>
                    <a:gd name="connsiteY4" fmla="*/ 610575 h 819026"/>
                    <a:gd name="connsiteX5" fmla="*/ 793374 w 793821"/>
                    <a:gd name="connsiteY5" fmla="*/ 389587 h 819026"/>
                    <a:gd name="connsiteX6" fmla="*/ 421627 w 793821"/>
                    <a:gd name="connsiteY6" fmla="*/ 1661 h 819026"/>
                    <a:gd name="connsiteX7" fmla="*/ 270410 w 793821"/>
                    <a:gd name="connsiteY7" fmla="*/ 16645 h 819026"/>
                    <a:gd name="connsiteX8" fmla="*/ 269307 w 793821"/>
                    <a:gd name="connsiteY8" fmla="*/ 17013 h 819026"/>
                    <a:gd name="connsiteX9" fmla="*/ 267468 w 793821"/>
                    <a:gd name="connsiteY9" fmla="*/ 17565 h 819026"/>
                    <a:gd name="connsiteX10" fmla="*/ 137945 w 793821"/>
                    <a:gd name="connsiteY10" fmla="*/ 80809 h 819026"/>
                    <a:gd name="connsiteX11" fmla="*/ 42342 w 793821"/>
                    <a:gd name="connsiteY11" fmla="*/ 180916 h 819026"/>
                    <a:gd name="connsiteX12" fmla="*/ 27819 w 793821"/>
                    <a:gd name="connsiteY12" fmla="*/ 204909 h 819026"/>
                    <a:gd name="connsiteX13" fmla="*/ 27727 w 793821"/>
                    <a:gd name="connsiteY13" fmla="*/ 204817 h 819026"/>
                    <a:gd name="connsiteX14" fmla="*/ 26532 w 793821"/>
                    <a:gd name="connsiteY14" fmla="*/ 207207 h 819026"/>
                    <a:gd name="connsiteX15" fmla="*/ 8699 w 793821"/>
                    <a:gd name="connsiteY15" fmla="*/ 243885 h 819026"/>
                    <a:gd name="connsiteX16" fmla="*/ 1252 w 793821"/>
                    <a:gd name="connsiteY16" fmla="*/ 264201 h 819026"/>
                    <a:gd name="connsiteX17" fmla="*/ 21475 w 793821"/>
                    <a:gd name="connsiteY17" fmla="*/ 304004 h 819026"/>
                    <a:gd name="connsiteX18" fmla="*/ 163041 w 793821"/>
                    <a:gd name="connsiteY18" fmla="*/ 364307 h 819026"/>
                    <a:gd name="connsiteX19" fmla="*/ 193468 w 793821"/>
                    <a:gd name="connsiteY19" fmla="*/ 352541 h 819026"/>
                    <a:gd name="connsiteX20" fmla="*/ 221689 w 793821"/>
                    <a:gd name="connsiteY20" fmla="*/ 301798 h 819026"/>
                    <a:gd name="connsiteX21" fmla="*/ 268847 w 793821"/>
                    <a:gd name="connsiteY21" fmla="*/ 251515 h 819026"/>
                    <a:gd name="connsiteX22" fmla="*/ 281625 w 793821"/>
                    <a:gd name="connsiteY22" fmla="*/ 242690 h 819026"/>
                    <a:gd name="connsiteX23" fmla="*/ 286864 w 793821"/>
                    <a:gd name="connsiteY23" fmla="*/ 239656 h 819026"/>
                    <a:gd name="connsiteX24" fmla="*/ 304330 w 793821"/>
                    <a:gd name="connsiteY24" fmla="*/ 230648 h 819026"/>
                    <a:gd name="connsiteX25" fmla="*/ 315270 w 793821"/>
                    <a:gd name="connsiteY25" fmla="*/ 225959 h 819026"/>
                    <a:gd name="connsiteX26" fmla="*/ 323267 w 793821"/>
                    <a:gd name="connsiteY26" fmla="*/ 223110 h 819026"/>
                    <a:gd name="connsiteX27" fmla="*/ 390097 w 793821"/>
                    <a:gd name="connsiteY27" fmla="*/ 213090 h 819026"/>
                    <a:gd name="connsiteX28" fmla="*/ 580198 w 793821"/>
                    <a:gd name="connsiteY28" fmla="*/ 399239 h 819026"/>
                    <a:gd name="connsiteX29" fmla="*/ 384489 w 793821"/>
                    <a:gd name="connsiteY29" fmla="*/ 604876 h 819026"/>
                    <a:gd name="connsiteX30" fmla="*/ 260757 w 793821"/>
                    <a:gd name="connsiteY30" fmla="*/ 570680 h 819026"/>
                    <a:gd name="connsiteX31" fmla="*/ 229044 w 793821"/>
                    <a:gd name="connsiteY31" fmla="*/ 582171 h 819026"/>
                    <a:gd name="connsiteX32" fmla="*/ 238420 w 793821"/>
                    <a:gd name="connsiteY32" fmla="*/ 608002 h 819026"/>
                    <a:gd name="connsiteX33" fmla="*/ 384489 w 793821"/>
                    <a:gd name="connsiteY33" fmla="*/ 648449 h 819026"/>
                    <a:gd name="connsiteX34" fmla="*/ 622392 w 793821"/>
                    <a:gd name="connsiteY34" fmla="*/ 381497 h 819026"/>
                    <a:gd name="connsiteX35" fmla="*/ 402599 w 793821"/>
                    <a:gd name="connsiteY35" fmla="*/ 170253 h 819026"/>
                    <a:gd name="connsiteX36" fmla="*/ 240993 w 793821"/>
                    <a:gd name="connsiteY36" fmla="*/ 217870 h 819026"/>
                    <a:gd name="connsiteX37" fmla="*/ 182621 w 793821"/>
                    <a:gd name="connsiteY37" fmla="*/ 282402 h 819026"/>
                    <a:gd name="connsiteX38" fmla="*/ 182621 w 793821"/>
                    <a:gd name="connsiteY38" fmla="*/ 282402 h 819026"/>
                    <a:gd name="connsiteX39" fmla="*/ 182345 w 793821"/>
                    <a:gd name="connsiteY39" fmla="*/ 282861 h 819026"/>
                    <a:gd name="connsiteX40" fmla="*/ 172141 w 793821"/>
                    <a:gd name="connsiteY40" fmla="*/ 300419 h 819026"/>
                    <a:gd name="connsiteX41" fmla="*/ 163317 w 793821"/>
                    <a:gd name="connsiteY41" fmla="*/ 316322 h 819026"/>
                    <a:gd name="connsiteX42" fmla="*/ 105220 w 793821"/>
                    <a:gd name="connsiteY42" fmla="*/ 291410 h 819026"/>
                    <a:gd name="connsiteX43" fmla="*/ 76538 w 793821"/>
                    <a:gd name="connsiteY43" fmla="*/ 279184 h 819026"/>
                    <a:gd name="connsiteX44" fmla="*/ 53466 w 793821"/>
                    <a:gd name="connsiteY44" fmla="*/ 268613 h 819026"/>
                    <a:gd name="connsiteX45" fmla="*/ 66243 w 793821"/>
                    <a:gd name="connsiteY45" fmla="*/ 224121 h 819026"/>
                    <a:gd name="connsiteX46" fmla="*/ 218564 w 793821"/>
                    <a:gd name="connsiteY46" fmla="*/ 82648 h 819026"/>
                    <a:gd name="connsiteX47" fmla="*/ 281625 w 793821"/>
                    <a:gd name="connsiteY47" fmla="*/ 58288 h 819026"/>
                    <a:gd name="connsiteX48" fmla="*/ 282544 w 793821"/>
                    <a:gd name="connsiteY48" fmla="*/ 58011 h 819026"/>
                    <a:gd name="connsiteX49" fmla="*/ 419697 w 793821"/>
                    <a:gd name="connsiteY49" fmla="*/ 45142 h 819026"/>
                    <a:gd name="connsiteX50" fmla="*/ 749434 w 793821"/>
                    <a:gd name="connsiteY50" fmla="*/ 385266 h 819026"/>
                    <a:gd name="connsiteX51" fmla="*/ 681777 w 793821"/>
                    <a:gd name="connsiteY51" fmla="*/ 623445 h 819026"/>
                    <a:gd name="connsiteX52" fmla="*/ 484780 w 793821"/>
                    <a:gd name="connsiteY52" fmla="*/ 762712 h 819026"/>
                    <a:gd name="connsiteX53" fmla="*/ 303411 w 793821"/>
                    <a:gd name="connsiteY53" fmla="*/ 767309 h 819026"/>
                    <a:gd name="connsiteX54" fmla="*/ 232904 w 793821"/>
                    <a:gd name="connsiteY54" fmla="*/ 744235 h 819026"/>
                    <a:gd name="connsiteX55" fmla="*/ 199535 w 793821"/>
                    <a:gd name="connsiteY55" fmla="*/ 725115 h 819026"/>
                    <a:gd name="connsiteX56" fmla="*/ 198708 w 793821"/>
                    <a:gd name="connsiteY56" fmla="*/ 724563 h 819026"/>
                    <a:gd name="connsiteX57" fmla="*/ 166810 w 793821"/>
                    <a:gd name="connsiteY57" fmla="*/ 734032 h 819026"/>
                    <a:gd name="connsiteX58" fmla="*/ 166810 w 793821"/>
                    <a:gd name="connsiteY58" fmla="*/ 734032 h 81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3821" h="819026">
                      <a:moveTo>
                        <a:pt x="166810" y="734032"/>
                      </a:moveTo>
                      <a:cubicBezTo>
                        <a:pt x="162674" y="743683"/>
                        <a:pt x="166166" y="754899"/>
                        <a:pt x="174899" y="760598"/>
                      </a:cubicBezTo>
                      <a:cubicBezTo>
                        <a:pt x="220494" y="790290"/>
                        <a:pt x="271329" y="809226"/>
                        <a:pt x="326024" y="815662"/>
                      </a:cubicBezTo>
                      <a:cubicBezTo>
                        <a:pt x="407562" y="825313"/>
                        <a:pt x="493421" y="814651"/>
                        <a:pt x="567329" y="777880"/>
                      </a:cubicBezTo>
                      <a:cubicBezTo>
                        <a:pt x="640686" y="741385"/>
                        <a:pt x="701724" y="682094"/>
                        <a:pt x="741528" y="610575"/>
                      </a:cubicBezTo>
                      <a:cubicBezTo>
                        <a:pt x="778941" y="543470"/>
                        <a:pt x="796959" y="466345"/>
                        <a:pt x="793374" y="389587"/>
                      </a:cubicBezTo>
                      <a:cubicBezTo>
                        <a:pt x="783906" y="187259"/>
                        <a:pt x="623312" y="19863"/>
                        <a:pt x="421627" y="1661"/>
                      </a:cubicBezTo>
                      <a:cubicBezTo>
                        <a:pt x="368954" y="-3119"/>
                        <a:pt x="317935" y="2581"/>
                        <a:pt x="270410" y="16645"/>
                      </a:cubicBezTo>
                      <a:cubicBezTo>
                        <a:pt x="270042" y="16737"/>
                        <a:pt x="269674" y="16921"/>
                        <a:pt x="269307" y="17013"/>
                      </a:cubicBezTo>
                      <a:cubicBezTo>
                        <a:pt x="268663" y="17197"/>
                        <a:pt x="268112" y="17381"/>
                        <a:pt x="267468" y="17565"/>
                      </a:cubicBezTo>
                      <a:cubicBezTo>
                        <a:pt x="221046" y="31813"/>
                        <a:pt x="177290" y="52129"/>
                        <a:pt x="137945" y="80809"/>
                      </a:cubicBezTo>
                      <a:cubicBezTo>
                        <a:pt x="100532" y="108203"/>
                        <a:pt x="67898" y="142216"/>
                        <a:pt x="42342" y="180916"/>
                      </a:cubicBezTo>
                      <a:cubicBezTo>
                        <a:pt x="37195" y="188730"/>
                        <a:pt x="32323" y="196727"/>
                        <a:pt x="27819" y="204909"/>
                      </a:cubicBezTo>
                      <a:lnTo>
                        <a:pt x="27727" y="204817"/>
                      </a:lnTo>
                      <a:cubicBezTo>
                        <a:pt x="27359" y="205644"/>
                        <a:pt x="26992" y="206379"/>
                        <a:pt x="26532" y="207207"/>
                      </a:cubicBezTo>
                      <a:cubicBezTo>
                        <a:pt x="20005" y="219157"/>
                        <a:pt x="14030" y="231383"/>
                        <a:pt x="8699" y="243885"/>
                      </a:cubicBezTo>
                      <a:cubicBezTo>
                        <a:pt x="5848" y="250503"/>
                        <a:pt x="3182" y="257214"/>
                        <a:pt x="1252" y="264201"/>
                      </a:cubicBezTo>
                      <a:cubicBezTo>
                        <a:pt x="-2701" y="277990"/>
                        <a:pt x="2355" y="296558"/>
                        <a:pt x="21475" y="304004"/>
                      </a:cubicBezTo>
                      <a:lnTo>
                        <a:pt x="163041" y="364307"/>
                      </a:lnTo>
                      <a:cubicBezTo>
                        <a:pt x="180783" y="372581"/>
                        <a:pt x="189239" y="360906"/>
                        <a:pt x="193468" y="352541"/>
                      </a:cubicBezTo>
                      <a:cubicBezTo>
                        <a:pt x="201466" y="336822"/>
                        <a:pt x="209187" y="321470"/>
                        <a:pt x="221689" y="301798"/>
                      </a:cubicBezTo>
                      <a:cubicBezTo>
                        <a:pt x="234099" y="283505"/>
                        <a:pt x="249451" y="266131"/>
                        <a:pt x="268847" y="251515"/>
                      </a:cubicBezTo>
                      <a:cubicBezTo>
                        <a:pt x="272892" y="248481"/>
                        <a:pt x="277212" y="245540"/>
                        <a:pt x="281625" y="242690"/>
                      </a:cubicBezTo>
                      <a:cubicBezTo>
                        <a:pt x="283371" y="241587"/>
                        <a:pt x="285118" y="240667"/>
                        <a:pt x="286864" y="239656"/>
                      </a:cubicBezTo>
                      <a:cubicBezTo>
                        <a:pt x="292380" y="236439"/>
                        <a:pt x="298172" y="233405"/>
                        <a:pt x="304330" y="230648"/>
                      </a:cubicBezTo>
                      <a:cubicBezTo>
                        <a:pt x="307915" y="228993"/>
                        <a:pt x="311500" y="227431"/>
                        <a:pt x="315270" y="225959"/>
                      </a:cubicBezTo>
                      <a:cubicBezTo>
                        <a:pt x="317843" y="224948"/>
                        <a:pt x="320509" y="224029"/>
                        <a:pt x="323267" y="223110"/>
                      </a:cubicBezTo>
                      <a:cubicBezTo>
                        <a:pt x="344226" y="216123"/>
                        <a:pt x="366656" y="212447"/>
                        <a:pt x="390097" y="213090"/>
                      </a:cubicBezTo>
                      <a:cubicBezTo>
                        <a:pt x="491215" y="215940"/>
                        <a:pt x="575326" y="298213"/>
                        <a:pt x="580198" y="399239"/>
                      </a:cubicBezTo>
                      <a:cubicBezTo>
                        <a:pt x="585622" y="511664"/>
                        <a:pt x="495719" y="608737"/>
                        <a:pt x="384489" y="604876"/>
                      </a:cubicBezTo>
                      <a:cubicBezTo>
                        <a:pt x="324002" y="602762"/>
                        <a:pt x="289990" y="588146"/>
                        <a:pt x="260757" y="570680"/>
                      </a:cubicBezTo>
                      <a:cubicBezTo>
                        <a:pt x="249543" y="563970"/>
                        <a:pt x="234283" y="568382"/>
                        <a:pt x="229044" y="582171"/>
                      </a:cubicBezTo>
                      <a:cubicBezTo>
                        <a:pt x="225366" y="591731"/>
                        <a:pt x="229687" y="602762"/>
                        <a:pt x="238420" y="608002"/>
                      </a:cubicBezTo>
                      <a:cubicBezTo>
                        <a:pt x="274178" y="629421"/>
                        <a:pt x="329886" y="647990"/>
                        <a:pt x="384489" y="648449"/>
                      </a:cubicBezTo>
                      <a:cubicBezTo>
                        <a:pt x="525595" y="649736"/>
                        <a:pt x="638571" y="525820"/>
                        <a:pt x="622392" y="381497"/>
                      </a:cubicBezTo>
                      <a:cubicBezTo>
                        <a:pt x="609706" y="268429"/>
                        <a:pt x="515943" y="178618"/>
                        <a:pt x="402599" y="170253"/>
                      </a:cubicBezTo>
                      <a:cubicBezTo>
                        <a:pt x="341744" y="165748"/>
                        <a:pt x="284658" y="183306"/>
                        <a:pt x="240993" y="217870"/>
                      </a:cubicBezTo>
                      <a:cubicBezTo>
                        <a:pt x="214611" y="238737"/>
                        <a:pt x="196502" y="260340"/>
                        <a:pt x="182621" y="282402"/>
                      </a:cubicBezTo>
                      <a:lnTo>
                        <a:pt x="182621" y="282402"/>
                      </a:lnTo>
                      <a:cubicBezTo>
                        <a:pt x="182529" y="282586"/>
                        <a:pt x="182437" y="282677"/>
                        <a:pt x="182345" y="282861"/>
                      </a:cubicBezTo>
                      <a:cubicBezTo>
                        <a:pt x="178669" y="288653"/>
                        <a:pt x="175267" y="294536"/>
                        <a:pt x="172141" y="300419"/>
                      </a:cubicBezTo>
                      <a:cubicBezTo>
                        <a:pt x="169016" y="305659"/>
                        <a:pt x="165983" y="310807"/>
                        <a:pt x="163317" y="316322"/>
                      </a:cubicBezTo>
                      <a:cubicBezTo>
                        <a:pt x="144013" y="307957"/>
                        <a:pt x="124616" y="299684"/>
                        <a:pt x="105220" y="291410"/>
                      </a:cubicBezTo>
                      <a:cubicBezTo>
                        <a:pt x="95660" y="287366"/>
                        <a:pt x="86099" y="283229"/>
                        <a:pt x="76538" y="279184"/>
                      </a:cubicBezTo>
                      <a:cubicBezTo>
                        <a:pt x="67990" y="275507"/>
                        <a:pt x="61739" y="272841"/>
                        <a:pt x="53466" y="268613"/>
                      </a:cubicBezTo>
                      <a:cubicBezTo>
                        <a:pt x="45928" y="264752"/>
                        <a:pt x="56683" y="244253"/>
                        <a:pt x="66243" y="224121"/>
                      </a:cubicBezTo>
                      <a:cubicBezTo>
                        <a:pt x="101083" y="158486"/>
                        <a:pt x="151918" y="115005"/>
                        <a:pt x="218564" y="82648"/>
                      </a:cubicBezTo>
                      <a:cubicBezTo>
                        <a:pt x="238879" y="72812"/>
                        <a:pt x="260022" y="64722"/>
                        <a:pt x="281625" y="58288"/>
                      </a:cubicBezTo>
                      <a:cubicBezTo>
                        <a:pt x="281901" y="58195"/>
                        <a:pt x="282177" y="58103"/>
                        <a:pt x="282544" y="58011"/>
                      </a:cubicBezTo>
                      <a:cubicBezTo>
                        <a:pt x="325565" y="45510"/>
                        <a:pt x="371804" y="40638"/>
                        <a:pt x="419697" y="45142"/>
                      </a:cubicBezTo>
                      <a:cubicBezTo>
                        <a:pt x="596745" y="61781"/>
                        <a:pt x="738127" y="207850"/>
                        <a:pt x="749434" y="385266"/>
                      </a:cubicBezTo>
                      <a:cubicBezTo>
                        <a:pt x="754765" y="469654"/>
                        <a:pt x="730772" y="554501"/>
                        <a:pt x="681777" y="623445"/>
                      </a:cubicBezTo>
                      <a:cubicBezTo>
                        <a:pt x="634159" y="690459"/>
                        <a:pt x="564296" y="740926"/>
                        <a:pt x="484780" y="762712"/>
                      </a:cubicBezTo>
                      <a:cubicBezTo>
                        <a:pt x="426499" y="778615"/>
                        <a:pt x="362520" y="778615"/>
                        <a:pt x="303411" y="767309"/>
                      </a:cubicBezTo>
                      <a:cubicBezTo>
                        <a:pt x="279511" y="762712"/>
                        <a:pt x="255242" y="754899"/>
                        <a:pt x="232904" y="744235"/>
                      </a:cubicBezTo>
                      <a:cubicBezTo>
                        <a:pt x="221505" y="738812"/>
                        <a:pt x="210198" y="732010"/>
                        <a:pt x="199535" y="725115"/>
                      </a:cubicBezTo>
                      <a:cubicBezTo>
                        <a:pt x="199260" y="724931"/>
                        <a:pt x="198984" y="724747"/>
                        <a:pt x="198708" y="724563"/>
                      </a:cubicBezTo>
                      <a:cubicBezTo>
                        <a:pt x="187585" y="717026"/>
                        <a:pt x="172141" y="721530"/>
                        <a:pt x="166810" y="734032"/>
                      </a:cubicBezTo>
                      <a:lnTo>
                        <a:pt x="166810" y="734032"/>
                      </a:lnTo>
                      <a:close/>
                    </a:path>
                  </a:pathLst>
                </a:custGeom>
                <a:solidFill>
                  <a:srgbClr val="00A0DF"/>
                </a:solidFill>
                <a:ln w="9190" cap="flat">
                  <a:noFill/>
                  <a:prstDash val="solid"/>
                  <a:miter/>
                </a:ln>
              </p:spPr>
              <p:txBody>
                <a:bodyPr rtlCol="0" anchor="ctr"/>
                <a:lstStyle/>
                <a:p>
                  <a:endParaRPr lang="en-US"/>
                </a:p>
              </p:txBody>
            </p:sp>
          </p:grpSp>
        </p:grpSp>
        <p:grpSp>
          <p:nvGrpSpPr>
            <p:cNvPr id="10" name="Graphic 6">
              <a:extLst>
                <a:ext uri="{FF2B5EF4-FFF2-40B4-BE49-F238E27FC236}">
                  <a16:creationId xmlns:a16="http://schemas.microsoft.com/office/drawing/2014/main" id="{55005ECC-D6EF-F4BF-B76E-6BCF0DBBF3AB}"/>
                </a:ext>
              </a:extLst>
            </p:cNvPr>
            <p:cNvGrpSpPr/>
            <p:nvPr/>
          </p:nvGrpSpPr>
          <p:grpSpPr>
            <a:xfrm>
              <a:off x="0" y="1336051"/>
              <a:ext cx="2957700" cy="97348"/>
              <a:chOff x="0" y="1336051"/>
              <a:chExt cx="2957700" cy="97348"/>
            </a:xfrm>
            <a:solidFill>
              <a:srgbClr val="194F90"/>
            </a:solidFill>
          </p:grpSpPr>
          <p:sp>
            <p:nvSpPr>
              <p:cNvPr id="32" name="Freeform: Shape 178">
                <a:extLst>
                  <a:ext uri="{FF2B5EF4-FFF2-40B4-BE49-F238E27FC236}">
                    <a16:creationId xmlns:a16="http://schemas.microsoft.com/office/drawing/2014/main" id="{44F32C06-1FE5-D950-2B6B-A2850FADB1CC}"/>
                  </a:ext>
                </a:extLst>
              </p:cNvPr>
              <p:cNvSpPr/>
              <p:nvPr/>
            </p:nvSpPr>
            <p:spPr>
              <a:xfrm>
                <a:off x="0" y="1337614"/>
                <a:ext cx="140553" cy="94223"/>
              </a:xfrm>
              <a:custGeom>
                <a:avLst/>
                <a:gdLst>
                  <a:gd name="connsiteX0" fmla="*/ 140553 w 140553"/>
                  <a:gd name="connsiteY0" fmla="*/ 0 h 94223"/>
                  <a:gd name="connsiteX1" fmla="*/ 111046 w 140553"/>
                  <a:gd name="connsiteY1" fmla="*/ 94224 h 94223"/>
                  <a:gd name="connsiteX2" fmla="*/ 91373 w 140553"/>
                  <a:gd name="connsiteY2" fmla="*/ 94224 h 94223"/>
                  <a:gd name="connsiteX3" fmla="*/ 70231 w 140553"/>
                  <a:gd name="connsiteY3" fmla="*/ 26657 h 94223"/>
                  <a:gd name="connsiteX4" fmla="*/ 49088 w 140553"/>
                  <a:gd name="connsiteY4" fmla="*/ 94224 h 94223"/>
                  <a:gd name="connsiteX5" fmla="*/ 29416 w 140553"/>
                  <a:gd name="connsiteY5" fmla="*/ 94224 h 94223"/>
                  <a:gd name="connsiteX6" fmla="*/ 0 w 140553"/>
                  <a:gd name="connsiteY6" fmla="*/ 0 h 94223"/>
                  <a:gd name="connsiteX7" fmla="*/ 16638 w 140553"/>
                  <a:gd name="connsiteY7" fmla="*/ 0 h 94223"/>
                  <a:gd name="connsiteX8" fmla="*/ 39344 w 140553"/>
                  <a:gd name="connsiteY8" fmla="*/ 72620 h 94223"/>
                  <a:gd name="connsiteX9" fmla="*/ 61774 w 140553"/>
                  <a:gd name="connsiteY9" fmla="*/ 0 h 94223"/>
                  <a:gd name="connsiteX10" fmla="*/ 78504 w 140553"/>
                  <a:gd name="connsiteY10" fmla="*/ 0 h 94223"/>
                  <a:gd name="connsiteX11" fmla="*/ 101210 w 140553"/>
                  <a:gd name="connsiteY11" fmla="*/ 72620 h 94223"/>
                  <a:gd name="connsiteX12" fmla="*/ 123639 w 140553"/>
                  <a:gd name="connsiteY12" fmla="*/ 0 h 94223"/>
                  <a:gd name="connsiteX13" fmla="*/ 140553 w 140553"/>
                  <a:gd name="connsiteY13" fmla="*/ 0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553" h="94223">
                    <a:moveTo>
                      <a:pt x="140553" y="0"/>
                    </a:moveTo>
                    <a:lnTo>
                      <a:pt x="111046" y="94224"/>
                    </a:lnTo>
                    <a:lnTo>
                      <a:pt x="91373" y="94224"/>
                    </a:lnTo>
                    <a:lnTo>
                      <a:pt x="70231" y="26657"/>
                    </a:lnTo>
                    <a:lnTo>
                      <a:pt x="49088" y="94224"/>
                    </a:lnTo>
                    <a:lnTo>
                      <a:pt x="29416" y="94224"/>
                    </a:lnTo>
                    <a:lnTo>
                      <a:pt x="0" y="0"/>
                    </a:lnTo>
                    <a:lnTo>
                      <a:pt x="16638" y="0"/>
                    </a:lnTo>
                    <a:lnTo>
                      <a:pt x="39344" y="72620"/>
                    </a:lnTo>
                    <a:lnTo>
                      <a:pt x="61774" y="0"/>
                    </a:lnTo>
                    <a:lnTo>
                      <a:pt x="78504" y="0"/>
                    </a:lnTo>
                    <a:lnTo>
                      <a:pt x="101210" y="72620"/>
                    </a:lnTo>
                    <a:lnTo>
                      <a:pt x="123639" y="0"/>
                    </a:lnTo>
                    <a:lnTo>
                      <a:pt x="140553" y="0"/>
                    </a:lnTo>
                    <a:close/>
                  </a:path>
                </a:pathLst>
              </a:custGeom>
              <a:solidFill>
                <a:srgbClr val="194F90"/>
              </a:solidFill>
              <a:ln w="9190" cap="flat">
                <a:noFill/>
                <a:prstDash val="solid"/>
                <a:miter/>
              </a:ln>
            </p:spPr>
            <p:txBody>
              <a:bodyPr rtlCol="0" anchor="ctr"/>
              <a:lstStyle/>
              <a:p>
                <a:endParaRPr lang="en-US"/>
              </a:p>
            </p:txBody>
          </p:sp>
          <p:sp>
            <p:nvSpPr>
              <p:cNvPr id="33" name="Freeform: Shape 179">
                <a:extLst>
                  <a:ext uri="{FF2B5EF4-FFF2-40B4-BE49-F238E27FC236}">
                    <a16:creationId xmlns:a16="http://schemas.microsoft.com/office/drawing/2014/main" id="{2D01D0C0-A078-EE1B-10F8-C1AF5C6882D0}"/>
                  </a:ext>
                </a:extLst>
              </p:cNvPr>
              <p:cNvSpPr/>
              <p:nvPr/>
            </p:nvSpPr>
            <p:spPr>
              <a:xfrm>
                <a:off x="136141" y="1337522"/>
                <a:ext cx="86502" cy="94223"/>
              </a:xfrm>
              <a:custGeom>
                <a:avLst/>
                <a:gdLst>
                  <a:gd name="connsiteX0" fmla="*/ 62050 w 86502"/>
                  <a:gd name="connsiteY0" fmla="*/ 73540 h 94223"/>
                  <a:gd name="connsiteX1" fmla="*/ 24360 w 86502"/>
                  <a:gd name="connsiteY1" fmla="*/ 73540 h 94223"/>
                  <a:gd name="connsiteX2" fmla="*/ 16915 w 86502"/>
                  <a:gd name="connsiteY2" fmla="*/ 94224 h 94223"/>
                  <a:gd name="connsiteX3" fmla="*/ 0 w 86502"/>
                  <a:gd name="connsiteY3" fmla="*/ 94224 h 94223"/>
                  <a:gd name="connsiteX4" fmla="*/ 33921 w 86502"/>
                  <a:gd name="connsiteY4" fmla="*/ 0 h 94223"/>
                  <a:gd name="connsiteX5" fmla="*/ 52582 w 86502"/>
                  <a:gd name="connsiteY5" fmla="*/ 0 h 94223"/>
                  <a:gd name="connsiteX6" fmla="*/ 86502 w 86502"/>
                  <a:gd name="connsiteY6" fmla="*/ 94224 h 94223"/>
                  <a:gd name="connsiteX7" fmla="*/ 69496 w 86502"/>
                  <a:gd name="connsiteY7" fmla="*/ 94224 h 94223"/>
                  <a:gd name="connsiteX8" fmla="*/ 62050 w 86502"/>
                  <a:gd name="connsiteY8" fmla="*/ 73540 h 94223"/>
                  <a:gd name="connsiteX9" fmla="*/ 56534 w 86502"/>
                  <a:gd name="connsiteY9" fmla="*/ 58004 h 94223"/>
                  <a:gd name="connsiteX10" fmla="*/ 43114 w 86502"/>
                  <a:gd name="connsiteY10" fmla="*/ 21326 h 94223"/>
                  <a:gd name="connsiteX11" fmla="*/ 29876 w 86502"/>
                  <a:gd name="connsiteY11" fmla="*/ 58004 h 94223"/>
                  <a:gd name="connsiteX12" fmla="*/ 56534 w 86502"/>
                  <a:gd name="connsiteY12" fmla="*/ 58004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02" h="94223">
                    <a:moveTo>
                      <a:pt x="62050" y="73540"/>
                    </a:moveTo>
                    <a:lnTo>
                      <a:pt x="24360" y="73540"/>
                    </a:lnTo>
                    <a:lnTo>
                      <a:pt x="16915" y="94224"/>
                    </a:lnTo>
                    <a:lnTo>
                      <a:pt x="0" y="94224"/>
                    </a:lnTo>
                    <a:lnTo>
                      <a:pt x="33921" y="0"/>
                    </a:lnTo>
                    <a:lnTo>
                      <a:pt x="52582" y="0"/>
                    </a:lnTo>
                    <a:lnTo>
                      <a:pt x="86502" y="94224"/>
                    </a:lnTo>
                    <a:lnTo>
                      <a:pt x="69496" y="94224"/>
                    </a:lnTo>
                    <a:lnTo>
                      <a:pt x="62050" y="73540"/>
                    </a:lnTo>
                    <a:close/>
                    <a:moveTo>
                      <a:pt x="56534" y="58004"/>
                    </a:moveTo>
                    <a:lnTo>
                      <a:pt x="43114" y="21326"/>
                    </a:lnTo>
                    <a:lnTo>
                      <a:pt x="29876" y="58004"/>
                    </a:lnTo>
                    <a:lnTo>
                      <a:pt x="56534" y="58004"/>
                    </a:lnTo>
                    <a:close/>
                  </a:path>
                </a:pathLst>
              </a:custGeom>
              <a:solidFill>
                <a:srgbClr val="194F90"/>
              </a:solidFill>
              <a:ln w="9190" cap="flat">
                <a:noFill/>
                <a:prstDash val="solid"/>
                <a:miter/>
              </a:ln>
            </p:spPr>
            <p:txBody>
              <a:bodyPr rtlCol="0" anchor="ctr"/>
              <a:lstStyle/>
              <a:p>
                <a:endParaRPr lang="en-US"/>
              </a:p>
            </p:txBody>
          </p:sp>
          <p:sp>
            <p:nvSpPr>
              <p:cNvPr id="34" name="Freeform: Shape 180">
                <a:extLst>
                  <a:ext uri="{FF2B5EF4-FFF2-40B4-BE49-F238E27FC236}">
                    <a16:creationId xmlns:a16="http://schemas.microsoft.com/office/drawing/2014/main" id="{C0359CBF-96C3-7595-CF3A-ACB867AC3286}"/>
                  </a:ext>
                </a:extLst>
              </p:cNvPr>
              <p:cNvSpPr/>
              <p:nvPr/>
            </p:nvSpPr>
            <p:spPr>
              <a:xfrm>
                <a:off x="217587" y="1337522"/>
                <a:ext cx="60854" cy="94223"/>
              </a:xfrm>
              <a:custGeom>
                <a:avLst/>
                <a:gdLst>
                  <a:gd name="connsiteX0" fmla="*/ 60855 w 60854"/>
                  <a:gd name="connsiteY0" fmla="*/ 15443 h 94223"/>
                  <a:gd name="connsiteX1" fmla="*/ 38609 w 60854"/>
                  <a:gd name="connsiteY1" fmla="*/ 15443 h 94223"/>
                  <a:gd name="connsiteX2" fmla="*/ 38609 w 60854"/>
                  <a:gd name="connsiteY2" fmla="*/ 94224 h 94223"/>
                  <a:gd name="connsiteX3" fmla="*/ 22154 w 60854"/>
                  <a:gd name="connsiteY3" fmla="*/ 94224 h 94223"/>
                  <a:gd name="connsiteX4" fmla="*/ 22154 w 60854"/>
                  <a:gd name="connsiteY4" fmla="*/ 15443 h 94223"/>
                  <a:gd name="connsiteX5" fmla="*/ 0 w 60854"/>
                  <a:gd name="connsiteY5" fmla="*/ 15443 h 94223"/>
                  <a:gd name="connsiteX6" fmla="*/ 0 w 60854"/>
                  <a:gd name="connsiteY6" fmla="*/ 0 h 94223"/>
                  <a:gd name="connsiteX7" fmla="*/ 60855 w 60854"/>
                  <a:gd name="connsiteY7" fmla="*/ 0 h 94223"/>
                  <a:gd name="connsiteX8" fmla="*/ 60855 w 60854"/>
                  <a:gd name="connsiteY8" fmla="*/ 15443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854" h="94223">
                    <a:moveTo>
                      <a:pt x="60855" y="15443"/>
                    </a:moveTo>
                    <a:lnTo>
                      <a:pt x="38609" y="15443"/>
                    </a:lnTo>
                    <a:lnTo>
                      <a:pt x="38609" y="94224"/>
                    </a:lnTo>
                    <a:lnTo>
                      <a:pt x="22154" y="94224"/>
                    </a:lnTo>
                    <a:lnTo>
                      <a:pt x="22154" y="15443"/>
                    </a:lnTo>
                    <a:lnTo>
                      <a:pt x="0" y="15443"/>
                    </a:lnTo>
                    <a:lnTo>
                      <a:pt x="0" y="0"/>
                    </a:lnTo>
                    <a:lnTo>
                      <a:pt x="60855" y="0"/>
                    </a:lnTo>
                    <a:lnTo>
                      <a:pt x="60855" y="15443"/>
                    </a:lnTo>
                    <a:close/>
                  </a:path>
                </a:pathLst>
              </a:custGeom>
              <a:solidFill>
                <a:srgbClr val="194F90"/>
              </a:solidFill>
              <a:ln w="9190" cap="flat">
                <a:noFill/>
                <a:prstDash val="solid"/>
                <a:miter/>
              </a:ln>
            </p:spPr>
            <p:txBody>
              <a:bodyPr rtlCol="0" anchor="ctr"/>
              <a:lstStyle/>
              <a:p>
                <a:endParaRPr lang="en-US"/>
              </a:p>
            </p:txBody>
          </p:sp>
          <p:sp>
            <p:nvSpPr>
              <p:cNvPr id="35" name="Freeform: Shape 181">
                <a:extLst>
                  <a:ext uri="{FF2B5EF4-FFF2-40B4-BE49-F238E27FC236}">
                    <a16:creationId xmlns:a16="http://schemas.microsoft.com/office/drawing/2014/main" id="{84F99D47-2C32-BCBD-B0C0-0108A3A92776}"/>
                  </a:ext>
                </a:extLst>
              </p:cNvPr>
              <p:cNvSpPr/>
              <p:nvPr/>
            </p:nvSpPr>
            <p:spPr>
              <a:xfrm>
                <a:off x="288646" y="1337522"/>
                <a:ext cx="52857" cy="94223"/>
              </a:xfrm>
              <a:custGeom>
                <a:avLst/>
                <a:gdLst>
                  <a:gd name="connsiteX0" fmla="*/ 16270 w 52857"/>
                  <a:gd name="connsiteY0" fmla="*/ 15443 h 94223"/>
                  <a:gd name="connsiteX1" fmla="*/ 16270 w 52857"/>
                  <a:gd name="connsiteY1" fmla="*/ 38424 h 94223"/>
                  <a:gd name="connsiteX2" fmla="*/ 44951 w 52857"/>
                  <a:gd name="connsiteY2" fmla="*/ 38424 h 94223"/>
                  <a:gd name="connsiteX3" fmla="*/ 44951 w 52857"/>
                  <a:gd name="connsiteY3" fmla="*/ 53868 h 94223"/>
                  <a:gd name="connsiteX4" fmla="*/ 16270 w 52857"/>
                  <a:gd name="connsiteY4" fmla="*/ 53868 h 94223"/>
                  <a:gd name="connsiteX5" fmla="*/ 16270 w 52857"/>
                  <a:gd name="connsiteY5" fmla="*/ 78780 h 94223"/>
                  <a:gd name="connsiteX6" fmla="*/ 52857 w 52857"/>
                  <a:gd name="connsiteY6" fmla="*/ 78780 h 94223"/>
                  <a:gd name="connsiteX7" fmla="*/ 52857 w 52857"/>
                  <a:gd name="connsiteY7" fmla="*/ 94224 h 94223"/>
                  <a:gd name="connsiteX8" fmla="*/ 0 w 52857"/>
                  <a:gd name="connsiteY8" fmla="*/ 94224 h 94223"/>
                  <a:gd name="connsiteX9" fmla="*/ 0 w 52857"/>
                  <a:gd name="connsiteY9" fmla="*/ 0 h 94223"/>
                  <a:gd name="connsiteX10" fmla="*/ 52857 w 52857"/>
                  <a:gd name="connsiteY10" fmla="*/ 0 h 94223"/>
                  <a:gd name="connsiteX11" fmla="*/ 52857 w 52857"/>
                  <a:gd name="connsiteY11" fmla="*/ 15443 h 94223"/>
                  <a:gd name="connsiteX12" fmla="*/ 16270 w 52857"/>
                  <a:gd name="connsiteY12" fmla="*/ 15443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57" h="94223">
                    <a:moveTo>
                      <a:pt x="16270" y="15443"/>
                    </a:moveTo>
                    <a:lnTo>
                      <a:pt x="16270" y="38424"/>
                    </a:lnTo>
                    <a:lnTo>
                      <a:pt x="44951" y="38424"/>
                    </a:lnTo>
                    <a:lnTo>
                      <a:pt x="44951" y="53868"/>
                    </a:lnTo>
                    <a:lnTo>
                      <a:pt x="16270" y="53868"/>
                    </a:lnTo>
                    <a:lnTo>
                      <a:pt x="16270" y="78780"/>
                    </a:lnTo>
                    <a:lnTo>
                      <a:pt x="52857" y="78780"/>
                    </a:lnTo>
                    <a:lnTo>
                      <a:pt x="52857" y="94224"/>
                    </a:lnTo>
                    <a:lnTo>
                      <a:pt x="0" y="94224"/>
                    </a:lnTo>
                    <a:lnTo>
                      <a:pt x="0" y="0"/>
                    </a:lnTo>
                    <a:lnTo>
                      <a:pt x="52857" y="0"/>
                    </a:lnTo>
                    <a:lnTo>
                      <a:pt x="52857" y="15443"/>
                    </a:lnTo>
                    <a:lnTo>
                      <a:pt x="16270" y="15443"/>
                    </a:lnTo>
                    <a:close/>
                  </a:path>
                </a:pathLst>
              </a:custGeom>
              <a:solidFill>
                <a:srgbClr val="194F90"/>
              </a:solidFill>
              <a:ln w="9190" cap="flat">
                <a:noFill/>
                <a:prstDash val="solid"/>
                <a:miter/>
              </a:ln>
            </p:spPr>
            <p:txBody>
              <a:bodyPr rtlCol="0" anchor="ctr"/>
              <a:lstStyle/>
              <a:p>
                <a:endParaRPr lang="en-US"/>
              </a:p>
            </p:txBody>
          </p:sp>
          <p:sp>
            <p:nvSpPr>
              <p:cNvPr id="36" name="Freeform: Shape 182">
                <a:extLst>
                  <a:ext uri="{FF2B5EF4-FFF2-40B4-BE49-F238E27FC236}">
                    <a16:creationId xmlns:a16="http://schemas.microsoft.com/office/drawing/2014/main" id="{8365A4DB-E4FC-E1F1-2304-37C4FF978AB4}"/>
                  </a:ext>
                </a:extLst>
              </p:cNvPr>
              <p:cNvSpPr/>
              <p:nvPr/>
            </p:nvSpPr>
            <p:spPr>
              <a:xfrm>
                <a:off x="356027" y="1337522"/>
                <a:ext cx="69404" cy="94223"/>
              </a:xfrm>
              <a:custGeom>
                <a:avLst/>
                <a:gdLst>
                  <a:gd name="connsiteX0" fmla="*/ 32909 w 69404"/>
                  <a:gd name="connsiteY0" fmla="*/ 64532 h 94223"/>
                  <a:gd name="connsiteX1" fmla="*/ 16271 w 69404"/>
                  <a:gd name="connsiteY1" fmla="*/ 64532 h 94223"/>
                  <a:gd name="connsiteX2" fmla="*/ 16271 w 69404"/>
                  <a:gd name="connsiteY2" fmla="*/ 94224 h 94223"/>
                  <a:gd name="connsiteX3" fmla="*/ 0 w 69404"/>
                  <a:gd name="connsiteY3" fmla="*/ 94224 h 94223"/>
                  <a:gd name="connsiteX4" fmla="*/ 0 w 69404"/>
                  <a:gd name="connsiteY4" fmla="*/ 0 h 94223"/>
                  <a:gd name="connsiteX5" fmla="*/ 35483 w 69404"/>
                  <a:gd name="connsiteY5" fmla="*/ 0 h 94223"/>
                  <a:gd name="connsiteX6" fmla="*/ 47801 w 69404"/>
                  <a:gd name="connsiteY6" fmla="*/ 2206 h 94223"/>
                  <a:gd name="connsiteX7" fmla="*/ 58280 w 69404"/>
                  <a:gd name="connsiteY7" fmla="*/ 8548 h 94223"/>
                  <a:gd name="connsiteX8" fmla="*/ 65635 w 69404"/>
                  <a:gd name="connsiteY8" fmla="*/ 18752 h 94223"/>
                  <a:gd name="connsiteX9" fmla="*/ 68392 w 69404"/>
                  <a:gd name="connsiteY9" fmla="*/ 32358 h 94223"/>
                  <a:gd name="connsiteX10" fmla="*/ 63153 w 69404"/>
                  <a:gd name="connsiteY10" fmla="*/ 50743 h 94223"/>
                  <a:gd name="connsiteX11" fmla="*/ 49640 w 69404"/>
                  <a:gd name="connsiteY11" fmla="*/ 61590 h 94223"/>
                  <a:gd name="connsiteX12" fmla="*/ 69404 w 69404"/>
                  <a:gd name="connsiteY12" fmla="*/ 94224 h 94223"/>
                  <a:gd name="connsiteX13" fmla="*/ 50927 w 69404"/>
                  <a:gd name="connsiteY13" fmla="*/ 94224 h 94223"/>
                  <a:gd name="connsiteX14" fmla="*/ 32909 w 69404"/>
                  <a:gd name="connsiteY14" fmla="*/ 64532 h 94223"/>
                  <a:gd name="connsiteX15" fmla="*/ 16271 w 69404"/>
                  <a:gd name="connsiteY15" fmla="*/ 49272 h 94223"/>
                  <a:gd name="connsiteX16" fmla="*/ 35483 w 69404"/>
                  <a:gd name="connsiteY16" fmla="*/ 49272 h 94223"/>
                  <a:gd name="connsiteX17" fmla="*/ 41917 w 69404"/>
                  <a:gd name="connsiteY17" fmla="*/ 48077 h 94223"/>
                  <a:gd name="connsiteX18" fmla="*/ 47250 w 69404"/>
                  <a:gd name="connsiteY18" fmla="*/ 44768 h 94223"/>
                  <a:gd name="connsiteX19" fmla="*/ 50927 w 69404"/>
                  <a:gd name="connsiteY19" fmla="*/ 39435 h 94223"/>
                  <a:gd name="connsiteX20" fmla="*/ 52305 w 69404"/>
                  <a:gd name="connsiteY20" fmla="*/ 32358 h 94223"/>
                  <a:gd name="connsiteX21" fmla="*/ 50927 w 69404"/>
                  <a:gd name="connsiteY21" fmla="*/ 25280 h 94223"/>
                  <a:gd name="connsiteX22" fmla="*/ 47250 w 69404"/>
                  <a:gd name="connsiteY22" fmla="*/ 19947 h 94223"/>
                  <a:gd name="connsiteX23" fmla="*/ 41917 w 69404"/>
                  <a:gd name="connsiteY23" fmla="*/ 16638 h 94223"/>
                  <a:gd name="connsiteX24" fmla="*/ 35483 w 69404"/>
                  <a:gd name="connsiteY24" fmla="*/ 15443 h 94223"/>
                  <a:gd name="connsiteX25" fmla="*/ 16271 w 69404"/>
                  <a:gd name="connsiteY25" fmla="*/ 15443 h 94223"/>
                  <a:gd name="connsiteX26" fmla="*/ 16271 w 69404"/>
                  <a:gd name="connsiteY26" fmla="*/ 49272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9404" h="94223">
                    <a:moveTo>
                      <a:pt x="32909" y="64532"/>
                    </a:moveTo>
                    <a:lnTo>
                      <a:pt x="16271" y="64532"/>
                    </a:lnTo>
                    <a:lnTo>
                      <a:pt x="16271" y="94224"/>
                    </a:lnTo>
                    <a:lnTo>
                      <a:pt x="0" y="94224"/>
                    </a:lnTo>
                    <a:lnTo>
                      <a:pt x="0" y="0"/>
                    </a:lnTo>
                    <a:lnTo>
                      <a:pt x="35483" y="0"/>
                    </a:lnTo>
                    <a:cubicBezTo>
                      <a:pt x="39711" y="0"/>
                      <a:pt x="43849" y="735"/>
                      <a:pt x="47801" y="2206"/>
                    </a:cubicBezTo>
                    <a:cubicBezTo>
                      <a:pt x="51754" y="3676"/>
                      <a:pt x="55247" y="5791"/>
                      <a:pt x="58280" y="8548"/>
                    </a:cubicBezTo>
                    <a:cubicBezTo>
                      <a:pt x="61315" y="11307"/>
                      <a:pt x="63796" y="14708"/>
                      <a:pt x="65635" y="18752"/>
                    </a:cubicBezTo>
                    <a:cubicBezTo>
                      <a:pt x="67473" y="22797"/>
                      <a:pt x="68392" y="27302"/>
                      <a:pt x="68392" y="32358"/>
                    </a:cubicBezTo>
                    <a:cubicBezTo>
                      <a:pt x="68392" y="39619"/>
                      <a:pt x="66646" y="45779"/>
                      <a:pt x="63153" y="50743"/>
                    </a:cubicBezTo>
                    <a:cubicBezTo>
                      <a:pt x="59660" y="55706"/>
                      <a:pt x="55155" y="59383"/>
                      <a:pt x="49640" y="61590"/>
                    </a:cubicBezTo>
                    <a:lnTo>
                      <a:pt x="69404" y="94224"/>
                    </a:lnTo>
                    <a:lnTo>
                      <a:pt x="50927" y="94224"/>
                    </a:lnTo>
                    <a:lnTo>
                      <a:pt x="32909" y="64532"/>
                    </a:lnTo>
                    <a:close/>
                    <a:moveTo>
                      <a:pt x="16271" y="49272"/>
                    </a:moveTo>
                    <a:lnTo>
                      <a:pt x="35483" y="49272"/>
                    </a:lnTo>
                    <a:cubicBezTo>
                      <a:pt x="37689" y="49272"/>
                      <a:pt x="39895" y="48904"/>
                      <a:pt x="41917" y="48077"/>
                    </a:cubicBezTo>
                    <a:cubicBezTo>
                      <a:pt x="43941" y="47341"/>
                      <a:pt x="45687" y="46147"/>
                      <a:pt x="47250" y="44768"/>
                    </a:cubicBezTo>
                    <a:cubicBezTo>
                      <a:pt x="48721" y="43297"/>
                      <a:pt x="50007" y="41550"/>
                      <a:pt x="50927" y="39435"/>
                    </a:cubicBezTo>
                    <a:cubicBezTo>
                      <a:pt x="51846" y="37321"/>
                      <a:pt x="52305" y="35023"/>
                      <a:pt x="52305" y="32358"/>
                    </a:cubicBezTo>
                    <a:cubicBezTo>
                      <a:pt x="52305" y="29692"/>
                      <a:pt x="51846" y="27394"/>
                      <a:pt x="50927" y="25280"/>
                    </a:cubicBezTo>
                    <a:cubicBezTo>
                      <a:pt x="50007" y="23165"/>
                      <a:pt x="48812" y="21418"/>
                      <a:pt x="47250" y="19947"/>
                    </a:cubicBezTo>
                    <a:cubicBezTo>
                      <a:pt x="45779" y="18477"/>
                      <a:pt x="43941" y="17374"/>
                      <a:pt x="41917" y="16638"/>
                    </a:cubicBezTo>
                    <a:cubicBezTo>
                      <a:pt x="39895" y="15903"/>
                      <a:pt x="37781" y="15443"/>
                      <a:pt x="35483" y="15443"/>
                    </a:cubicBezTo>
                    <a:lnTo>
                      <a:pt x="16271" y="15443"/>
                    </a:lnTo>
                    <a:lnTo>
                      <a:pt x="16271" y="49272"/>
                    </a:lnTo>
                    <a:close/>
                  </a:path>
                </a:pathLst>
              </a:custGeom>
              <a:solidFill>
                <a:srgbClr val="194F90"/>
              </a:solidFill>
              <a:ln w="9190" cap="flat">
                <a:noFill/>
                <a:prstDash val="solid"/>
                <a:miter/>
              </a:ln>
            </p:spPr>
            <p:txBody>
              <a:bodyPr rtlCol="0" anchor="ctr"/>
              <a:lstStyle/>
              <a:p>
                <a:endParaRPr lang="en-US"/>
              </a:p>
            </p:txBody>
          </p:sp>
          <p:sp>
            <p:nvSpPr>
              <p:cNvPr id="37" name="Freeform: Shape 183">
                <a:extLst>
                  <a:ext uri="{FF2B5EF4-FFF2-40B4-BE49-F238E27FC236}">
                    <a16:creationId xmlns:a16="http://schemas.microsoft.com/office/drawing/2014/main" id="{9EED571F-ACC2-5684-21D0-08439F9D2EF1}"/>
                  </a:ext>
                </a:extLst>
              </p:cNvPr>
              <p:cNvSpPr/>
              <p:nvPr/>
            </p:nvSpPr>
            <p:spPr>
              <a:xfrm>
                <a:off x="463948" y="1337522"/>
                <a:ext cx="60854" cy="94223"/>
              </a:xfrm>
              <a:custGeom>
                <a:avLst/>
                <a:gdLst>
                  <a:gd name="connsiteX0" fmla="*/ 60855 w 60854"/>
                  <a:gd name="connsiteY0" fmla="*/ 15443 h 94223"/>
                  <a:gd name="connsiteX1" fmla="*/ 38608 w 60854"/>
                  <a:gd name="connsiteY1" fmla="*/ 15443 h 94223"/>
                  <a:gd name="connsiteX2" fmla="*/ 38608 w 60854"/>
                  <a:gd name="connsiteY2" fmla="*/ 94224 h 94223"/>
                  <a:gd name="connsiteX3" fmla="*/ 22154 w 60854"/>
                  <a:gd name="connsiteY3" fmla="*/ 94224 h 94223"/>
                  <a:gd name="connsiteX4" fmla="*/ 22154 w 60854"/>
                  <a:gd name="connsiteY4" fmla="*/ 15443 h 94223"/>
                  <a:gd name="connsiteX5" fmla="*/ 0 w 60854"/>
                  <a:gd name="connsiteY5" fmla="*/ 15443 h 94223"/>
                  <a:gd name="connsiteX6" fmla="*/ 0 w 60854"/>
                  <a:gd name="connsiteY6" fmla="*/ 0 h 94223"/>
                  <a:gd name="connsiteX7" fmla="*/ 60855 w 60854"/>
                  <a:gd name="connsiteY7" fmla="*/ 0 h 94223"/>
                  <a:gd name="connsiteX8" fmla="*/ 60855 w 60854"/>
                  <a:gd name="connsiteY8" fmla="*/ 15443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854" h="94223">
                    <a:moveTo>
                      <a:pt x="60855" y="15443"/>
                    </a:moveTo>
                    <a:lnTo>
                      <a:pt x="38608" y="15443"/>
                    </a:lnTo>
                    <a:lnTo>
                      <a:pt x="38608" y="94224"/>
                    </a:lnTo>
                    <a:lnTo>
                      <a:pt x="22154" y="94224"/>
                    </a:lnTo>
                    <a:lnTo>
                      <a:pt x="22154" y="15443"/>
                    </a:lnTo>
                    <a:lnTo>
                      <a:pt x="0" y="15443"/>
                    </a:lnTo>
                    <a:lnTo>
                      <a:pt x="0" y="0"/>
                    </a:lnTo>
                    <a:lnTo>
                      <a:pt x="60855" y="0"/>
                    </a:lnTo>
                    <a:lnTo>
                      <a:pt x="60855" y="15443"/>
                    </a:lnTo>
                    <a:close/>
                  </a:path>
                </a:pathLst>
              </a:custGeom>
              <a:solidFill>
                <a:srgbClr val="194F90"/>
              </a:solidFill>
              <a:ln w="9190" cap="flat">
                <a:noFill/>
                <a:prstDash val="solid"/>
                <a:miter/>
              </a:ln>
            </p:spPr>
            <p:txBody>
              <a:bodyPr rtlCol="0" anchor="ctr"/>
              <a:lstStyle/>
              <a:p>
                <a:endParaRPr lang="en-US"/>
              </a:p>
            </p:txBody>
          </p:sp>
          <p:sp>
            <p:nvSpPr>
              <p:cNvPr id="38" name="Freeform: Shape 184">
                <a:extLst>
                  <a:ext uri="{FF2B5EF4-FFF2-40B4-BE49-F238E27FC236}">
                    <a16:creationId xmlns:a16="http://schemas.microsoft.com/office/drawing/2014/main" id="{69BD867B-601A-15FE-D102-CAFDEA2E61EF}"/>
                  </a:ext>
                </a:extLst>
              </p:cNvPr>
              <p:cNvSpPr/>
              <p:nvPr/>
            </p:nvSpPr>
            <p:spPr>
              <a:xfrm>
                <a:off x="534914" y="1337522"/>
                <a:ext cx="69404" cy="94223"/>
              </a:xfrm>
              <a:custGeom>
                <a:avLst/>
                <a:gdLst>
                  <a:gd name="connsiteX0" fmla="*/ 32910 w 69404"/>
                  <a:gd name="connsiteY0" fmla="*/ 64532 h 94223"/>
                  <a:gd name="connsiteX1" fmla="*/ 16271 w 69404"/>
                  <a:gd name="connsiteY1" fmla="*/ 64532 h 94223"/>
                  <a:gd name="connsiteX2" fmla="*/ 16271 w 69404"/>
                  <a:gd name="connsiteY2" fmla="*/ 94224 h 94223"/>
                  <a:gd name="connsiteX3" fmla="*/ 0 w 69404"/>
                  <a:gd name="connsiteY3" fmla="*/ 94224 h 94223"/>
                  <a:gd name="connsiteX4" fmla="*/ 0 w 69404"/>
                  <a:gd name="connsiteY4" fmla="*/ 0 h 94223"/>
                  <a:gd name="connsiteX5" fmla="*/ 35483 w 69404"/>
                  <a:gd name="connsiteY5" fmla="*/ 0 h 94223"/>
                  <a:gd name="connsiteX6" fmla="*/ 47802 w 69404"/>
                  <a:gd name="connsiteY6" fmla="*/ 2206 h 94223"/>
                  <a:gd name="connsiteX7" fmla="*/ 58282 w 69404"/>
                  <a:gd name="connsiteY7" fmla="*/ 8548 h 94223"/>
                  <a:gd name="connsiteX8" fmla="*/ 65635 w 69404"/>
                  <a:gd name="connsiteY8" fmla="*/ 18752 h 94223"/>
                  <a:gd name="connsiteX9" fmla="*/ 68393 w 69404"/>
                  <a:gd name="connsiteY9" fmla="*/ 32358 h 94223"/>
                  <a:gd name="connsiteX10" fmla="*/ 63153 w 69404"/>
                  <a:gd name="connsiteY10" fmla="*/ 50743 h 94223"/>
                  <a:gd name="connsiteX11" fmla="*/ 49640 w 69404"/>
                  <a:gd name="connsiteY11" fmla="*/ 61590 h 94223"/>
                  <a:gd name="connsiteX12" fmla="*/ 69404 w 69404"/>
                  <a:gd name="connsiteY12" fmla="*/ 94224 h 94223"/>
                  <a:gd name="connsiteX13" fmla="*/ 50927 w 69404"/>
                  <a:gd name="connsiteY13" fmla="*/ 94224 h 94223"/>
                  <a:gd name="connsiteX14" fmla="*/ 32910 w 69404"/>
                  <a:gd name="connsiteY14" fmla="*/ 64532 h 94223"/>
                  <a:gd name="connsiteX15" fmla="*/ 16363 w 69404"/>
                  <a:gd name="connsiteY15" fmla="*/ 49272 h 94223"/>
                  <a:gd name="connsiteX16" fmla="*/ 35575 w 69404"/>
                  <a:gd name="connsiteY16" fmla="*/ 49272 h 94223"/>
                  <a:gd name="connsiteX17" fmla="*/ 42011 w 69404"/>
                  <a:gd name="connsiteY17" fmla="*/ 48077 h 94223"/>
                  <a:gd name="connsiteX18" fmla="*/ 47342 w 69404"/>
                  <a:gd name="connsiteY18" fmla="*/ 44768 h 94223"/>
                  <a:gd name="connsiteX19" fmla="*/ 51019 w 69404"/>
                  <a:gd name="connsiteY19" fmla="*/ 39435 h 94223"/>
                  <a:gd name="connsiteX20" fmla="*/ 52398 w 69404"/>
                  <a:gd name="connsiteY20" fmla="*/ 32358 h 94223"/>
                  <a:gd name="connsiteX21" fmla="*/ 51019 w 69404"/>
                  <a:gd name="connsiteY21" fmla="*/ 25280 h 94223"/>
                  <a:gd name="connsiteX22" fmla="*/ 47342 w 69404"/>
                  <a:gd name="connsiteY22" fmla="*/ 19947 h 94223"/>
                  <a:gd name="connsiteX23" fmla="*/ 42011 w 69404"/>
                  <a:gd name="connsiteY23" fmla="*/ 16638 h 94223"/>
                  <a:gd name="connsiteX24" fmla="*/ 35575 w 69404"/>
                  <a:gd name="connsiteY24" fmla="*/ 15443 h 94223"/>
                  <a:gd name="connsiteX25" fmla="*/ 16363 w 69404"/>
                  <a:gd name="connsiteY25" fmla="*/ 15443 h 94223"/>
                  <a:gd name="connsiteX26" fmla="*/ 16363 w 69404"/>
                  <a:gd name="connsiteY26" fmla="*/ 49272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9404" h="94223">
                    <a:moveTo>
                      <a:pt x="32910" y="64532"/>
                    </a:moveTo>
                    <a:lnTo>
                      <a:pt x="16271" y="64532"/>
                    </a:lnTo>
                    <a:lnTo>
                      <a:pt x="16271" y="94224"/>
                    </a:lnTo>
                    <a:lnTo>
                      <a:pt x="0" y="94224"/>
                    </a:lnTo>
                    <a:lnTo>
                      <a:pt x="0" y="0"/>
                    </a:lnTo>
                    <a:lnTo>
                      <a:pt x="35483" y="0"/>
                    </a:lnTo>
                    <a:cubicBezTo>
                      <a:pt x="39712" y="0"/>
                      <a:pt x="43849" y="735"/>
                      <a:pt x="47802" y="2206"/>
                    </a:cubicBezTo>
                    <a:cubicBezTo>
                      <a:pt x="51754" y="3676"/>
                      <a:pt x="55247" y="5791"/>
                      <a:pt x="58282" y="8548"/>
                    </a:cubicBezTo>
                    <a:cubicBezTo>
                      <a:pt x="61315" y="11307"/>
                      <a:pt x="63797" y="14708"/>
                      <a:pt x="65635" y="18752"/>
                    </a:cubicBezTo>
                    <a:cubicBezTo>
                      <a:pt x="67474" y="22797"/>
                      <a:pt x="68393" y="27302"/>
                      <a:pt x="68393" y="32358"/>
                    </a:cubicBezTo>
                    <a:cubicBezTo>
                      <a:pt x="68393" y="39619"/>
                      <a:pt x="66646" y="45779"/>
                      <a:pt x="63153" y="50743"/>
                    </a:cubicBezTo>
                    <a:cubicBezTo>
                      <a:pt x="59660" y="55706"/>
                      <a:pt x="55155" y="59383"/>
                      <a:pt x="49640" y="61590"/>
                    </a:cubicBezTo>
                    <a:lnTo>
                      <a:pt x="69404" y="94224"/>
                    </a:lnTo>
                    <a:lnTo>
                      <a:pt x="50927" y="94224"/>
                    </a:lnTo>
                    <a:lnTo>
                      <a:pt x="32910" y="64532"/>
                    </a:lnTo>
                    <a:close/>
                    <a:moveTo>
                      <a:pt x="16363" y="49272"/>
                    </a:moveTo>
                    <a:lnTo>
                      <a:pt x="35575" y="49272"/>
                    </a:lnTo>
                    <a:cubicBezTo>
                      <a:pt x="37781" y="49272"/>
                      <a:pt x="39987" y="48904"/>
                      <a:pt x="42011" y="48077"/>
                    </a:cubicBezTo>
                    <a:cubicBezTo>
                      <a:pt x="44033" y="47341"/>
                      <a:pt x="45779" y="46147"/>
                      <a:pt x="47342" y="44768"/>
                    </a:cubicBezTo>
                    <a:cubicBezTo>
                      <a:pt x="48813" y="43297"/>
                      <a:pt x="50100" y="41550"/>
                      <a:pt x="51019" y="39435"/>
                    </a:cubicBezTo>
                    <a:cubicBezTo>
                      <a:pt x="51938" y="37321"/>
                      <a:pt x="52398" y="35023"/>
                      <a:pt x="52398" y="32358"/>
                    </a:cubicBezTo>
                    <a:cubicBezTo>
                      <a:pt x="52398" y="29692"/>
                      <a:pt x="51938" y="27394"/>
                      <a:pt x="51019" y="25280"/>
                    </a:cubicBezTo>
                    <a:cubicBezTo>
                      <a:pt x="50100" y="23165"/>
                      <a:pt x="48905" y="21418"/>
                      <a:pt x="47342" y="19947"/>
                    </a:cubicBezTo>
                    <a:cubicBezTo>
                      <a:pt x="45871" y="18477"/>
                      <a:pt x="44033" y="17374"/>
                      <a:pt x="42011" y="16638"/>
                    </a:cubicBezTo>
                    <a:cubicBezTo>
                      <a:pt x="39987" y="15903"/>
                      <a:pt x="37873" y="15443"/>
                      <a:pt x="35575" y="15443"/>
                    </a:cubicBezTo>
                    <a:lnTo>
                      <a:pt x="16363" y="15443"/>
                    </a:lnTo>
                    <a:lnTo>
                      <a:pt x="16363" y="49272"/>
                    </a:lnTo>
                    <a:close/>
                  </a:path>
                </a:pathLst>
              </a:custGeom>
              <a:solidFill>
                <a:srgbClr val="194F90"/>
              </a:solidFill>
              <a:ln w="9190" cap="flat">
                <a:noFill/>
                <a:prstDash val="solid"/>
                <a:miter/>
              </a:ln>
            </p:spPr>
            <p:txBody>
              <a:bodyPr rtlCol="0" anchor="ctr"/>
              <a:lstStyle/>
              <a:p>
                <a:endParaRPr lang="en-US"/>
              </a:p>
            </p:txBody>
          </p:sp>
          <p:sp>
            <p:nvSpPr>
              <p:cNvPr id="39" name="Freeform: Shape 185">
                <a:extLst>
                  <a:ext uri="{FF2B5EF4-FFF2-40B4-BE49-F238E27FC236}">
                    <a16:creationId xmlns:a16="http://schemas.microsoft.com/office/drawing/2014/main" id="{EA86A5DF-505C-C5CE-20FF-F0A6F1318AC7}"/>
                  </a:ext>
                </a:extLst>
              </p:cNvPr>
              <p:cNvSpPr/>
              <p:nvPr/>
            </p:nvSpPr>
            <p:spPr>
              <a:xfrm>
                <a:off x="608730" y="1337522"/>
                <a:ext cx="86502" cy="94223"/>
              </a:xfrm>
              <a:custGeom>
                <a:avLst/>
                <a:gdLst>
                  <a:gd name="connsiteX0" fmla="*/ 62050 w 86502"/>
                  <a:gd name="connsiteY0" fmla="*/ 73540 h 94223"/>
                  <a:gd name="connsiteX1" fmla="*/ 24360 w 86502"/>
                  <a:gd name="connsiteY1" fmla="*/ 73540 h 94223"/>
                  <a:gd name="connsiteX2" fmla="*/ 16914 w 86502"/>
                  <a:gd name="connsiteY2" fmla="*/ 94224 h 94223"/>
                  <a:gd name="connsiteX3" fmla="*/ 0 w 86502"/>
                  <a:gd name="connsiteY3" fmla="*/ 94224 h 94223"/>
                  <a:gd name="connsiteX4" fmla="*/ 33921 w 86502"/>
                  <a:gd name="connsiteY4" fmla="*/ 0 h 94223"/>
                  <a:gd name="connsiteX5" fmla="*/ 52581 w 86502"/>
                  <a:gd name="connsiteY5" fmla="*/ 0 h 94223"/>
                  <a:gd name="connsiteX6" fmla="*/ 86502 w 86502"/>
                  <a:gd name="connsiteY6" fmla="*/ 94224 h 94223"/>
                  <a:gd name="connsiteX7" fmla="*/ 69496 w 86502"/>
                  <a:gd name="connsiteY7" fmla="*/ 94224 h 94223"/>
                  <a:gd name="connsiteX8" fmla="*/ 62050 w 86502"/>
                  <a:gd name="connsiteY8" fmla="*/ 73540 h 94223"/>
                  <a:gd name="connsiteX9" fmla="*/ 56534 w 86502"/>
                  <a:gd name="connsiteY9" fmla="*/ 58004 h 94223"/>
                  <a:gd name="connsiteX10" fmla="*/ 43114 w 86502"/>
                  <a:gd name="connsiteY10" fmla="*/ 21326 h 94223"/>
                  <a:gd name="connsiteX11" fmla="*/ 29876 w 86502"/>
                  <a:gd name="connsiteY11" fmla="*/ 58004 h 94223"/>
                  <a:gd name="connsiteX12" fmla="*/ 56534 w 86502"/>
                  <a:gd name="connsiteY12" fmla="*/ 58004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02" h="94223">
                    <a:moveTo>
                      <a:pt x="62050" y="73540"/>
                    </a:moveTo>
                    <a:lnTo>
                      <a:pt x="24360" y="73540"/>
                    </a:lnTo>
                    <a:lnTo>
                      <a:pt x="16914" y="94224"/>
                    </a:lnTo>
                    <a:lnTo>
                      <a:pt x="0" y="94224"/>
                    </a:lnTo>
                    <a:lnTo>
                      <a:pt x="33921" y="0"/>
                    </a:lnTo>
                    <a:lnTo>
                      <a:pt x="52581" y="0"/>
                    </a:lnTo>
                    <a:lnTo>
                      <a:pt x="86502" y="94224"/>
                    </a:lnTo>
                    <a:lnTo>
                      <a:pt x="69496" y="94224"/>
                    </a:lnTo>
                    <a:lnTo>
                      <a:pt x="62050" y="73540"/>
                    </a:lnTo>
                    <a:close/>
                    <a:moveTo>
                      <a:pt x="56534" y="58004"/>
                    </a:moveTo>
                    <a:lnTo>
                      <a:pt x="43114" y="21326"/>
                    </a:lnTo>
                    <a:lnTo>
                      <a:pt x="29876" y="58004"/>
                    </a:lnTo>
                    <a:lnTo>
                      <a:pt x="56534" y="58004"/>
                    </a:lnTo>
                    <a:close/>
                  </a:path>
                </a:pathLst>
              </a:custGeom>
              <a:solidFill>
                <a:srgbClr val="194F90"/>
              </a:solidFill>
              <a:ln w="9190" cap="flat">
                <a:noFill/>
                <a:prstDash val="solid"/>
                <a:miter/>
              </a:ln>
            </p:spPr>
            <p:txBody>
              <a:bodyPr rtlCol="0" anchor="ctr"/>
              <a:lstStyle/>
              <a:p>
                <a:endParaRPr lang="en-US"/>
              </a:p>
            </p:txBody>
          </p:sp>
          <p:sp>
            <p:nvSpPr>
              <p:cNvPr id="40" name="Freeform: Shape 186">
                <a:extLst>
                  <a:ext uri="{FF2B5EF4-FFF2-40B4-BE49-F238E27FC236}">
                    <a16:creationId xmlns:a16="http://schemas.microsoft.com/office/drawing/2014/main" id="{4A28FAD5-B0DD-B60D-734E-C25E5E8FDEBC}"/>
                  </a:ext>
                </a:extLst>
              </p:cNvPr>
              <p:cNvSpPr/>
              <p:nvPr/>
            </p:nvSpPr>
            <p:spPr>
              <a:xfrm>
                <a:off x="706263" y="1337614"/>
                <a:ext cx="80434" cy="94223"/>
              </a:xfrm>
              <a:custGeom>
                <a:avLst/>
                <a:gdLst>
                  <a:gd name="connsiteX0" fmla="*/ 80435 w 80434"/>
                  <a:gd name="connsiteY0" fmla="*/ 0 h 94223"/>
                  <a:gd name="connsiteX1" fmla="*/ 80435 w 80434"/>
                  <a:gd name="connsiteY1" fmla="*/ 94224 h 94223"/>
                  <a:gd name="connsiteX2" fmla="*/ 64164 w 80434"/>
                  <a:gd name="connsiteY2" fmla="*/ 94224 h 94223"/>
                  <a:gd name="connsiteX3" fmla="*/ 16271 w 80434"/>
                  <a:gd name="connsiteY3" fmla="*/ 27394 h 94223"/>
                  <a:gd name="connsiteX4" fmla="*/ 16271 w 80434"/>
                  <a:gd name="connsiteY4" fmla="*/ 94224 h 94223"/>
                  <a:gd name="connsiteX5" fmla="*/ 0 w 80434"/>
                  <a:gd name="connsiteY5" fmla="*/ 94224 h 94223"/>
                  <a:gd name="connsiteX6" fmla="*/ 0 w 80434"/>
                  <a:gd name="connsiteY6" fmla="*/ 0 h 94223"/>
                  <a:gd name="connsiteX7" fmla="*/ 16271 w 80434"/>
                  <a:gd name="connsiteY7" fmla="*/ 0 h 94223"/>
                  <a:gd name="connsiteX8" fmla="*/ 64164 w 80434"/>
                  <a:gd name="connsiteY8" fmla="*/ 66646 h 94223"/>
                  <a:gd name="connsiteX9" fmla="*/ 64164 w 80434"/>
                  <a:gd name="connsiteY9" fmla="*/ 0 h 94223"/>
                  <a:gd name="connsiteX10" fmla="*/ 80435 w 80434"/>
                  <a:gd name="connsiteY10" fmla="*/ 0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34" h="94223">
                    <a:moveTo>
                      <a:pt x="80435" y="0"/>
                    </a:moveTo>
                    <a:lnTo>
                      <a:pt x="80435" y="94224"/>
                    </a:lnTo>
                    <a:lnTo>
                      <a:pt x="64164" y="94224"/>
                    </a:lnTo>
                    <a:lnTo>
                      <a:pt x="16271" y="27394"/>
                    </a:lnTo>
                    <a:lnTo>
                      <a:pt x="16271" y="94224"/>
                    </a:lnTo>
                    <a:lnTo>
                      <a:pt x="0" y="94224"/>
                    </a:lnTo>
                    <a:lnTo>
                      <a:pt x="0" y="0"/>
                    </a:lnTo>
                    <a:lnTo>
                      <a:pt x="16271" y="0"/>
                    </a:lnTo>
                    <a:lnTo>
                      <a:pt x="64164" y="66646"/>
                    </a:lnTo>
                    <a:lnTo>
                      <a:pt x="64164" y="0"/>
                    </a:lnTo>
                    <a:lnTo>
                      <a:pt x="80435" y="0"/>
                    </a:lnTo>
                    <a:close/>
                  </a:path>
                </a:pathLst>
              </a:custGeom>
              <a:solidFill>
                <a:srgbClr val="194F90"/>
              </a:solidFill>
              <a:ln w="9190" cap="flat">
                <a:noFill/>
                <a:prstDash val="solid"/>
                <a:miter/>
              </a:ln>
            </p:spPr>
            <p:txBody>
              <a:bodyPr rtlCol="0" anchor="ctr"/>
              <a:lstStyle/>
              <a:p>
                <a:endParaRPr lang="en-US"/>
              </a:p>
            </p:txBody>
          </p:sp>
          <p:sp>
            <p:nvSpPr>
              <p:cNvPr id="41" name="Freeform: Shape 187">
                <a:extLst>
                  <a:ext uri="{FF2B5EF4-FFF2-40B4-BE49-F238E27FC236}">
                    <a16:creationId xmlns:a16="http://schemas.microsoft.com/office/drawing/2014/main" id="{E9F82522-4630-E5B6-A30F-E7E45BFCDB05}"/>
                  </a:ext>
                </a:extLst>
              </p:cNvPr>
              <p:cNvSpPr/>
              <p:nvPr/>
            </p:nvSpPr>
            <p:spPr>
              <a:xfrm>
                <a:off x="800763" y="1336143"/>
                <a:ext cx="61773" cy="97256"/>
              </a:xfrm>
              <a:custGeom>
                <a:avLst/>
                <a:gdLst>
                  <a:gd name="connsiteX0" fmla="*/ 15995 w 61773"/>
                  <a:gd name="connsiteY0" fmla="*/ 67105 h 97256"/>
                  <a:gd name="connsiteX1" fmla="*/ 20959 w 61773"/>
                  <a:gd name="connsiteY1" fmla="*/ 77953 h 97256"/>
                  <a:gd name="connsiteX2" fmla="*/ 31622 w 61773"/>
                  <a:gd name="connsiteY2" fmla="*/ 81538 h 97256"/>
                  <a:gd name="connsiteX3" fmla="*/ 41643 w 61773"/>
                  <a:gd name="connsiteY3" fmla="*/ 78596 h 97256"/>
                  <a:gd name="connsiteX4" fmla="*/ 45136 w 61773"/>
                  <a:gd name="connsiteY4" fmla="*/ 71426 h 97256"/>
                  <a:gd name="connsiteX5" fmla="*/ 43849 w 61773"/>
                  <a:gd name="connsiteY5" fmla="*/ 66370 h 97256"/>
                  <a:gd name="connsiteX6" fmla="*/ 40171 w 61773"/>
                  <a:gd name="connsiteY6" fmla="*/ 62234 h 97256"/>
                  <a:gd name="connsiteX7" fmla="*/ 34472 w 61773"/>
                  <a:gd name="connsiteY7" fmla="*/ 58556 h 97256"/>
                  <a:gd name="connsiteX8" fmla="*/ 27118 w 61773"/>
                  <a:gd name="connsiteY8" fmla="*/ 54511 h 97256"/>
                  <a:gd name="connsiteX9" fmla="*/ 15260 w 61773"/>
                  <a:gd name="connsiteY9" fmla="*/ 46974 h 97256"/>
                  <a:gd name="connsiteX10" fmla="*/ 7354 w 61773"/>
                  <a:gd name="connsiteY10" fmla="*/ 39987 h 97256"/>
                  <a:gd name="connsiteX11" fmla="*/ 2941 w 61773"/>
                  <a:gd name="connsiteY11" fmla="*/ 32725 h 97256"/>
                  <a:gd name="connsiteX12" fmla="*/ 1654 w 61773"/>
                  <a:gd name="connsiteY12" fmla="*/ 24176 h 97256"/>
                  <a:gd name="connsiteX13" fmla="*/ 3861 w 61773"/>
                  <a:gd name="connsiteY13" fmla="*/ 14340 h 97256"/>
                  <a:gd name="connsiteX14" fmla="*/ 9836 w 61773"/>
                  <a:gd name="connsiteY14" fmla="*/ 6710 h 97256"/>
                  <a:gd name="connsiteX15" fmla="*/ 18753 w 61773"/>
                  <a:gd name="connsiteY15" fmla="*/ 1746 h 97256"/>
                  <a:gd name="connsiteX16" fmla="*/ 29692 w 61773"/>
                  <a:gd name="connsiteY16" fmla="*/ 0 h 97256"/>
                  <a:gd name="connsiteX17" fmla="*/ 41366 w 61773"/>
                  <a:gd name="connsiteY17" fmla="*/ 2298 h 97256"/>
                  <a:gd name="connsiteX18" fmla="*/ 50375 w 61773"/>
                  <a:gd name="connsiteY18" fmla="*/ 8458 h 97256"/>
                  <a:gd name="connsiteX19" fmla="*/ 56258 w 61773"/>
                  <a:gd name="connsiteY19" fmla="*/ 17650 h 97256"/>
                  <a:gd name="connsiteX20" fmla="*/ 58556 w 61773"/>
                  <a:gd name="connsiteY20" fmla="*/ 28865 h 97256"/>
                  <a:gd name="connsiteX21" fmla="*/ 42285 w 61773"/>
                  <a:gd name="connsiteY21" fmla="*/ 28865 h 97256"/>
                  <a:gd name="connsiteX22" fmla="*/ 38608 w 61773"/>
                  <a:gd name="connsiteY22" fmla="*/ 19028 h 97256"/>
                  <a:gd name="connsiteX23" fmla="*/ 29784 w 61773"/>
                  <a:gd name="connsiteY23" fmla="*/ 15443 h 97256"/>
                  <a:gd name="connsiteX24" fmla="*/ 21694 w 61773"/>
                  <a:gd name="connsiteY24" fmla="*/ 18109 h 97256"/>
                  <a:gd name="connsiteX25" fmla="*/ 18293 w 61773"/>
                  <a:gd name="connsiteY25" fmla="*/ 24911 h 97256"/>
                  <a:gd name="connsiteX26" fmla="*/ 19304 w 61773"/>
                  <a:gd name="connsiteY26" fmla="*/ 29508 h 97256"/>
                  <a:gd name="connsiteX27" fmla="*/ 22246 w 61773"/>
                  <a:gd name="connsiteY27" fmla="*/ 33185 h 97256"/>
                  <a:gd name="connsiteX28" fmla="*/ 26934 w 61773"/>
                  <a:gd name="connsiteY28" fmla="*/ 36494 h 97256"/>
                  <a:gd name="connsiteX29" fmla="*/ 33369 w 61773"/>
                  <a:gd name="connsiteY29" fmla="*/ 39987 h 97256"/>
                  <a:gd name="connsiteX30" fmla="*/ 45319 w 61773"/>
                  <a:gd name="connsiteY30" fmla="*/ 47066 h 97256"/>
                  <a:gd name="connsiteX31" fmla="*/ 54236 w 61773"/>
                  <a:gd name="connsiteY31" fmla="*/ 54236 h 97256"/>
                  <a:gd name="connsiteX32" fmla="*/ 59844 w 61773"/>
                  <a:gd name="connsiteY32" fmla="*/ 62418 h 97256"/>
                  <a:gd name="connsiteX33" fmla="*/ 61774 w 61773"/>
                  <a:gd name="connsiteY33" fmla="*/ 72161 h 97256"/>
                  <a:gd name="connsiteX34" fmla="*/ 59476 w 61773"/>
                  <a:gd name="connsiteY34" fmla="*/ 82825 h 97256"/>
                  <a:gd name="connsiteX35" fmla="*/ 53041 w 61773"/>
                  <a:gd name="connsiteY35" fmla="*/ 90730 h 97256"/>
                  <a:gd name="connsiteX36" fmla="*/ 43481 w 61773"/>
                  <a:gd name="connsiteY36" fmla="*/ 95603 h 97256"/>
                  <a:gd name="connsiteX37" fmla="*/ 31898 w 61773"/>
                  <a:gd name="connsiteY37" fmla="*/ 97257 h 97256"/>
                  <a:gd name="connsiteX38" fmla="*/ 18661 w 61773"/>
                  <a:gd name="connsiteY38" fmla="*/ 94775 h 97256"/>
                  <a:gd name="connsiteX39" fmla="*/ 8732 w 61773"/>
                  <a:gd name="connsiteY39" fmla="*/ 88156 h 97256"/>
                  <a:gd name="connsiteX40" fmla="*/ 2390 w 61773"/>
                  <a:gd name="connsiteY40" fmla="*/ 78505 h 97256"/>
                  <a:gd name="connsiteX41" fmla="*/ 0 w 61773"/>
                  <a:gd name="connsiteY41" fmla="*/ 67197 h 97256"/>
                  <a:gd name="connsiteX42" fmla="*/ 15995 w 61773"/>
                  <a:gd name="connsiteY42" fmla="*/ 67197 h 97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1773" h="97256">
                    <a:moveTo>
                      <a:pt x="15995" y="67105"/>
                    </a:moveTo>
                    <a:cubicBezTo>
                      <a:pt x="16179" y="71977"/>
                      <a:pt x="17833" y="75562"/>
                      <a:pt x="20959" y="77953"/>
                    </a:cubicBezTo>
                    <a:cubicBezTo>
                      <a:pt x="24084" y="80343"/>
                      <a:pt x="27578" y="81538"/>
                      <a:pt x="31622" y="81538"/>
                    </a:cubicBezTo>
                    <a:cubicBezTo>
                      <a:pt x="35943" y="81538"/>
                      <a:pt x="39344" y="80527"/>
                      <a:pt x="41643" y="78596"/>
                    </a:cubicBezTo>
                    <a:cubicBezTo>
                      <a:pt x="43941" y="76666"/>
                      <a:pt x="45136" y="74275"/>
                      <a:pt x="45136" y="71426"/>
                    </a:cubicBezTo>
                    <a:cubicBezTo>
                      <a:pt x="45136" y="69587"/>
                      <a:pt x="44676" y="67933"/>
                      <a:pt x="43849" y="66370"/>
                    </a:cubicBezTo>
                    <a:cubicBezTo>
                      <a:pt x="43020" y="64899"/>
                      <a:pt x="41735" y="63521"/>
                      <a:pt x="40171" y="62234"/>
                    </a:cubicBezTo>
                    <a:cubicBezTo>
                      <a:pt x="38608" y="60947"/>
                      <a:pt x="36678" y="59752"/>
                      <a:pt x="34472" y="58556"/>
                    </a:cubicBezTo>
                    <a:cubicBezTo>
                      <a:pt x="32266" y="57361"/>
                      <a:pt x="29876" y="55982"/>
                      <a:pt x="27118" y="54511"/>
                    </a:cubicBezTo>
                    <a:cubicBezTo>
                      <a:pt x="22429" y="51754"/>
                      <a:pt x="18477" y="49272"/>
                      <a:pt x="15260" y="46974"/>
                    </a:cubicBezTo>
                    <a:cubicBezTo>
                      <a:pt x="12042" y="44676"/>
                      <a:pt x="9377" y="42285"/>
                      <a:pt x="7354" y="39987"/>
                    </a:cubicBezTo>
                    <a:cubicBezTo>
                      <a:pt x="5331" y="37689"/>
                      <a:pt x="3861" y="35207"/>
                      <a:pt x="2941" y="32725"/>
                    </a:cubicBezTo>
                    <a:cubicBezTo>
                      <a:pt x="2114" y="30244"/>
                      <a:pt x="1654" y="27302"/>
                      <a:pt x="1654" y="24176"/>
                    </a:cubicBezTo>
                    <a:cubicBezTo>
                      <a:pt x="1654" y="20591"/>
                      <a:pt x="2390" y="17282"/>
                      <a:pt x="3861" y="14340"/>
                    </a:cubicBezTo>
                    <a:cubicBezTo>
                      <a:pt x="5331" y="11399"/>
                      <a:pt x="7262" y="8824"/>
                      <a:pt x="9836" y="6710"/>
                    </a:cubicBezTo>
                    <a:cubicBezTo>
                      <a:pt x="12318" y="4596"/>
                      <a:pt x="15352" y="2941"/>
                      <a:pt x="18753" y="1746"/>
                    </a:cubicBezTo>
                    <a:cubicBezTo>
                      <a:pt x="22154" y="551"/>
                      <a:pt x="25830" y="0"/>
                      <a:pt x="29692" y="0"/>
                    </a:cubicBezTo>
                    <a:cubicBezTo>
                      <a:pt x="33920" y="0"/>
                      <a:pt x="37873" y="735"/>
                      <a:pt x="41366" y="2298"/>
                    </a:cubicBezTo>
                    <a:cubicBezTo>
                      <a:pt x="44860" y="3769"/>
                      <a:pt x="47893" y="5883"/>
                      <a:pt x="50375" y="8458"/>
                    </a:cubicBezTo>
                    <a:cubicBezTo>
                      <a:pt x="52857" y="11031"/>
                      <a:pt x="54879" y="14157"/>
                      <a:pt x="56258" y="17650"/>
                    </a:cubicBezTo>
                    <a:cubicBezTo>
                      <a:pt x="57637" y="21142"/>
                      <a:pt x="58372" y="24911"/>
                      <a:pt x="58556" y="28865"/>
                    </a:cubicBezTo>
                    <a:lnTo>
                      <a:pt x="42285" y="28865"/>
                    </a:lnTo>
                    <a:cubicBezTo>
                      <a:pt x="42101" y="24727"/>
                      <a:pt x="40814" y="21418"/>
                      <a:pt x="38608" y="19028"/>
                    </a:cubicBezTo>
                    <a:cubicBezTo>
                      <a:pt x="36310" y="16638"/>
                      <a:pt x="33369" y="15443"/>
                      <a:pt x="29784" y="15443"/>
                    </a:cubicBezTo>
                    <a:cubicBezTo>
                      <a:pt x="26659" y="15443"/>
                      <a:pt x="23992" y="16363"/>
                      <a:pt x="21694" y="18109"/>
                    </a:cubicBezTo>
                    <a:cubicBezTo>
                      <a:pt x="19396" y="19856"/>
                      <a:pt x="18293" y="22154"/>
                      <a:pt x="18293" y="24911"/>
                    </a:cubicBezTo>
                    <a:cubicBezTo>
                      <a:pt x="18293" y="26659"/>
                      <a:pt x="18661" y="28221"/>
                      <a:pt x="19304" y="29508"/>
                    </a:cubicBezTo>
                    <a:cubicBezTo>
                      <a:pt x="19948" y="30795"/>
                      <a:pt x="20959" y="31990"/>
                      <a:pt x="22246" y="33185"/>
                    </a:cubicBezTo>
                    <a:cubicBezTo>
                      <a:pt x="23532" y="34288"/>
                      <a:pt x="25095" y="35391"/>
                      <a:pt x="26934" y="36494"/>
                    </a:cubicBezTo>
                    <a:cubicBezTo>
                      <a:pt x="28773" y="37597"/>
                      <a:pt x="30887" y="38700"/>
                      <a:pt x="33369" y="39987"/>
                    </a:cubicBezTo>
                    <a:cubicBezTo>
                      <a:pt x="37873" y="42378"/>
                      <a:pt x="41827" y="44768"/>
                      <a:pt x="45319" y="47066"/>
                    </a:cubicBezTo>
                    <a:cubicBezTo>
                      <a:pt x="48812" y="49364"/>
                      <a:pt x="51754" y="51754"/>
                      <a:pt x="54236" y="54236"/>
                    </a:cubicBezTo>
                    <a:cubicBezTo>
                      <a:pt x="56626" y="56718"/>
                      <a:pt x="58556" y="59476"/>
                      <a:pt x="59844" y="62418"/>
                    </a:cubicBezTo>
                    <a:cubicBezTo>
                      <a:pt x="61131" y="65359"/>
                      <a:pt x="61774" y="68576"/>
                      <a:pt x="61774" y="72161"/>
                    </a:cubicBezTo>
                    <a:cubicBezTo>
                      <a:pt x="61774" y="76115"/>
                      <a:pt x="61039" y="79700"/>
                      <a:pt x="59476" y="82825"/>
                    </a:cubicBezTo>
                    <a:cubicBezTo>
                      <a:pt x="57913" y="85950"/>
                      <a:pt x="55798" y="88524"/>
                      <a:pt x="53041" y="90730"/>
                    </a:cubicBezTo>
                    <a:cubicBezTo>
                      <a:pt x="50283" y="92845"/>
                      <a:pt x="47158" y="94500"/>
                      <a:pt x="43481" y="95603"/>
                    </a:cubicBezTo>
                    <a:cubicBezTo>
                      <a:pt x="39803" y="96706"/>
                      <a:pt x="35943" y="97257"/>
                      <a:pt x="31898" y="97257"/>
                    </a:cubicBezTo>
                    <a:cubicBezTo>
                      <a:pt x="26934" y="97257"/>
                      <a:pt x="22521" y="96430"/>
                      <a:pt x="18661" y="94775"/>
                    </a:cubicBezTo>
                    <a:cubicBezTo>
                      <a:pt x="14800" y="93121"/>
                      <a:pt x="11491" y="90914"/>
                      <a:pt x="8732" y="88156"/>
                    </a:cubicBezTo>
                    <a:cubicBezTo>
                      <a:pt x="5975" y="85399"/>
                      <a:pt x="3861" y="82181"/>
                      <a:pt x="2390" y="78505"/>
                    </a:cubicBezTo>
                    <a:cubicBezTo>
                      <a:pt x="919" y="74827"/>
                      <a:pt x="92" y="71150"/>
                      <a:pt x="0" y="67197"/>
                    </a:cubicBezTo>
                    <a:lnTo>
                      <a:pt x="15995" y="67197"/>
                    </a:lnTo>
                    <a:close/>
                  </a:path>
                </a:pathLst>
              </a:custGeom>
              <a:solidFill>
                <a:srgbClr val="194F90"/>
              </a:solidFill>
              <a:ln w="9190" cap="flat">
                <a:noFill/>
                <a:prstDash val="solid"/>
                <a:miter/>
              </a:ln>
            </p:spPr>
            <p:txBody>
              <a:bodyPr rtlCol="0" anchor="ctr"/>
              <a:lstStyle/>
              <a:p>
                <a:endParaRPr lang="en-US"/>
              </a:p>
            </p:txBody>
          </p:sp>
          <p:sp>
            <p:nvSpPr>
              <p:cNvPr id="42" name="Freeform: Shape 188">
                <a:extLst>
                  <a:ext uri="{FF2B5EF4-FFF2-40B4-BE49-F238E27FC236}">
                    <a16:creationId xmlns:a16="http://schemas.microsoft.com/office/drawing/2014/main" id="{8DF810A5-5D80-F033-16DA-2AB8664FCA3E}"/>
                  </a:ext>
                </a:extLst>
              </p:cNvPr>
              <p:cNvSpPr/>
              <p:nvPr/>
            </p:nvSpPr>
            <p:spPr>
              <a:xfrm>
                <a:off x="876141" y="1337614"/>
                <a:ext cx="98635" cy="94223"/>
              </a:xfrm>
              <a:custGeom>
                <a:avLst/>
                <a:gdLst>
                  <a:gd name="connsiteX0" fmla="*/ 98636 w 98635"/>
                  <a:gd name="connsiteY0" fmla="*/ 0 h 94223"/>
                  <a:gd name="connsiteX1" fmla="*/ 98636 w 98635"/>
                  <a:gd name="connsiteY1" fmla="*/ 94224 h 94223"/>
                  <a:gd name="connsiteX2" fmla="*/ 81998 w 98635"/>
                  <a:gd name="connsiteY2" fmla="*/ 94224 h 94223"/>
                  <a:gd name="connsiteX3" fmla="*/ 81998 w 98635"/>
                  <a:gd name="connsiteY3" fmla="*/ 29416 h 94223"/>
                  <a:gd name="connsiteX4" fmla="*/ 52490 w 98635"/>
                  <a:gd name="connsiteY4" fmla="*/ 76758 h 94223"/>
                  <a:gd name="connsiteX5" fmla="*/ 45963 w 98635"/>
                  <a:gd name="connsiteY5" fmla="*/ 76758 h 94223"/>
                  <a:gd name="connsiteX6" fmla="*/ 16271 w 98635"/>
                  <a:gd name="connsiteY6" fmla="*/ 29416 h 94223"/>
                  <a:gd name="connsiteX7" fmla="*/ 16271 w 98635"/>
                  <a:gd name="connsiteY7" fmla="*/ 94224 h 94223"/>
                  <a:gd name="connsiteX8" fmla="*/ 0 w 98635"/>
                  <a:gd name="connsiteY8" fmla="*/ 94224 h 94223"/>
                  <a:gd name="connsiteX9" fmla="*/ 0 w 98635"/>
                  <a:gd name="connsiteY9" fmla="*/ 0 h 94223"/>
                  <a:gd name="connsiteX10" fmla="*/ 16271 w 98635"/>
                  <a:gd name="connsiteY10" fmla="*/ 0 h 94223"/>
                  <a:gd name="connsiteX11" fmla="*/ 49272 w 98635"/>
                  <a:gd name="connsiteY11" fmla="*/ 51937 h 94223"/>
                  <a:gd name="connsiteX12" fmla="*/ 81998 w 98635"/>
                  <a:gd name="connsiteY12" fmla="*/ 0 h 94223"/>
                  <a:gd name="connsiteX13" fmla="*/ 98636 w 98635"/>
                  <a:gd name="connsiteY13" fmla="*/ 0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635" h="94223">
                    <a:moveTo>
                      <a:pt x="98636" y="0"/>
                    </a:moveTo>
                    <a:lnTo>
                      <a:pt x="98636" y="94224"/>
                    </a:lnTo>
                    <a:lnTo>
                      <a:pt x="81998" y="94224"/>
                    </a:lnTo>
                    <a:lnTo>
                      <a:pt x="81998" y="29416"/>
                    </a:lnTo>
                    <a:lnTo>
                      <a:pt x="52490" y="76758"/>
                    </a:lnTo>
                    <a:lnTo>
                      <a:pt x="45963" y="76758"/>
                    </a:lnTo>
                    <a:lnTo>
                      <a:pt x="16271" y="29416"/>
                    </a:lnTo>
                    <a:lnTo>
                      <a:pt x="16271" y="94224"/>
                    </a:lnTo>
                    <a:lnTo>
                      <a:pt x="0" y="94224"/>
                    </a:lnTo>
                    <a:lnTo>
                      <a:pt x="0" y="0"/>
                    </a:lnTo>
                    <a:lnTo>
                      <a:pt x="16271" y="0"/>
                    </a:lnTo>
                    <a:lnTo>
                      <a:pt x="49272" y="51937"/>
                    </a:lnTo>
                    <a:lnTo>
                      <a:pt x="81998" y="0"/>
                    </a:lnTo>
                    <a:lnTo>
                      <a:pt x="98636" y="0"/>
                    </a:lnTo>
                    <a:close/>
                  </a:path>
                </a:pathLst>
              </a:custGeom>
              <a:solidFill>
                <a:srgbClr val="194F90"/>
              </a:solidFill>
              <a:ln w="9190" cap="flat">
                <a:noFill/>
                <a:prstDash val="solid"/>
                <a:miter/>
              </a:ln>
            </p:spPr>
            <p:txBody>
              <a:bodyPr rtlCol="0" anchor="ctr"/>
              <a:lstStyle/>
              <a:p>
                <a:endParaRPr lang="en-US"/>
              </a:p>
            </p:txBody>
          </p:sp>
          <p:sp>
            <p:nvSpPr>
              <p:cNvPr id="43" name="Freeform: Shape 189">
                <a:extLst>
                  <a:ext uri="{FF2B5EF4-FFF2-40B4-BE49-F238E27FC236}">
                    <a16:creationId xmlns:a16="http://schemas.microsoft.com/office/drawing/2014/main" id="{FBCCB52B-B798-114F-B02F-C965F841CF0C}"/>
                  </a:ext>
                </a:extLst>
              </p:cNvPr>
              <p:cNvSpPr/>
              <p:nvPr/>
            </p:nvSpPr>
            <p:spPr>
              <a:xfrm>
                <a:off x="992243" y="1337614"/>
                <a:ext cx="16270" cy="94223"/>
              </a:xfrm>
              <a:custGeom>
                <a:avLst/>
                <a:gdLst>
                  <a:gd name="connsiteX0" fmla="*/ 0 w 16270"/>
                  <a:gd name="connsiteY0" fmla="*/ 0 h 94223"/>
                  <a:gd name="connsiteX1" fmla="*/ 16271 w 16270"/>
                  <a:gd name="connsiteY1" fmla="*/ 0 h 94223"/>
                  <a:gd name="connsiteX2" fmla="*/ 16271 w 16270"/>
                  <a:gd name="connsiteY2" fmla="*/ 94224 h 94223"/>
                  <a:gd name="connsiteX3" fmla="*/ 0 w 16270"/>
                  <a:gd name="connsiteY3" fmla="*/ 94224 h 94223"/>
                  <a:gd name="connsiteX4" fmla="*/ 0 w 16270"/>
                  <a:gd name="connsiteY4" fmla="*/ 0 h 94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0" h="94223">
                    <a:moveTo>
                      <a:pt x="0" y="0"/>
                    </a:moveTo>
                    <a:lnTo>
                      <a:pt x="16271" y="0"/>
                    </a:lnTo>
                    <a:lnTo>
                      <a:pt x="16271" y="94224"/>
                    </a:lnTo>
                    <a:lnTo>
                      <a:pt x="0" y="94224"/>
                    </a:lnTo>
                    <a:lnTo>
                      <a:pt x="0" y="0"/>
                    </a:lnTo>
                    <a:close/>
                  </a:path>
                </a:pathLst>
              </a:custGeom>
              <a:solidFill>
                <a:srgbClr val="194F90"/>
              </a:solidFill>
              <a:ln w="9190" cap="flat">
                <a:noFill/>
                <a:prstDash val="solid"/>
                <a:miter/>
              </a:ln>
            </p:spPr>
            <p:txBody>
              <a:bodyPr rtlCol="0" anchor="ctr"/>
              <a:lstStyle/>
              <a:p>
                <a:endParaRPr lang="en-US"/>
              </a:p>
            </p:txBody>
          </p:sp>
          <p:sp>
            <p:nvSpPr>
              <p:cNvPr id="44" name="Freeform: Shape 190">
                <a:extLst>
                  <a:ext uri="{FF2B5EF4-FFF2-40B4-BE49-F238E27FC236}">
                    <a16:creationId xmlns:a16="http://schemas.microsoft.com/office/drawing/2014/main" id="{34859635-206C-5EB1-8C3D-08642ED3B0DE}"/>
                  </a:ext>
                </a:extLst>
              </p:cNvPr>
              <p:cNvSpPr/>
              <p:nvPr/>
            </p:nvSpPr>
            <p:spPr>
              <a:xfrm>
                <a:off x="1022671" y="1336143"/>
                <a:ext cx="61773" cy="97256"/>
              </a:xfrm>
              <a:custGeom>
                <a:avLst/>
                <a:gdLst>
                  <a:gd name="connsiteX0" fmla="*/ 15995 w 61773"/>
                  <a:gd name="connsiteY0" fmla="*/ 67105 h 97256"/>
                  <a:gd name="connsiteX1" fmla="*/ 20959 w 61773"/>
                  <a:gd name="connsiteY1" fmla="*/ 77953 h 97256"/>
                  <a:gd name="connsiteX2" fmla="*/ 31622 w 61773"/>
                  <a:gd name="connsiteY2" fmla="*/ 81538 h 97256"/>
                  <a:gd name="connsiteX3" fmla="*/ 41643 w 61773"/>
                  <a:gd name="connsiteY3" fmla="*/ 78596 h 97256"/>
                  <a:gd name="connsiteX4" fmla="*/ 45136 w 61773"/>
                  <a:gd name="connsiteY4" fmla="*/ 71426 h 97256"/>
                  <a:gd name="connsiteX5" fmla="*/ 43849 w 61773"/>
                  <a:gd name="connsiteY5" fmla="*/ 66370 h 97256"/>
                  <a:gd name="connsiteX6" fmla="*/ 40171 w 61773"/>
                  <a:gd name="connsiteY6" fmla="*/ 62234 h 97256"/>
                  <a:gd name="connsiteX7" fmla="*/ 34472 w 61773"/>
                  <a:gd name="connsiteY7" fmla="*/ 58556 h 97256"/>
                  <a:gd name="connsiteX8" fmla="*/ 27118 w 61773"/>
                  <a:gd name="connsiteY8" fmla="*/ 54511 h 97256"/>
                  <a:gd name="connsiteX9" fmla="*/ 15260 w 61773"/>
                  <a:gd name="connsiteY9" fmla="*/ 46974 h 97256"/>
                  <a:gd name="connsiteX10" fmla="*/ 7353 w 61773"/>
                  <a:gd name="connsiteY10" fmla="*/ 39987 h 97256"/>
                  <a:gd name="connsiteX11" fmla="*/ 2941 w 61773"/>
                  <a:gd name="connsiteY11" fmla="*/ 32725 h 97256"/>
                  <a:gd name="connsiteX12" fmla="*/ 1654 w 61773"/>
                  <a:gd name="connsiteY12" fmla="*/ 24176 h 97256"/>
                  <a:gd name="connsiteX13" fmla="*/ 3860 w 61773"/>
                  <a:gd name="connsiteY13" fmla="*/ 14340 h 97256"/>
                  <a:gd name="connsiteX14" fmla="*/ 9836 w 61773"/>
                  <a:gd name="connsiteY14" fmla="*/ 6710 h 97256"/>
                  <a:gd name="connsiteX15" fmla="*/ 18752 w 61773"/>
                  <a:gd name="connsiteY15" fmla="*/ 1746 h 97256"/>
                  <a:gd name="connsiteX16" fmla="*/ 29692 w 61773"/>
                  <a:gd name="connsiteY16" fmla="*/ 0 h 97256"/>
                  <a:gd name="connsiteX17" fmla="*/ 41366 w 61773"/>
                  <a:gd name="connsiteY17" fmla="*/ 2298 h 97256"/>
                  <a:gd name="connsiteX18" fmla="*/ 50375 w 61773"/>
                  <a:gd name="connsiteY18" fmla="*/ 8458 h 97256"/>
                  <a:gd name="connsiteX19" fmla="*/ 56258 w 61773"/>
                  <a:gd name="connsiteY19" fmla="*/ 17650 h 97256"/>
                  <a:gd name="connsiteX20" fmla="*/ 58556 w 61773"/>
                  <a:gd name="connsiteY20" fmla="*/ 28865 h 97256"/>
                  <a:gd name="connsiteX21" fmla="*/ 42285 w 61773"/>
                  <a:gd name="connsiteY21" fmla="*/ 28865 h 97256"/>
                  <a:gd name="connsiteX22" fmla="*/ 38608 w 61773"/>
                  <a:gd name="connsiteY22" fmla="*/ 19028 h 97256"/>
                  <a:gd name="connsiteX23" fmla="*/ 29784 w 61773"/>
                  <a:gd name="connsiteY23" fmla="*/ 15443 h 97256"/>
                  <a:gd name="connsiteX24" fmla="*/ 21694 w 61773"/>
                  <a:gd name="connsiteY24" fmla="*/ 18109 h 97256"/>
                  <a:gd name="connsiteX25" fmla="*/ 18293 w 61773"/>
                  <a:gd name="connsiteY25" fmla="*/ 24911 h 97256"/>
                  <a:gd name="connsiteX26" fmla="*/ 19304 w 61773"/>
                  <a:gd name="connsiteY26" fmla="*/ 29508 h 97256"/>
                  <a:gd name="connsiteX27" fmla="*/ 22245 w 61773"/>
                  <a:gd name="connsiteY27" fmla="*/ 33185 h 97256"/>
                  <a:gd name="connsiteX28" fmla="*/ 26934 w 61773"/>
                  <a:gd name="connsiteY28" fmla="*/ 36494 h 97256"/>
                  <a:gd name="connsiteX29" fmla="*/ 33369 w 61773"/>
                  <a:gd name="connsiteY29" fmla="*/ 39987 h 97256"/>
                  <a:gd name="connsiteX30" fmla="*/ 45319 w 61773"/>
                  <a:gd name="connsiteY30" fmla="*/ 47066 h 97256"/>
                  <a:gd name="connsiteX31" fmla="*/ 54236 w 61773"/>
                  <a:gd name="connsiteY31" fmla="*/ 54236 h 97256"/>
                  <a:gd name="connsiteX32" fmla="*/ 59844 w 61773"/>
                  <a:gd name="connsiteY32" fmla="*/ 62418 h 97256"/>
                  <a:gd name="connsiteX33" fmla="*/ 61774 w 61773"/>
                  <a:gd name="connsiteY33" fmla="*/ 72161 h 97256"/>
                  <a:gd name="connsiteX34" fmla="*/ 59476 w 61773"/>
                  <a:gd name="connsiteY34" fmla="*/ 82825 h 97256"/>
                  <a:gd name="connsiteX35" fmla="*/ 53041 w 61773"/>
                  <a:gd name="connsiteY35" fmla="*/ 90730 h 97256"/>
                  <a:gd name="connsiteX36" fmla="*/ 43481 w 61773"/>
                  <a:gd name="connsiteY36" fmla="*/ 95603 h 97256"/>
                  <a:gd name="connsiteX37" fmla="*/ 31898 w 61773"/>
                  <a:gd name="connsiteY37" fmla="*/ 97257 h 97256"/>
                  <a:gd name="connsiteX38" fmla="*/ 18661 w 61773"/>
                  <a:gd name="connsiteY38" fmla="*/ 94775 h 97256"/>
                  <a:gd name="connsiteX39" fmla="*/ 8732 w 61773"/>
                  <a:gd name="connsiteY39" fmla="*/ 88156 h 97256"/>
                  <a:gd name="connsiteX40" fmla="*/ 2390 w 61773"/>
                  <a:gd name="connsiteY40" fmla="*/ 78505 h 97256"/>
                  <a:gd name="connsiteX41" fmla="*/ 0 w 61773"/>
                  <a:gd name="connsiteY41" fmla="*/ 67197 h 97256"/>
                  <a:gd name="connsiteX42" fmla="*/ 15995 w 61773"/>
                  <a:gd name="connsiteY42" fmla="*/ 67197 h 97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1773" h="97256">
                    <a:moveTo>
                      <a:pt x="15995" y="67105"/>
                    </a:moveTo>
                    <a:cubicBezTo>
                      <a:pt x="16179" y="71977"/>
                      <a:pt x="17833" y="75562"/>
                      <a:pt x="20959" y="77953"/>
                    </a:cubicBezTo>
                    <a:cubicBezTo>
                      <a:pt x="24084" y="80343"/>
                      <a:pt x="27578" y="81538"/>
                      <a:pt x="31622" y="81538"/>
                    </a:cubicBezTo>
                    <a:cubicBezTo>
                      <a:pt x="35943" y="81538"/>
                      <a:pt x="39344" y="80527"/>
                      <a:pt x="41643" y="78596"/>
                    </a:cubicBezTo>
                    <a:cubicBezTo>
                      <a:pt x="43941" y="76666"/>
                      <a:pt x="45136" y="74275"/>
                      <a:pt x="45136" y="71426"/>
                    </a:cubicBezTo>
                    <a:cubicBezTo>
                      <a:pt x="45136" y="69587"/>
                      <a:pt x="44676" y="67933"/>
                      <a:pt x="43849" y="66370"/>
                    </a:cubicBezTo>
                    <a:cubicBezTo>
                      <a:pt x="43020" y="64899"/>
                      <a:pt x="41733" y="63521"/>
                      <a:pt x="40171" y="62234"/>
                    </a:cubicBezTo>
                    <a:cubicBezTo>
                      <a:pt x="38608" y="60947"/>
                      <a:pt x="36678" y="59752"/>
                      <a:pt x="34472" y="58556"/>
                    </a:cubicBezTo>
                    <a:cubicBezTo>
                      <a:pt x="32266" y="57361"/>
                      <a:pt x="29876" y="55982"/>
                      <a:pt x="27118" y="54511"/>
                    </a:cubicBezTo>
                    <a:cubicBezTo>
                      <a:pt x="22429" y="51754"/>
                      <a:pt x="18477" y="49272"/>
                      <a:pt x="15260" y="46974"/>
                    </a:cubicBezTo>
                    <a:cubicBezTo>
                      <a:pt x="12042" y="44676"/>
                      <a:pt x="9377" y="42285"/>
                      <a:pt x="7353" y="39987"/>
                    </a:cubicBezTo>
                    <a:cubicBezTo>
                      <a:pt x="5331" y="37689"/>
                      <a:pt x="3860" y="35207"/>
                      <a:pt x="2941" y="32725"/>
                    </a:cubicBezTo>
                    <a:cubicBezTo>
                      <a:pt x="2114" y="30244"/>
                      <a:pt x="1654" y="27302"/>
                      <a:pt x="1654" y="24176"/>
                    </a:cubicBezTo>
                    <a:cubicBezTo>
                      <a:pt x="1654" y="20591"/>
                      <a:pt x="2390" y="17282"/>
                      <a:pt x="3860" y="14340"/>
                    </a:cubicBezTo>
                    <a:cubicBezTo>
                      <a:pt x="5331" y="11399"/>
                      <a:pt x="7261" y="8824"/>
                      <a:pt x="9836" y="6710"/>
                    </a:cubicBezTo>
                    <a:cubicBezTo>
                      <a:pt x="12318" y="4596"/>
                      <a:pt x="15351" y="2941"/>
                      <a:pt x="18752" y="1746"/>
                    </a:cubicBezTo>
                    <a:cubicBezTo>
                      <a:pt x="22154" y="551"/>
                      <a:pt x="25830" y="0"/>
                      <a:pt x="29692" y="0"/>
                    </a:cubicBezTo>
                    <a:cubicBezTo>
                      <a:pt x="33920" y="0"/>
                      <a:pt x="37873" y="735"/>
                      <a:pt x="41366" y="2298"/>
                    </a:cubicBezTo>
                    <a:cubicBezTo>
                      <a:pt x="44860" y="3769"/>
                      <a:pt x="47893" y="5883"/>
                      <a:pt x="50375" y="8458"/>
                    </a:cubicBezTo>
                    <a:cubicBezTo>
                      <a:pt x="52857" y="11031"/>
                      <a:pt x="54879" y="14157"/>
                      <a:pt x="56258" y="17650"/>
                    </a:cubicBezTo>
                    <a:cubicBezTo>
                      <a:pt x="57637" y="21142"/>
                      <a:pt x="58372" y="24911"/>
                      <a:pt x="58556" y="28865"/>
                    </a:cubicBezTo>
                    <a:lnTo>
                      <a:pt x="42285" y="28865"/>
                    </a:lnTo>
                    <a:cubicBezTo>
                      <a:pt x="42101" y="24727"/>
                      <a:pt x="40814" y="21418"/>
                      <a:pt x="38608" y="19028"/>
                    </a:cubicBezTo>
                    <a:cubicBezTo>
                      <a:pt x="36310" y="16638"/>
                      <a:pt x="33369" y="15443"/>
                      <a:pt x="29784" y="15443"/>
                    </a:cubicBezTo>
                    <a:cubicBezTo>
                      <a:pt x="26659" y="15443"/>
                      <a:pt x="23992" y="16363"/>
                      <a:pt x="21694" y="18109"/>
                    </a:cubicBezTo>
                    <a:cubicBezTo>
                      <a:pt x="19396" y="19856"/>
                      <a:pt x="18293" y="22154"/>
                      <a:pt x="18293" y="24911"/>
                    </a:cubicBezTo>
                    <a:cubicBezTo>
                      <a:pt x="18293" y="26659"/>
                      <a:pt x="18661" y="28221"/>
                      <a:pt x="19304" y="29508"/>
                    </a:cubicBezTo>
                    <a:cubicBezTo>
                      <a:pt x="19947" y="30795"/>
                      <a:pt x="20959" y="31990"/>
                      <a:pt x="22245" y="33185"/>
                    </a:cubicBezTo>
                    <a:cubicBezTo>
                      <a:pt x="23532" y="34288"/>
                      <a:pt x="25095" y="35391"/>
                      <a:pt x="26934" y="36494"/>
                    </a:cubicBezTo>
                    <a:cubicBezTo>
                      <a:pt x="28773" y="37597"/>
                      <a:pt x="30887" y="38700"/>
                      <a:pt x="33369" y="39987"/>
                    </a:cubicBezTo>
                    <a:cubicBezTo>
                      <a:pt x="37873" y="42378"/>
                      <a:pt x="41825" y="44768"/>
                      <a:pt x="45319" y="47066"/>
                    </a:cubicBezTo>
                    <a:cubicBezTo>
                      <a:pt x="48812" y="49364"/>
                      <a:pt x="51754" y="51754"/>
                      <a:pt x="54236" y="54236"/>
                    </a:cubicBezTo>
                    <a:cubicBezTo>
                      <a:pt x="56626" y="56718"/>
                      <a:pt x="58556" y="59476"/>
                      <a:pt x="59844" y="62418"/>
                    </a:cubicBezTo>
                    <a:cubicBezTo>
                      <a:pt x="61131" y="65359"/>
                      <a:pt x="61774" y="68576"/>
                      <a:pt x="61774" y="72161"/>
                    </a:cubicBezTo>
                    <a:cubicBezTo>
                      <a:pt x="61774" y="76115"/>
                      <a:pt x="61039" y="79700"/>
                      <a:pt x="59476" y="82825"/>
                    </a:cubicBezTo>
                    <a:cubicBezTo>
                      <a:pt x="57912" y="85950"/>
                      <a:pt x="55798" y="88524"/>
                      <a:pt x="53041" y="90730"/>
                    </a:cubicBezTo>
                    <a:cubicBezTo>
                      <a:pt x="50283" y="92845"/>
                      <a:pt x="47158" y="94500"/>
                      <a:pt x="43481" y="95603"/>
                    </a:cubicBezTo>
                    <a:cubicBezTo>
                      <a:pt x="39803" y="96706"/>
                      <a:pt x="35943" y="97257"/>
                      <a:pt x="31898" y="97257"/>
                    </a:cubicBezTo>
                    <a:cubicBezTo>
                      <a:pt x="26934" y="97257"/>
                      <a:pt x="22521" y="96430"/>
                      <a:pt x="18661" y="94775"/>
                    </a:cubicBezTo>
                    <a:cubicBezTo>
                      <a:pt x="14800" y="93121"/>
                      <a:pt x="11491" y="90914"/>
                      <a:pt x="8732" y="88156"/>
                    </a:cubicBezTo>
                    <a:cubicBezTo>
                      <a:pt x="5975" y="85399"/>
                      <a:pt x="3860" y="82181"/>
                      <a:pt x="2390" y="78505"/>
                    </a:cubicBezTo>
                    <a:cubicBezTo>
                      <a:pt x="919" y="74827"/>
                      <a:pt x="92" y="71150"/>
                      <a:pt x="0" y="67197"/>
                    </a:cubicBezTo>
                    <a:lnTo>
                      <a:pt x="15995" y="67197"/>
                    </a:lnTo>
                    <a:close/>
                  </a:path>
                </a:pathLst>
              </a:custGeom>
              <a:solidFill>
                <a:srgbClr val="194F90"/>
              </a:solidFill>
              <a:ln w="9190" cap="flat">
                <a:noFill/>
                <a:prstDash val="solid"/>
                <a:miter/>
              </a:ln>
            </p:spPr>
            <p:txBody>
              <a:bodyPr rtlCol="0" anchor="ctr"/>
              <a:lstStyle/>
              <a:p>
                <a:endParaRPr lang="en-US"/>
              </a:p>
            </p:txBody>
          </p:sp>
          <p:sp>
            <p:nvSpPr>
              <p:cNvPr id="45" name="Freeform: Shape 191">
                <a:extLst>
                  <a:ext uri="{FF2B5EF4-FFF2-40B4-BE49-F238E27FC236}">
                    <a16:creationId xmlns:a16="http://schemas.microsoft.com/office/drawing/2014/main" id="{48028EE5-9FF2-5C7D-C6E1-ED22D2DDE259}"/>
                  </a:ext>
                </a:extLst>
              </p:cNvPr>
              <p:cNvSpPr/>
              <p:nvPr/>
            </p:nvSpPr>
            <p:spPr>
              <a:xfrm>
                <a:off x="1094556" y="1336143"/>
                <a:ext cx="61773" cy="97256"/>
              </a:xfrm>
              <a:custGeom>
                <a:avLst/>
                <a:gdLst>
                  <a:gd name="connsiteX0" fmla="*/ 15995 w 61773"/>
                  <a:gd name="connsiteY0" fmla="*/ 67105 h 97256"/>
                  <a:gd name="connsiteX1" fmla="*/ 20959 w 61773"/>
                  <a:gd name="connsiteY1" fmla="*/ 77953 h 97256"/>
                  <a:gd name="connsiteX2" fmla="*/ 31623 w 61773"/>
                  <a:gd name="connsiteY2" fmla="*/ 81538 h 97256"/>
                  <a:gd name="connsiteX3" fmla="*/ 41643 w 61773"/>
                  <a:gd name="connsiteY3" fmla="*/ 78596 h 97256"/>
                  <a:gd name="connsiteX4" fmla="*/ 45136 w 61773"/>
                  <a:gd name="connsiteY4" fmla="*/ 71426 h 97256"/>
                  <a:gd name="connsiteX5" fmla="*/ 43849 w 61773"/>
                  <a:gd name="connsiteY5" fmla="*/ 66370 h 97256"/>
                  <a:gd name="connsiteX6" fmla="*/ 40171 w 61773"/>
                  <a:gd name="connsiteY6" fmla="*/ 62234 h 97256"/>
                  <a:gd name="connsiteX7" fmla="*/ 34472 w 61773"/>
                  <a:gd name="connsiteY7" fmla="*/ 58556 h 97256"/>
                  <a:gd name="connsiteX8" fmla="*/ 27119 w 61773"/>
                  <a:gd name="connsiteY8" fmla="*/ 54511 h 97256"/>
                  <a:gd name="connsiteX9" fmla="*/ 15260 w 61773"/>
                  <a:gd name="connsiteY9" fmla="*/ 46974 h 97256"/>
                  <a:gd name="connsiteX10" fmla="*/ 7354 w 61773"/>
                  <a:gd name="connsiteY10" fmla="*/ 39987 h 97256"/>
                  <a:gd name="connsiteX11" fmla="*/ 2942 w 61773"/>
                  <a:gd name="connsiteY11" fmla="*/ 32725 h 97256"/>
                  <a:gd name="connsiteX12" fmla="*/ 1655 w 61773"/>
                  <a:gd name="connsiteY12" fmla="*/ 24176 h 97256"/>
                  <a:gd name="connsiteX13" fmla="*/ 3861 w 61773"/>
                  <a:gd name="connsiteY13" fmla="*/ 14340 h 97256"/>
                  <a:gd name="connsiteX14" fmla="*/ 9837 w 61773"/>
                  <a:gd name="connsiteY14" fmla="*/ 6710 h 97256"/>
                  <a:gd name="connsiteX15" fmla="*/ 18753 w 61773"/>
                  <a:gd name="connsiteY15" fmla="*/ 1746 h 97256"/>
                  <a:gd name="connsiteX16" fmla="*/ 29692 w 61773"/>
                  <a:gd name="connsiteY16" fmla="*/ 0 h 97256"/>
                  <a:gd name="connsiteX17" fmla="*/ 41366 w 61773"/>
                  <a:gd name="connsiteY17" fmla="*/ 2298 h 97256"/>
                  <a:gd name="connsiteX18" fmla="*/ 50375 w 61773"/>
                  <a:gd name="connsiteY18" fmla="*/ 8458 h 97256"/>
                  <a:gd name="connsiteX19" fmla="*/ 56258 w 61773"/>
                  <a:gd name="connsiteY19" fmla="*/ 17650 h 97256"/>
                  <a:gd name="connsiteX20" fmla="*/ 58556 w 61773"/>
                  <a:gd name="connsiteY20" fmla="*/ 28865 h 97256"/>
                  <a:gd name="connsiteX21" fmla="*/ 42285 w 61773"/>
                  <a:gd name="connsiteY21" fmla="*/ 28865 h 97256"/>
                  <a:gd name="connsiteX22" fmla="*/ 38609 w 61773"/>
                  <a:gd name="connsiteY22" fmla="*/ 19028 h 97256"/>
                  <a:gd name="connsiteX23" fmla="*/ 29784 w 61773"/>
                  <a:gd name="connsiteY23" fmla="*/ 15443 h 97256"/>
                  <a:gd name="connsiteX24" fmla="*/ 21694 w 61773"/>
                  <a:gd name="connsiteY24" fmla="*/ 18109 h 97256"/>
                  <a:gd name="connsiteX25" fmla="*/ 18293 w 61773"/>
                  <a:gd name="connsiteY25" fmla="*/ 24911 h 97256"/>
                  <a:gd name="connsiteX26" fmla="*/ 19304 w 61773"/>
                  <a:gd name="connsiteY26" fmla="*/ 29508 h 97256"/>
                  <a:gd name="connsiteX27" fmla="*/ 22246 w 61773"/>
                  <a:gd name="connsiteY27" fmla="*/ 33185 h 97256"/>
                  <a:gd name="connsiteX28" fmla="*/ 26935 w 61773"/>
                  <a:gd name="connsiteY28" fmla="*/ 36494 h 97256"/>
                  <a:gd name="connsiteX29" fmla="*/ 33369 w 61773"/>
                  <a:gd name="connsiteY29" fmla="*/ 39987 h 97256"/>
                  <a:gd name="connsiteX30" fmla="*/ 45320 w 61773"/>
                  <a:gd name="connsiteY30" fmla="*/ 47066 h 97256"/>
                  <a:gd name="connsiteX31" fmla="*/ 54236 w 61773"/>
                  <a:gd name="connsiteY31" fmla="*/ 54236 h 97256"/>
                  <a:gd name="connsiteX32" fmla="*/ 59844 w 61773"/>
                  <a:gd name="connsiteY32" fmla="*/ 62418 h 97256"/>
                  <a:gd name="connsiteX33" fmla="*/ 61774 w 61773"/>
                  <a:gd name="connsiteY33" fmla="*/ 72161 h 97256"/>
                  <a:gd name="connsiteX34" fmla="*/ 59476 w 61773"/>
                  <a:gd name="connsiteY34" fmla="*/ 82825 h 97256"/>
                  <a:gd name="connsiteX35" fmla="*/ 53041 w 61773"/>
                  <a:gd name="connsiteY35" fmla="*/ 90730 h 97256"/>
                  <a:gd name="connsiteX36" fmla="*/ 43481 w 61773"/>
                  <a:gd name="connsiteY36" fmla="*/ 95603 h 97256"/>
                  <a:gd name="connsiteX37" fmla="*/ 31898 w 61773"/>
                  <a:gd name="connsiteY37" fmla="*/ 97257 h 97256"/>
                  <a:gd name="connsiteX38" fmla="*/ 18661 w 61773"/>
                  <a:gd name="connsiteY38" fmla="*/ 94775 h 97256"/>
                  <a:gd name="connsiteX39" fmla="*/ 8734 w 61773"/>
                  <a:gd name="connsiteY39" fmla="*/ 88156 h 97256"/>
                  <a:gd name="connsiteX40" fmla="*/ 2390 w 61773"/>
                  <a:gd name="connsiteY40" fmla="*/ 78505 h 97256"/>
                  <a:gd name="connsiteX41" fmla="*/ 0 w 61773"/>
                  <a:gd name="connsiteY41" fmla="*/ 67197 h 97256"/>
                  <a:gd name="connsiteX42" fmla="*/ 15995 w 61773"/>
                  <a:gd name="connsiteY42" fmla="*/ 67197 h 97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1773" h="97256">
                    <a:moveTo>
                      <a:pt x="15995" y="67105"/>
                    </a:moveTo>
                    <a:cubicBezTo>
                      <a:pt x="16179" y="71977"/>
                      <a:pt x="17834" y="75562"/>
                      <a:pt x="20959" y="77953"/>
                    </a:cubicBezTo>
                    <a:cubicBezTo>
                      <a:pt x="24084" y="80343"/>
                      <a:pt x="27578" y="81538"/>
                      <a:pt x="31623" y="81538"/>
                    </a:cubicBezTo>
                    <a:cubicBezTo>
                      <a:pt x="35943" y="81538"/>
                      <a:pt x="39344" y="80527"/>
                      <a:pt x="41643" y="78596"/>
                    </a:cubicBezTo>
                    <a:cubicBezTo>
                      <a:pt x="43941" y="76666"/>
                      <a:pt x="45136" y="74275"/>
                      <a:pt x="45136" y="71426"/>
                    </a:cubicBezTo>
                    <a:cubicBezTo>
                      <a:pt x="45136" y="69587"/>
                      <a:pt x="44676" y="67933"/>
                      <a:pt x="43849" y="66370"/>
                    </a:cubicBezTo>
                    <a:cubicBezTo>
                      <a:pt x="42930" y="64899"/>
                      <a:pt x="41735" y="63521"/>
                      <a:pt x="40171" y="62234"/>
                    </a:cubicBezTo>
                    <a:cubicBezTo>
                      <a:pt x="38609" y="60947"/>
                      <a:pt x="36678" y="59752"/>
                      <a:pt x="34472" y="58556"/>
                    </a:cubicBezTo>
                    <a:cubicBezTo>
                      <a:pt x="32266" y="57361"/>
                      <a:pt x="29876" y="55982"/>
                      <a:pt x="27119" y="54511"/>
                    </a:cubicBezTo>
                    <a:cubicBezTo>
                      <a:pt x="22430" y="51754"/>
                      <a:pt x="18477" y="49272"/>
                      <a:pt x="15260" y="46974"/>
                    </a:cubicBezTo>
                    <a:cubicBezTo>
                      <a:pt x="12043" y="44676"/>
                      <a:pt x="9377" y="42285"/>
                      <a:pt x="7354" y="39987"/>
                    </a:cubicBezTo>
                    <a:cubicBezTo>
                      <a:pt x="5332" y="37689"/>
                      <a:pt x="3861" y="35207"/>
                      <a:pt x="2942" y="32725"/>
                    </a:cubicBezTo>
                    <a:cubicBezTo>
                      <a:pt x="2022" y="30244"/>
                      <a:pt x="1655" y="27302"/>
                      <a:pt x="1655" y="24176"/>
                    </a:cubicBezTo>
                    <a:cubicBezTo>
                      <a:pt x="1655" y="20591"/>
                      <a:pt x="2390" y="17282"/>
                      <a:pt x="3861" y="14340"/>
                    </a:cubicBezTo>
                    <a:cubicBezTo>
                      <a:pt x="5332" y="11399"/>
                      <a:pt x="7262" y="8824"/>
                      <a:pt x="9837" y="6710"/>
                    </a:cubicBezTo>
                    <a:cubicBezTo>
                      <a:pt x="12319" y="4596"/>
                      <a:pt x="15352" y="2941"/>
                      <a:pt x="18753" y="1746"/>
                    </a:cubicBezTo>
                    <a:cubicBezTo>
                      <a:pt x="22154" y="551"/>
                      <a:pt x="25832" y="0"/>
                      <a:pt x="29692" y="0"/>
                    </a:cubicBezTo>
                    <a:cubicBezTo>
                      <a:pt x="33921" y="0"/>
                      <a:pt x="37873" y="735"/>
                      <a:pt x="41366" y="2298"/>
                    </a:cubicBezTo>
                    <a:cubicBezTo>
                      <a:pt x="44860" y="3769"/>
                      <a:pt x="47894" y="5883"/>
                      <a:pt x="50375" y="8458"/>
                    </a:cubicBezTo>
                    <a:cubicBezTo>
                      <a:pt x="52857" y="11031"/>
                      <a:pt x="54879" y="14157"/>
                      <a:pt x="56258" y="17650"/>
                    </a:cubicBezTo>
                    <a:cubicBezTo>
                      <a:pt x="57637" y="21142"/>
                      <a:pt x="58372" y="24911"/>
                      <a:pt x="58556" y="28865"/>
                    </a:cubicBezTo>
                    <a:lnTo>
                      <a:pt x="42285" y="28865"/>
                    </a:lnTo>
                    <a:cubicBezTo>
                      <a:pt x="42103" y="24727"/>
                      <a:pt x="40815" y="21418"/>
                      <a:pt x="38609" y="19028"/>
                    </a:cubicBezTo>
                    <a:cubicBezTo>
                      <a:pt x="36311" y="16638"/>
                      <a:pt x="33369" y="15443"/>
                      <a:pt x="29784" y="15443"/>
                    </a:cubicBezTo>
                    <a:cubicBezTo>
                      <a:pt x="26659" y="15443"/>
                      <a:pt x="23992" y="16363"/>
                      <a:pt x="21694" y="18109"/>
                    </a:cubicBezTo>
                    <a:cubicBezTo>
                      <a:pt x="19396" y="19856"/>
                      <a:pt x="18293" y="22154"/>
                      <a:pt x="18293" y="24911"/>
                    </a:cubicBezTo>
                    <a:cubicBezTo>
                      <a:pt x="18293" y="26659"/>
                      <a:pt x="18661" y="28221"/>
                      <a:pt x="19304" y="29508"/>
                    </a:cubicBezTo>
                    <a:cubicBezTo>
                      <a:pt x="19948" y="30795"/>
                      <a:pt x="20959" y="31990"/>
                      <a:pt x="22246" y="33185"/>
                    </a:cubicBezTo>
                    <a:cubicBezTo>
                      <a:pt x="23533" y="34288"/>
                      <a:pt x="25095" y="35391"/>
                      <a:pt x="26935" y="36494"/>
                    </a:cubicBezTo>
                    <a:cubicBezTo>
                      <a:pt x="28773" y="37597"/>
                      <a:pt x="30887" y="38700"/>
                      <a:pt x="33369" y="39987"/>
                    </a:cubicBezTo>
                    <a:cubicBezTo>
                      <a:pt x="37873" y="42378"/>
                      <a:pt x="41827" y="44768"/>
                      <a:pt x="45320" y="47066"/>
                    </a:cubicBezTo>
                    <a:cubicBezTo>
                      <a:pt x="48813" y="49364"/>
                      <a:pt x="51754" y="51754"/>
                      <a:pt x="54236" y="54236"/>
                    </a:cubicBezTo>
                    <a:cubicBezTo>
                      <a:pt x="56626" y="56718"/>
                      <a:pt x="58556" y="59476"/>
                      <a:pt x="59844" y="62418"/>
                    </a:cubicBezTo>
                    <a:cubicBezTo>
                      <a:pt x="61131" y="65359"/>
                      <a:pt x="61774" y="68576"/>
                      <a:pt x="61774" y="72161"/>
                    </a:cubicBezTo>
                    <a:cubicBezTo>
                      <a:pt x="61774" y="76115"/>
                      <a:pt x="61039" y="79700"/>
                      <a:pt x="59476" y="82825"/>
                    </a:cubicBezTo>
                    <a:cubicBezTo>
                      <a:pt x="57913" y="85950"/>
                      <a:pt x="55799" y="88524"/>
                      <a:pt x="53041" y="90730"/>
                    </a:cubicBezTo>
                    <a:cubicBezTo>
                      <a:pt x="50283" y="92845"/>
                      <a:pt x="47158" y="94500"/>
                      <a:pt x="43481" y="95603"/>
                    </a:cubicBezTo>
                    <a:cubicBezTo>
                      <a:pt x="39804" y="96706"/>
                      <a:pt x="35943" y="97257"/>
                      <a:pt x="31898" y="97257"/>
                    </a:cubicBezTo>
                    <a:cubicBezTo>
                      <a:pt x="26935" y="97257"/>
                      <a:pt x="22522" y="96430"/>
                      <a:pt x="18661" y="94775"/>
                    </a:cubicBezTo>
                    <a:cubicBezTo>
                      <a:pt x="14800" y="93121"/>
                      <a:pt x="11491" y="90914"/>
                      <a:pt x="8734" y="88156"/>
                    </a:cubicBezTo>
                    <a:cubicBezTo>
                      <a:pt x="5975" y="85399"/>
                      <a:pt x="3861" y="82181"/>
                      <a:pt x="2390" y="78505"/>
                    </a:cubicBezTo>
                    <a:cubicBezTo>
                      <a:pt x="919" y="74827"/>
                      <a:pt x="92" y="71150"/>
                      <a:pt x="0" y="67197"/>
                    </a:cubicBezTo>
                    <a:lnTo>
                      <a:pt x="15995" y="67197"/>
                    </a:lnTo>
                    <a:close/>
                  </a:path>
                </a:pathLst>
              </a:custGeom>
              <a:solidFill>
                <a:srgbClr val="194F90"/>
              </a:solidFill>
              <a:ln w="9190" cap="flat">
                <a:noFill/>
                <a:prstDash val="solid"/>
                <a:miter/>
              </a:ln>
            </p:spPr>
            <p:txBody>
              <a:bodyPr rtlCol="0" anchor="ctr"/>
              <a:lstStyle/>
              <a:p>
                <a:endParaRPr lang="en-US"/>
              </a:p>
            </p:txBody>
          </p:sp>
          <p:sp>
            <p:nvSpPr>
              <p:cNvPr id="46" name="Freeform: Shape 192">
                <a:extLst>
                  <a:ext uri="{FF2B5EF4-FFF2-40B4-BE49-F238E27FC236}">
                    <a16:creationId xmlns:a16="http://schemas.microsoft.com/office/drawing/2014/main" id="{E0D7579D-0BB9-7EBF-DD08-6F23A63234AB}"/>
                  </a:ext>
                </a:extLst>
              </p:cNvPr>
              <p:cNvSpPr/>
              <p:nvPr/>
            </p:nvSpPr>
            <p:spPr>
              <a:xfrm>
                <a:off x="1169844" y="1337614"/>
                <a:ext cx="16270" cy="94223"/>
              </a:xfrm>
              <a:custGeom>
                <a:avLst/>
                <a:gdLst>
                  <a:gd name="connsiteX0" fmla="*/ 0 w 16270"/>
                  <a:gd name="connsiteY0" fmla="*/ 0 h 94223"/>
                  <a:gd name="connsiteX1" fmla="*/ 16271 w 16270"/>
                  <a:gd name="connsiteY1" fmla="*/ 0 h 94223"/>
                  <a:gd name="connsiteX2" fmla="*/ 16271 w 16270"/>
                  <a:gd name="connsiteY2" fmla="*/ 94224 h 94223"/>
                  <a:gd name="connsiteX3" fmla="*/ 0 w 16270"/>
                  <a:gd name="connsiteY3" fmla="*/ 94224 h 94223"/>
                  <a:gd name="connsiteX4" fmla="*/ 0 w 16270"/>
                  <a:gd name="connsiteY4" fmla="*/ 0 h 94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0" h="94223">
                    <a:moveTo>
                      <a:pt x="0" y="0"/>
                    </a:moveTo>
                    <a:lnTo>
                      <a:pt x="16271" y="0"/>
                    </a:lnTo>
                    <a:lnTo>
                      <a:pt x="16271" y="94224"/>
                    </a:lnTo>
                    <a:lnTo>
                      <a:pt x="0" y="94224"/>
                    </a:lnTo>
                    <a:lnTo>
                      <a:pt x="0" y="0"/>
                    </a:lnTo>
                    <a:close/>
                  </a:path>
                </a:pathLst>
              </a:custGeom>
              <a:solidFill>
                <a:srgbClr val="194F90"/>
              </a:solidFill>
              <a:ln w="9190" cap="flat">
                <a:noFill/>
                <a:prstDash val="solid"/>
                <a:miter/>
              </a:ln>
            </p:spPr>
            <p:txBody>
              <a:bodyPr rtlCol="0" anchor="ctr"/>
              <a:lstStyle/>
              <a:p>
                <a:endParaRPr lang="en-US"/>
              </a:p>
            </p:txBody>
          </p:sp>
          <p:sp>
            <p:nvSpPr>
              <p:cNvPr id="47" name="Freeform: Shape 193">
                <a:extLst>
                  <a:ext uri="{FF2B5EF4-FFF2-40B4-BE49-F238E27FC236}">
                    <a16:creationId xmlns:a16="http://schemas.microsoft.com/office/drawing/2014/main" id="{1905FD0D-80B8-6C00-1F10-052ADD07C385}"/>
                  </a:ext>
                </a:extLst>
              </p:cNvPr>
              <p:cNvSpPr/>
              <p:nvPr/>
            </p:nvSpPr>
            <p:spPr>
              <a:xfrm>
                <a:off x="1200086" y="1336143"/>
                <a:ext cx="95786" cy="97072"/>
              </a:xfrm>
              <a:custGeom>
                <a:avLst/>
                <a:gdLst>
                  <a:gd name="connsiteX0" fmla="*/ 47802 w 95786"/>
                  <a:gd name="connsiteY0" fmla="*/ 97073 h 97072"/>
                  <a:gd name="connsiteX1" fmla="*/ 29049 w 95786"/>
                  <a:gd name="connsiteY1" fmla="*/ 93305 h 97072"/>
                  <a:gd name="connsiteX2" fmla="*/ 13881 w 95786"/>
                  <a:gd name="connsiteY2" fmla="*/ 82917 h 97072"/>
                  <a:gd name="connsiteX3" fmla="*/ 3677 w 95786"/>
                  <a:gd name="connsiteY3" fmla="*/ 67381 h 97072"/>
                  <a:gd name="connsiteX4" fmla="*/ 0 w 95786"/>
                  <a:gd name="connsiteY4" fmla="*/ 48445 h 97072"/>
                  <a:gd name="connsiteX5" fmla="*/ 3677 w 95786"/>
                  <a:gd name="connsiteY5" fmla="*/ 29600 h 97072"/>
                  <a:gd name="connsiteX6" fmla="*/ 13881 w 95786"/>
                  <a:gd name="connsiteY6" fmla="*/ 14157 h 97072"/>
                  <a:gd name="connsiteX7" fmla="*/ 29049 w 95786"/>
                  <a:gd name="connsiteY7" fmla="*/ 3769 h 97072"/>
                  <a:gd name="connsiteX8" fmla="*/ 47802 w 95786"/>
                  <a:gd name="connsiteY8" fmla="*/ 0 h 97072"/>
                  <a:gd name="connsiteX9" fmla="*/ 66646 w 95786"/>
                  <a:gd name="connsiteY9" fmla="*/ 3769 h 97072"/>
                  <a:gd name="connsiteX10" fmla="*/ 81906 w 95786"/>
                  <a:gd name="connsiteY10" fmla="*/ 14157 h 97072"/>
                  <a:gd name="connsiteX11" fmla="*/ 92110 w 95786"/>
                  <a:gd name="connsiteY11" fmla="*/ 29600 h 97072"/>
                  <a:gd name="connsiteX12" fmla="*/ 95787 w 95786"/>
                  <a:gd name="connsiteY12" fmla="*/ 48445 h 97072"/>
                  <a:gd name="connsiteX13" fmla="*/ 92110 w 95786"/>
                  <a:gd name="connsiteY13" fmla="*/ 67381 h 97072"/>
                  <a:gd name="connsiteX14" fmla="*/ 81906 w 95786"/>
                  <a:gd name="connsiteY14" fmla="*/ 82917 h 97072"/>
                  <a:gd name="connsiteX15" fmla="*/ 66646 w 95786"/>
                  <a:gd name="connsiteY15" fmla="*/ 93305 h 97072"/>
                  <a:gd name="connsiteX16" fmla="*/ 47802 w 95786"/>
                  <a:gd name="connsiteY16" fmla="*/ 97073 h 97072"/>
                  <a:gd name="connsiteX17" fmla="*/ 47802 w 95786"/>
                  <a:gd name="connsiteY17" fmla="*/ 81538 h 97072"/>
                  <a:gd name="connsiteX18" fmla="*/ 60488 w 95786"/>
                  <a:gd name="connsiteY18" fmla="*/ 78872 h 97072"/>
                  <a:gd name="connsiteX19" fmla="*/ 70507 w 95786"/>
                  <a:gd name="connsiteY19" fmla="*/ 71701 h 97072"/>
                  <a:gd name="connsiteX20" fmla="*/ 77034 w 95786"/>
                  <a:gd name="connsiteY20" fmla="*/ 61223 h 97072"/>
                  <a:gd name="connsiteX21" fmla="*/ 79332 w 95786"/>
                  <a:gd name="connsiteY21" fmla="*/ 48445 h 97072"/>
                  <a:gd name="connsiteX22" fmla="*/ 77034 w 95786"/>
                  <a:gd name="connsiteY22" fmla="*/ 35667 h 97072"/>
                  <a:gd name="connsiteX23" fmla="*/ 70507 w 95786"/>
                  <a:gd name="connsiteY23" fmla="*/ 25095 h 97072"/>
                  <a:gd name="connsiteX24" fmla="*/ 60488 w 95786"/>
                  <a:gd name="connsiteY24" fmla="*/ 17925 h 97072"/>
                  <a:gd name="connsiteX25" fmla="*/ 47802 w 95786"/>
                  <a:gd name="connsiteY25" fmla="*/ 15260 h 97072"/>
                  <a:gd name="connsiteX26" fmla="*/ 35116 w 95786"/>
                  <a:gd name="connsiteY26" fmla="*/ 17925 h 97072"/>
                  <a:gd name="connsiteX27" fmla="*/ 25097 w 95786"/>
                  <a:gd name="connsiteY27" fmla="*/ 25095 h 97072"/>
                  <a:gd name="connsiteX28" fmla="*/ 18477 w 95786"/>
                  <a:gd name="connsiteY28" fmla="*/ 35667 h 97072"/>
                  <a:gd name="connsiteX29" fmla="*/ 16087 w 95786"/>
                  <a:gd name="connsiteY29" fmla="*/ 48445 h 97072"/>
                  <a:gd name="connsiteX30" fmla="*/ 18477 w 95786"/>
                  <a:gd name="connsiteY30" fmla="*/ 61223 h 97072"/>
                  <a:gd name="connsiteX31" fmla="*/ 25097 w 95786"/>
                  <a:gd name="connsiteY31" fmla="*/ 71701 h 97072"/>
                  <a:gd name="connsiteX32" fmla="*/ 35116 w 95786"/>
                  <a:gd name="connsiteY32" fmla="*/ 78872 h 97072"/>
                  <a:gd name="connsiteX33" fmla="*/ 47802 w 95786"/>
                  <a:gd name="connsiteY33" fmla="*/ 81538 h 97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5786" h="97072">
                    <a:moveTo>
                      <a:pt x="47802" y="97073"/>
                    </a:moveTo>
                    <a:cubicBezTo>
                      <a:pt x="41092" y="97073"/>
                      <a:pt x="34840" y="95787"/>
                      <a:pt x="29049" y="93305"/>
                    </a:cubicBezTo>
                    <a:cubicBezTo>
                      <a:pt x="23257" y="90822"/>
                      <a:pt x="18110" y="87329"/>
                      <a:pt x="13881" y="82917"/>
                    </a:cubicBezTo>
                    <a:cubicBezTo>
                      <a:pt x="9561" y="78505"/>
                      <a:pt x="6159" y="73356"/>
                      <a:pt x="3677" y="67381"/>
                    </a:cubicBezTo>
                    <a:cubicBezTo>
                      <a:pt x="1195" y="61498"/>
                      <a:pt x="0" y="55155"/>
                      <a:pt x="0" y="48445"/>
                    </a:cubicBezTo>
                    <a:cubicBezTo>
                      <a:pt x="0" y="41735"/>
                      <a:pt x="1195" y="35483"/>
                      <a:pt x="3677" y="29600"/>
                    </a:cubicBezTo>
                    <a:cubicBezTo>
                      <a:pt x="6159" y="23716"/>
                      <a:pt x="9561" y="18569"/>
                      <a:pt x="13881" y="14157"/>
                    </a:cubicBezTo>
                    <a:cubicBezTo>
                      <a:pt x="18202" y="9744"/>
                      <a:pt x="23257" y="6250"/>
                      <a:pt x="29049" y="3769"/>
                    </a:cubicBezTo>
                    <a:cubicBezTo>
                      <a:pt x="34840" y="1287"/>
                      <a:pt x="41092" y="0"/>
                      <a:pt x="47802" y="0"/>
                    </a:cubicBezTo>
                    <a:cubicBezTo>
                      <a:pt x="54512" y="0"/>
                      <a:pt x="60764" y="1287"/>
                      <a:pt x="66646" y="3769"/>
                    </a:cubicBezTo>
                    <a:cubicBezTo>
                      <a:pt x="72529" y="6250"/>
                      <a:pt x="77586" y="9744"/>
                      <a:pt x="81906" y="14157"/>
                    </a:cubicBezTo>
                    <a:cubicBezTo>
                      <a:pt x="86226" y="18569"/>
                      <a:pt x="89627" y="23716"/>
                      <a:pt x="92110" y="29600"/>
                    </a:cubicBezTo>
                    <a:cubicBezTo>
                      <a:pt x="94592" y="35483"/>
                      <a:pt x="95787" y="41735"/>
                      <a:pt x="95787" y="48445"/>
                    </a:cubicBezTo>
                    <a:cubicBezTo>
                      <a:pt x="95787" y="55155"/>
                      <a:pt x="94592" y="61498"/>
                      <a:pt x="92110" y="67381"/>
                    </a:cubicBezTo>
                    <a:cubicBezTo>
                      <a:pt x="89627" y="73264"/>
                      <a:pt x="86226" y="78505"/>
                      <a:pt x="81906" y="82917"/>
                    </a:cubicBezTo>
                    <a:cubicBezTo>
                      <a:pt x="77586" y="87329"/>
                      <a:pt x="72529" y="90822"/>
                      <a:pt x="66646" y="93305"/>
                    </a:cubicBezTo>
                    <a:cubicBezTo>
                      <a:pt x="60764" y="95787"/>
                      <a:pt x="54420" y="97073"/>
                      <a:pt x="47802" y="97073"/>
                    </a:cubicBezTo>
                    <a:close/>
                    <a:moveTo>
                      <a:pt x="47802" y="81538"/>
                    </a:moveTo>
                    <a:cubicBezTo>
                      <a:pt x="52398" y="81538"/>
                      <a:pt x="56626" y="80619"/>
                      <a:pt x="60488" y="78872"/>
                    </a:cubicBezTo>
                    <a:cubicBezTo>
                      <a:pt x="64348" y="77126"/>
                      <a:pt x="67749" y="74735"/>
                      <a:pt x="70507" y="71701"/>
                    </a:cubicBezTo>
                    <a:cubicBezTo>
                      <a:pt x="73357" y="68668"/>
                      <a:pt x="75472" y="65175"/>
                      <a:pt x="77034" y="61223"/>
                    </a:cubicBezTo>
                    <a:cubicBezTo>
                      <a:pt x="78597" y="57269"/>
                      <a:pt x="79332" y="52949"/>
                      <a:pt x="79332" y="48445"/>
                    </a:cubicBezTo>
                    <a:cubicBezTo>
                      <a:pt x="79332" y="43941"/>
                      <a:pt x="78597" y="39711"/>
                      <a:pt x="77034" y="35667"/>
                    </a:cubicBezTo>
                    <a:cubicBezTo>
                      <a:pt x="75472" y="31622"/>
                      <a:pt x="73265" y="28129"/>
                      <a:pt x="70507" y="25095"/>
                    </a:cubicBezTo>
                    <a:cubicBezTo>
                      <a:pt x="67658" y="22062"/>
                      <a:pt x="64348" y="19672"/>
                      <a:pt x="60488" y="17925"/>
                    </a:cubicBezTo>
                    <a:cubicBezTo>
                      <a:pt x="56626" y="16179"/>
                      <a:pt x="52398" y="15260"/>
                      <a:pt x="47802" y="15260"/>
                    </a:cubicBezTo>
                    <a:cubicBezTo>
                      <a:pt x="43206" y="15260"/>
                      <a:pt x="38976" y="16179"/>
                      <a:pt x="35116" y="17925"/>
                    </a:cubicBezTo>
                    <a:cubicBezTo>
                      <a:pt x="31255" y="19672"/>
                      <a:pt x="27854" y="22062"/>
                      <a:pt x="25097" y="25095"/>
                    </a:cubicBezTo>
                    <a:cubicBezTo>
                      <a:pt x="22338" y="28129"/>
                      <a:pt x="20040" y="31622"/>
                      <a:pt x="18477" y="35667"/>
                    </a:cubicBezTo>
                    <a:cubicBezTo>
                      <a:pt x="16915" y="39711"/>
                      <a:pt x="16087" y="43941"/>
                      <a:pt x="16087" y="48445"/>
                    </a:cubicBezTo>
                    <a:cubicBezTo>
                      <a:pt x="16087" y="53041"/>
                      <a:pt x="16915" y="57269"/>
                      <a:pt x="18477" y="61223"/>
                    </a:cubicBezTo>
                    <a:cubicBezTo>
                      <a:pt x="20040" y="65175"/>
                      <a:pt x="22246" y="68668"/>
                      <a:pt x="25097" y="71701"/>
                    </a:cubicBezTo>
                    <a:cubicBezTo>
                      <a:pt x="27946" y="74735"/>
                      <a:pt x="31255" y="77126"/>
                      <a:pt x="35116" y="78872"/>
                    </a:cubicBezTo>
                    <a:cubicBezTo>
                      <a:pt x="38976" y="80619"/>
                      <a:pt x="43206" y="81538"/>
                      <a:pt x="47802" y="81538"/>
                    </a:cubicBezTo>
                    <a:close/>
                  </a:path>
                </a:pathLst>
              </a:custGeom>
              <a:solidFill>
                <a:srgbClr val="194F90"/>
              </a:solidFill>
              <a:ln w="9190" cap="flat">
                <a:noFill/>
                <a:prstDash val="solid"/>
                <a:miter/>
              </a:ln>
            </p:spPr>
            <p:txBody>
              <a:bodyPr rtlCol="0" anchor="ctr"/>
              <a:lstStyle/>
              <a:p>
                <a:endParaRPr lang="en-US"/>
              </a:p>
            </p:txBody>
          </p:sp>
          <p:sp>
            <p:nvSpPr>
              <p:cNvPr id="48" name="Freeform: Shape 194">
                <a:extLst>
                  <a:ext uri="{FF2B5EF4-FFF2-40B4-BE49-F238E27FC236}">
                    <a16:creationId xmlns:a16="http://schemas.microsoft.com/office/drawing/2014/main" id="{A310B6F0-2E4F-9483-B568-46099A136BC8}"/>
                  </a:ext>
                </a:extLst>
              </p:cNvPr>
              <p:cNvSpPr/>
              <p:nvPr/>
            </p:nvSpPr>
            <p:spPr>
              <a:xfrm>
                <a:off x="1309754" y="1337614"/>
                <a:ext cx="80434" cy="94223"/>
              </a:xfrm>
              <a:custGeom>
                <a:avLst/>
                <a:gdLst>
                  <a:gd name="connsiteX0" fmla="*/ 80435 w 80434"/>
                  <a:gd name="connsiteY0" fmla="*/ 0 h 94223"/>
                  <a:gd name="connsiteX1" fmla="*/ 80435 w 80434"/>
                  <a:gd name="connsiteY1" fmla="*/ 94224 h 94223"/>
                  <a:gd name="connsiteX2" fmla="*/ 64164 w 80434"/>
                  <a:gd name="connsiteY2" fmla="*/ 94224 h 94223"/>
                  <a:gd name="connsiteX3" fmla="*/ 16271 w 80434"/>
                  <a:gd name="connsiteY3" fmla="*/ 27394 h 94223"/>
                  <a:gd name="connsiteX4" fmla="*/ 16271 w 80434"/>
                  <a:gd name="connsiteY4" fmla="*/ 94224 h 94223"/>
                  <a:gd name="connsiteX5" fmla="*/ 0 w 80434"/>
                  <a:gd name="connsiteY5" fmla="*/ 94224 h 94223"/>
                  <a:gd name="connsiteX6" fmla="*/ 0 w 80434"/>
                  <a:gd name="connsiteY6" fmla="*/ 0 h 94223"/>
                  <a:gd name="connsiteX7" fmla="*/ 16271 w 80434"/>
                  <a:gd name="connsiteY7" fmla="*/ 0 h 94223"/>
                  <a:gd name="connsiteX8" fmla="*/ 64164 w 80434"/>
                  <a:gd name="connsiteY8" fmla="*/ 66646 h 94223"/>
                  <a:gd name="connsiteX9" fmla="*/ 64164 w 80434"/>
                  <a:gd name="connsiteY9" fmla="*/ 0 h 94223"/>
                  <a:gd name="connsiteX10" fmla="*/ 80435 w 80434"/>
                  <a:gd name="connsiteY10" fmla="*/ 0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34" h="94223">
                    <a:moveTo>
                      <a:pt x="80435" y="0"/>
                    </a:moveTo>
                    <a:lnTo>
                      <a:pt x="80435" y="94224"/>
                    </a:lnTo>
                    <a:lnTo>
                      <a:pt x="64164" y="94224"/>
                    </a:lnTo>
                    <a:lnTo>
                      <a:pt x="16271" y="27394"/>
                    </a:lnTo>
                    <a:lnTo>
                      <a:pt x="16271" y="94224"/>
                    </a:lnTo>
                    <a:lnTo>
                      <a:pt x="0" y="94224"/>
                    </a:lnTo>
                    <a:lnTo>
                      <a:pt x="0" y="0"/>
                    </a:lnTo>
                    <a:lnTo>
                      <a:pt x="16271" y="0"/>
                    </a:lnTo>
                    <a:lnTo>
                      <a:pt x="64164" y="66646"/>
                    </a:lnTo>
                    <a:lnTo>
                      <a:pt x="64164" y="0"/>
                    </a:lnTo>
                    <a:lnTo>
                      <a:pt x="80435" y="0"/>
                    </a:lnTo>
                    <a:close/>
                  </a:path>
                </a:pathLst>
              </a:custGeom>
              <a:solidFill>
                <a:srgbClr val="194F90"/>
              </a:solidFill>
              <a:ln w="9190" cap="flat">
                <a:noFill/>
                <a:prstDash val="solid"/>
                <a:miter/>
              </a:ln>
            </p:spPr>
            <p:txBody>
              <a:bodyPr rtlCol="0" anchor="ctr"/>
              <a:lstStyle/>
              <a:p>
                <a:endParaRPr lang="en-US"/>
              </a:p>
            </p:txBody>
          </p:sp>
          <p:sp>
            <p:nvSpPr>
              <p:cNvPr id="49" name="Freeform: Shape 195">
                <a:extLst>
                  <a:ext uri="{FF2B5EF4-FFF2-40B4-BE49-F238E27FC236}">
                    <a16:creationId xmlns:a16="http://schemas.microsoft.com/office/drawing/2014/main" id="{B9F93D2B-1C5A-85A1-018D-2750AEC0C910}"/>
                  </a:ext>
                </a:extLst>
              </p:cNvPr>
              <p:cNvSpPr/>
              <p:nvPr/>
            </p:nvSpPr>
            <p:spPr>
              <a:xfrm>
                <a:off x="1435875" y="1337522"/>
                <a:ext cx="86502" cy="94223"/>
              </a:xfrm>
              <a:custGeom>
                <a:avLst/>
                <a:gdLst>
                  <a:gd name="connsiteX0" fmla="*/ 62050 w 86502"/>
                  <a:gd name="connsiteY0" fmla="*/ 73540 h 94223"/>
                  <a:gd name="connsiteX1" fmla="*/ 24360 w 86502"/>
                  <a:gd name="connsiteY1" fmla="*/ 73540 h 94223"/>
                  <a:gd name="connsiteX2" fmla="*/ 16914 w 86502"/>
                  <a:gd name="connsiteY2" fmla="*/ 94224 h 94223"/>
                  <a:gd name="connsiteX3" fmla="*/ 0 w 86502"/>
                  <a:gd name="connsiteY3" fmla="*/ 94224 h 94223"/>
                  <a:gd name="connsiteX4" fmla="*/ 33921 w 86502"/>
                  <a:gd name="connsiteY4" fmla="*/ 0 h 94223"/>
                  <a:gd name="connsiteX5" fmla="*/ 52581 w 86502"/>
                  <a:gd name="connsiteY5" fmla="*/ 0 h 94223"/>
                  <a:gd name="connsiteX6" fmla="*/ 86502 w 86502"/>
                  <a:gd name="connsiteY6" fmla="*/ 94224 h 94223"/>
                  <a:gd name="connsiteX7" fmla="*/ 69496 w 86502"/>
                  <a:gd name="connsiteY7" fmla="*/ 94224 h 94223"/>
                  <a:gd name="connsiteX8" fmla="*/ 62050 w 86502"/>
                  <a:gd name="connsiteY8" fmla="*/ 73540 h 94223"/>
                  <a:gd name="connsiteX9" fmla="*/ 56534 w 86502"/>
                  <a:gd name="connsiteY9" fmla="*/ 58004 h 94223"/>
                  <a:gd name="connsiteX10" fmla="*/ 43114 w 86502"/>
                  <a:gd name="connsiteY10" fmla="*/ 21326 h 94223"/>
                  <a:gd name="connsiteX11" fmla="*/ 29876 w 86502"/>
                  <a:gd name="connsiteY11" fmla="*/ 58004 h 94223"/>
                  <a:gd name="connsiteX12" fmla="*/ 56534 w 86502"/>
                  <a:gd name="connsiteY12" fmla="*/ 58004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02" h="94223">
                    <a:moveTo>
                      <a:pt x="62050" y="73540"/>
                    </a:moveTo>
                    <a:lnTo>
                      <a:pt x="24360" y="73540"/>
                    </a:lnTo>
                    <a:lnTo>
                      <a:pt x="16914" y="94224"/>
                    </a:lnTo>
                    <a:lnTo>
                      <a:pt x="0" y="94224"/>
                    </a:lnTo>
                    <a:lnTo>
                      <a:pt x="33921" y="0"/>
                    </a:lnTo>
                    <a:lnTo>
                      <a:pt x="52581" y="0"/>
                    </a:lnTo>
                    <a:lnTo>
                      <a:pt x="86502" y="94224"/>
                    </a:lnTo>
                    <a:lnTo>
                      <a:pt x="69496" y="94224"/>
                    </a:lnTo>
                    <a:lnTo>
                      <a:pt x="62050" y="73540"/>
                    </a:lnTo>
                    <a:close/>
                    <a:moveTo>
                      <a:pt x="56534" y="58004"/>
                    </a:moveTo>
                    <a:lnTo>
                      <a:pt x="43114" y="21326"/>
                    </a:lnTo>
                    <a:lnTo>
                      <a:pt x="29876" y="58004"/>
                    </a:lnTo>
                    <a:lnTo>
                      <a:pt x="56534" y="58004"/>
                    </a:lnTo>
                    <a:close/>
                  </a:path>
                </a:pathLst>
              </a:custGeom>
              <a:solidFill>
                <a:srgbClr val="194F90"/>
              </a:solidFill>
              <a:ln w="9190" cap="flat">
                <a:noFill/>
                <a:prstDash val="solid"/>
                <a:miter/>
              </a:ln>
            </p:spPr>
            <p:txBody>
              <a:bodyPr rtlCol="0" anchor="ctr"/>
              <a:lstStyle/>
              <a:p>
                <a:endParaRPr lang="en-US"/>
              </a:p>
            </p:txBody>
          </p:sp>
          <p:sp>
            <p:nvSpPr>
              <p:cNvPr id="50" name="Freeform: Shape 196">
                <a:extLst>
                  <a:ext uri="{FF2B5EF4-FFF2-40B4-BE49-F238E27FC236}">
                    <a16:creationId xmlns:a16="http://schemas.microsoft.com/office/drawing/2014/main" id="{73E8944E-E5FF-1655-2BC8-75A57A910467}"/>
                  </a:ext>
                </a:extLst>
              </p:cNvPr>
              <p:cNvSpPr/>
              <p:nvPr/>
            </p:nvSpPr>
            <p:spPr>
              <a:xfrm>
                <a:off x="1533408" y="1337614"/>
                <a:ext cx="80434" cy="94223"/>
              </a:xfrm>
              <a:custGeom>
                <a:avLst/>
                <a:gdLst>
                  <a:gd name="connsiteX0" fmla="*/ 80435 w 80434"/>
                  <a:gd name="connsiteY0" fmla="*/ 0 h 94223"/>
                  <a:gd name="connsiteX1" fmla="*/ 80435 w 80434"/>
                  <a:gd name="connsiteY1" fmla="*/ 94224 h 94223"/>
                  <a:gd name="connsiteX2" fmla="*/ 64164 w 80434"/>
                  <a:gd name="connsiteY2" fmla="*/ 94224 h 94223"/>
                  <a:gd name="connsiteX3" fmla="*/ 16271 w 80434"/>
                  <a:gd name="connsiteY3" fmla="*/ 27394 h 94223"/>
                  <a:gd name="connsiteX4" fmla="*/ 16271 w 80434"/>
                  <a:gd name="connsiteY4" fmla="*/ 94224 h 94223"/>
                  <a:gd name="connsiteX5" fmla="*/ 0 w 80434"/>
                  <a:gd name="connsiteY5" fmla="*/ 94224 h 94223"/>
                  <a:gd name="connsiteX6" fmla="*/ 0 w 80434"/>
                  <a:gd name="connsiteY6" fmla="*/ 0 h 94223"/>
                  <a:gd name="connsiteX7" fmla="*/ 16271 w 80434"/>
                  <a:gd name="connsiteY7" fmla="*/ 0 h 94223"/>
                  <a:gd name="connsiteX8" fmla="*/ 64164 w 80434"/>
                  <a:gd name="connsiteY8" fmla="*/ 66646 h 94223"/>
                  <a:gd name="connsiteX9" fmla="*/ 64164 w 80434"/>
                  <a:gd name="connsiteY9" fmla="*/ 0 h 94223"/>
                  <a:gd name="connsiteX10" fmla="*/ 80435 w 80434"/>
                  <a:gd name="connsiteY10" fmla="*/ 0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34" h="94223">
                    <a:moveTo>
                      <a:pt x="80435" y="0"/>
                    </a:moveTo>
                    <a:lnTo>
                      <a:pt x="80435" y="94224"/>
                    </a:lnTo>
                    <a:lnTo>
                      <a:pt x="64164" y="94224"/>
                    </a:lnTo>
                    <a:lnTo>
                      <a:pt x="16271" y="27394"/>
                    </a:lnTo>
                    <a:lnTo>
                      <a:pt x="16271" y="94224"/>
                    </a:lnTo>
                    <a:lnTo>
                      <a:pt x="0" y="94224"/>
                    </a:lnTo>
                    <a:lnTo>
                      <a:pt x="0" y="0"/>
                    </a:lnTo>
                    <a:lnTo>
                      <a:pt x="16271" y="0"/>
                    </a:lnTo>
                    <a:lnTo>
                      <a:pt x="64164" y="66646"/>
                    </a:lnTo>
                    <a:lnTo>
                      <a:pt x="64164" y="0"/>
                    </a:lnTo>
                    <a:lnTo>
                      <a:pt x="80435" y="0"/>
                    </a:lnTo>
                    <a:close/>
                  </a:path>
                </a:pathLst>
              </a:custGeom>
              <a:solidFill>
                <a:srgbClr val="194F90"/>
              </a:solidFill>
              <a:ln w="9190" cap="flat">
                <a:noFill/>
                <a:prstDash val="solid"/>
                <a:miter/>
              </a:ln>
            </p:spPr>
            <p:txBody>
              <a:bodyPr rtlCol="0" anchor="ctr"/>
              <a:lstStyle/>
              <a:p>
                <a:endParaRPr lang="en-US"/>
              </a:p>
            </p:txBody>
          </p:sp>
          <p:sp>
            <p:nvSpPr>
              <p:cNvPr id="51" name="Freeform: Shape 197">
                <a:extLst>
                  <a:ext uri="{FF2B5EF4-FFF2-40B4-BE49-F238E27FC236}">
                    <a16:creationId xmlns:a16="http://schemas.microsoft.com/office/drawing/2014/main" id="{0FBC1C64-68F2-D11E-8C42-6331AD387DBA}"/>
                  </a:ext>
                </a:extLst>
              </p:cNvPr>
              <p:cNvSpPr/>
              <p:nvPr/>
            </p:nvSpPr>
            <p:spPr>
              <a:xfrm>
                <a:off x="1631309" y="1337522"/>
                <a:ext cx="77768" cy="94223"/>
              </a:xfrm>
              <a:custGeom>
                <a:avLst/>
                <a:gdLst>
                  <a:gd name="connsiteX0" fmla="*/ 32450 w 77768"/>
                  <a:gd name="connsiteY0" fmla="*/ 92 h 94223"/>
                  <a:gd name="connsiteX1" fmla="*/ 50835 w 77768"/>
                  <a:gd name="connsiteY1" fmla="*/ 3768 h 94223"/>
                  <a:gd name="connsiteX2" fmla="*/ 65175 w 77768"/>
                  <a:gd name="connsiteY2" fmla="*/ 13697 h 94223"/>
                  <a:gd name="connsiteX3" fmla="*/ 74459 w 77768"/>
                  <a:gd name="connsiteY3" fmla="*/ 28589 h 94223"/>
                  <a:gd name="connsiteX4" fmla="*/ 77769 w 77768"/>
                  <a:gd name="connsiteY4" fmla="*/ 47066 h 94223"/>
                  <a:gd name="connsiteX5" fmla="*/ 74459 w 77768"/>
                  <a:gd name="connsiteY5" fmla="*/ 65635 h 94223"/>
                  <a:gd name="connsiteX6" fmla="*/ 65175 w 77768"/>
                  <a:gd name="connsiteY6" fmla="*/ 80619 h 94223"/>
                  <a:gd name="connsiteX7" fmla="*/ 50835 w 77768"/>
                  <a:gd name="connsiteY7" fmla="*/ 90546 h 94223"/>
                  <a:gd name="connsiteX8" fmla="*/ 32450 w 77768"/>
                  <a:gd name="connsiteY8" fmla="*/ 94224 h 94223"/>
                  <a:gd name="connsiteX9" fmla="*/ 0 w 77768"/>
                  <a:gd name="connsiteY9" fmla="*/ 94224 h 94223"/>
                  <a:gd name="connsiteX10" fmla="*/ 0 w 77768"/>
                  <a:gd name="connsiteY10" fmla="*/ 0 h 94223"/>
                  <a:gd name="connsiteX11" fmla="*/ 32450 w 77768"/>
                  <a:gd name="connsiteY11" fmla="*/ 0 h 94223"/>
                  <a:gd name="connsiteX12" fmla="*/ 32450 w 77768"/>
                  <a:gd name="connsiteY12" fmla="*/ 78780 h 94223"/>
                  <a:gd name="connsiteX13" fmla="*/ 43849 w 77768"/>
                  <a:gd name="connsiteY13" fmla="*/ 76758 h 94223"/>
                  <a:gd name="connsiteX14" fmla="*/ 53041 w 77768"/>
                  <a:gd name="connsiteY14" fmla="*/ 70598 h 94223"/>
                  <a:gd name="connsiteX15" fmla="*/ 59201 w 77768"/>
                  <a:gd name="connsiteY15" fmla="*/ 60579 h 94223"/>
                  <a:gd name="connsiteX16" fmla="*/ 61499 w 77768"/>
                  <a:gd name="connsiteY16" fmla="*/ 46974 h 94223"/>
                  <a:gd name="connsiteX17" fmla="*/ 59201 w 77768"/>
                  <a:gd name="connsiteY17" fmla="*/ 33369 h 94223"/>
                  <a:gd name="connsiteX18" fmla="*/ 53041 w 77768"/>
                  <a:gd name="connsiteY18" fmla="*/ 23440 h 94223"/>
                  <a:gd name="connsiteX19" fmla="*/ 43849 w 77768"/>
                  <a:gd name="connsiteY19" fmla="*/ 17374 h 94223"/>
                  <a:gd name="connsiteX20" fmla="*/ 32450 w 77768"/>
                  <a:gd name="connsiteY20" fmla="*/ 15351 h 94223"/>
                  <a:gd name="connsiteX21" fmla="*/ 16271 w 77768"/>
                  <a:gd name="connsiteY21" fmla="*/ 15351 h 94223"/>
                  <a:gd name="connsiteX22" fmla="*/ 16271 w 77768"/>
                  <a:gd name="connsiteY22" fmla="*/ 78688 h 94223"/>
                  <a:gd name="connsiteX23" fmla="*/ 32450 w 77768"/>
                  <a:gd name="connsiteY23" fmla="*/ 78688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7768" h="94223">
                    <a:moveTo>
                      <a:pt x="32450" y="92"/>
                    </a:moveTo>
                    <a:cubicBezTo>
                      <a:pt x="39160" y="92"/>
                      <a:pt x="45320" y="1287"/>
                      <a:pt x="50835" y="3768"/>
                    </a:cubicBezTo>
                    <a:cubicBezTo>
                      <a:pt x="56442" y="6158"/>
                      <a:pt x="61223" y="9559"/>
                      <a:pt x="65175" y="13697"/>
                    </a:cubicBezTo>
                    <a:cubicBezTo>
                      <a:pt x="69128" y="17925"/>
                      <a:pt x="72253" y="22889"/>
                      <a:pt x="74459" y="28589"/>
                    </a:cubicBezTo>
                    <a:cubicBezTo>
                      <a:pt x="76666" y="34288"/>
                      <a:pt x="77769" y="40446"/>
                      <a:pt x="77769" y="47066"/>
                    </a:cubicBezTo>
                    <a:cubicBezTo>
                      <a:pt x="77769" y="53684"/>
                      <a:pt x="76666" y="59844"/>
                      <a:pt x="74459" y="65635"/>
                    </a:cubicBezTo>
                    <a:cubicBezTo>
                      <a:pt x="72253" y="71426"/>
                      <a:pt x="69128" y="76389"/>
                      <a:pt x="65175" y="80619"/>
                    </a:cubicBezTo>
                    <a:cubicBezTo>
                      <a:pt x="61223" y="84847"/>
                      <a:pt x="56442" y="88156"/>
                      <a:pt x="50835" y="90546"/>
                    </a:cubicBezTo>
                    <a:cubicBezTo>
                      <a:pt x="45228" y="92937"/>
                      <a:pt x="39160" y="94224"/>
                      <a:pt x="32450" y="94224"/>
                    </a:cubicBezTo>
                    <a:lnTo>
                      <a:pt x="0" y="94224"/>
                    </a:lnTo>
                    <a:lnTo>
                      <a:pt x="0" y="0"/>
                    </a:lnTo>
                    <a:lnTo>
                      <a:pt x="32450" y="0"/>
                    </a:lnTo>
                    <a:close/>
                    <a:moveTo>
                      <a:pt x="32450" y="78780"/>
                    </a:moveTo>
                    <a:cubicBezTo>
                      <a:pt x="36494" y="78780"/>
                      <a:pt x="40355" y="78137"/>
                      <a:pt x="43849" y="76758"/>
                    </a:cubicBezTo>
                    <a:cubicBezTo>
                      <a:pt x="47434" y="75378"/>
                      <a:pt x="50467" y="73356"/>
                      <a:pt x="53041" y="70598"/>
                    </a:cubicBezTo>
                    <a:cubicBezTo>
                      <a:pt x="55615" y="67841"/>
                      <a:pt x="57637" y="64532"/>
                      <a:pt x="59201" y="60579"/>
                    </a:cubicBezTo>
                    <a:cubicBezTo>
                      <a:pt x="60671" y="56625"/>
                      <a:pt x="61499" y="52121"/>
                      <a:pt x="61499" y="46974"/>
                    </a:cubicBezTo>
                    <a:cubicBezTo>
                      <a:pt x="61499" y="41825"/>
                      <a:pt x="60763" y="37321"/>
                      <a:pt x="59201" y="33369"/>
                    </a:cubicBezTo>
                    <a:cubicBezTo>
                      <a:pt x="57729" y="29416"/>
                      <a:pt x="55615" y="26107"/>
                      <a:pt x="53041" y="23440"/>
                    </a:cubicBezTo>
                    <a:cubicBezTo>
                      <a:pt x="50467" y="20775"/>
                      <a:pt x="47434" y="18752"/>
                      <a:pt x="43849" y="17374"/>
                    </a:cubicBezTo>
                    <a:cubicBezTo>
                      <a:pt x="40263" y="15995"/>
                      <a:pt x="36494" y="15351"/>
                      <a:pt x="32450" y="15351"/>
                    </a:cubicBezTo>
                    <a:lnTo>
                      <a:pt x="16271" y="15351"/>
                    </a:lnTo>
                    <a:lnTo>
                      <a:pt x="16271" y="78688"/>
                    </a:lnTo>
                    <a:lnTo>
                      <a:pt x="32450" y="78688"/>
                    </a:lnTo>
                    <a:close/>
                  </a:path>
                </a:pathLst>
              </a:custGeom>
              <a:solidFill>
                <a:srgbClr val="194F90"/>
              </a:solidFill>
              <a:ln w="9190" cap="flat">
                <a:noFill/>
                <a:prstDash val="solid"/>
                <a:miter/>
              </a:ln>
            </p:spPr>
            <p:txBody>
              <a:bodyPr rtlCol="0" anchor="ctr"/>
              <a:lstStyle/>
              <a:p>
                <a:endParaRPr lang="en-US"/>
              </a:p>
            </p:txBody>
          </p:sp>
          <p:sp>
            <p:nvSpPr>
              <p:cNvPr id="52" name="Freeform: Shape 198">
                <a:extLst>
                  <a:ext uri="{FF2B5EF4-FFF2-40B4-BE49-F238E27FC236}">
                    <a16:creationId xmlns:a16="http://schemas.microsoft.com/office/drawing/2014/main" id="{0E79618E-8B00-3DF2-94E6-5097E074FA39}"/>
                  </a:ext>
                </a:extLst>
              </p:cNvPr>
              <p:cNvSpPr/>
              <p:nvPr/>
            </p:nvSpPr>
            <p:spPr>
              <a:xfrm>
                <a:off x="1750536" y="1337522"/>
                <a:ext cx="60854" cy="94223"/>
              </a:xfrm>
              <a:custGeom>
                <a:avLst/>
                <a:gdLst>
                  <a:gd name="connsiteX0" fmla="*/ 60855 w 60854"/>
                  <a:gd name="connsiteY0" fmla="*/ 15443 h 94223"/>
                  <a:gd name="connsiteX1" fmla="*/ 38609 w 60854"/>
                  <a:gd name="connsiteY1" fmla="*/ 15443 h 94223"/>
                  <a:gd name="connsiteX2" fmla="*/ 38609 w 60854"/>
                  <a:gd name="connsiteY2" fmla="*/ 94224 h 94223"/>
                  <a:gd name="connsiteX3" fmla="*/ 22154 w 60854"/>
                  <a:gd name="connsiteY3" fmla="*/ 94224 h 94223"/>
                  <a:gd name="connsiteX4" fmla="*/ 22154 w 60854"/>
                  <a:gd name="connsiteY4" fmla="*/ 15443 h 94223"/>
                  <a:gd name="connsiteX5" fmla="*/ 0 w 60854"/>
                  <a:gd name="connsiteY5" fmla="*/ 15443 h 94223"/>
                  <a:gd name="connsiteX6" fmla="*/ 0 w 60854"/>
                  <a:gd name="connsiteY6" fmla="*/ 0 h 94223"/>
                  <a:gd name="connsiteX7" fmla="*/ 60855 w 60854"/>
                  <a:gd name="connsiteY7" fmla="*/ 0 h 94223"/>
                  <a:gd name="connsiteX8" fmla="*/ 60855 w 60854"/>
                  <a:gd name="connsiteY8" fmla="*/ 15443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854" h="94223">
                    <a:moveTo>
                      <a:pt x="60855" y="15443"/>
                    </a:moveTo>
                    <a:lnTo>
                      <a:pt x="38609" y="15443"/>
                    </a:lnTo>
                    <a:lnTo>
                      <a:pt x="38609" y="94224"/>
                    </a:lnTo>
                    <a:lnTo>
                      <a:pt x="22154" y="94224"/>
                    </a:lnTo>
                    <a:lnTo>
                      <a:pt x="22154" y="15443"/>
                    </a:lnTo>
                    <a:lnTo>
                      <a:pt x="0" y="15443"/>
                    </a:lnTo>
                    <a:lnTo>
                      <a:pt x="0" y="0"/>
                    </a:lnTo>
                    <a:lnTo>
                      <a:pt x="60855" y="0"/>
                    </a:lnTo>
                    <a:lnTo>
                      <a:pt x="60855" y="15443"/>
                    </a:lnTo>
                    <a:close/>
                  </a:path>
                </a:pathLst>
              </a:custGeom>
              <a:solidFill>
                <a:srgbClr val="194F90"/>
              </a:solidFill>
              <a:ln w="9190" cap="flat">
                <a:noFill/>
                <a:prstDash val="solid"/>
                <a:miter/>
              </a:ln>
            </p:spPr>
            <p:txBody>
              <a:bodyPr rtlCol="0" anchor="ctr"/>
              <a:lstStyle/>
              <a:p>
                <a:endParaRPr lang="en-US"/>
              </a:p>
            </p:txBody>
          </p:sp>
          <p:sp>
            <p:nvSpPr>
              <p:cNvPr id="53" name="Freeform: Shape 199">
                <a:extLst>
                  <a:ext uri="{FF2B5EF4-FFF2-40B4-BE49-F238E27FC236}">
                    <a16:creationId xmlns:a16="http://schemas.microsoft.com/office/drawing/2014/main" id="{3A3FF409-A757-FB76-EEBE-30C192E8050F}"/>
                  </a:ext>
                </a:extLst>
              </p:cNvPr>
              <p:cNvSpPr/>
              <p:nvPr/>
            </p:nvSpPr>
            <p:spPr>
              <a:xfrm>
                <a:off x="1821595" y="1337522"/>
                <a:ext cx="52857" cy="94223"/>
              </a:xfrm>
              <a:custGeom>
                <a:avLst/>
                <a:gdLst>
                  <a:gd name="connsiteX0" fmla="*/ 16270 w 52857"/>
                  <a:gd name="connsiteY0" fmla="*/ 15443 h 94223"/>
                  <a:gd name="connsiteX1" fmla="*/ 16270 w 52857"/>
                  <a:gd name="connsiteY1" fmla="*/ 38424 h 94223"/>
                  <a:gd name="connsiteX2" fmla="*/ 44951 w 52857"/>
                  <a:gd name="connsiteY2" fmla="*/ 38424 h 94223"/>
                  <a:gd name="connsiteX3" fmla="*/ 44951 w 52857"/>
                  <a:gd name="connsiteY3" fmla="*/ 53868 h 94223"/>
                  <a:gd name="connsiteX4" fmla="*/ 16270 w 52857"/>
                  <a:gd name="connsiteY4" fmla="*/ 53868 h 94223"/>
                  <a:gd name="connsiteX5" fmla="*/ 16270 w 52857"/>
                  <a:gd name="connsiteY5" fmla="*/ 78780 h 94223"/>
                  <a:gd name="connsiteX6" fmla="*/ 52857 w 52857"/>
                  <a:gd name="connsiteY6" fmla="*/ 78780 h 94223"/>
                  <a:gd name="connsiteX7" fmla="*/ 52857 w 52857"/>
                  <a:gd name="connsiteY7" fmla="*/ 94224 h 94223"/>
                  <a:gd name="connsiteX8" fmla="*/ 0 w 52857"/>
                  <a:gd name="connsiteY8" fmla="*/ 94224 h 94223"/>
                  <a:gd name="connsiteX9" fmla="*/ 0 w 52857"/>
                  <a:gd name="connsiteY9" fmla="*/ 0 h 94223"/>
                  <a:gd name="connsiteX10" fmla="*/ 52857 w 52857"/>
                  <a:gd name="connsiteY10" fmla="*/ 0 h 94223"/>
                  <a:gd name="connsiteX11" fmla="*/ 52857 w 52857"/>
                  <a:gd name="connsiteY11" fmla="*/ 15443 h 94223"/>
                  <a:gd name="connsiteX12" fmla="*/ 16270 w 52857"/>
                  <a:gd name="connsiteY12" fmla="*/ 15443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57" h="94223">
                    <a:moveTo>
                      <a:pt x="16270" y="15443"/>
                    </a:moveTo>
                    <a:lnTo>
                      <a:pt x="16270" y="38424"/>
                    </a:lnTo>
                    <a:lnTo>
                      <a:pt x="44951" y="38424"/>
                    </a:lnTo>
                    <a:lnTo>
                      <a:pt x="44951" y="53868"/>
                    </a:lnTo>
                    <a:lnTo>
                      <a:pt x="16270" y="53868"/>
                    </a:lnTo>
                    <a:lnTo>
                      <a:pt x="16270" y="78780"/>
                    </a:lnTo>
                    <a:lnTo>
                      <a:pt x="52857" y="78780"/>
                    </a:lnTo>
                    <a:lnTo>
                      <a:pt x="52857" y="94224"/>
                    </a:lnTo>
                    <a:lnTo>
                      <a:pt x="0" y="94224"/>
                    </a:lnTo>
                    <a:lnTo>
                      <a:pt x="0" y="0"/>
                    </a:lnTo>
                    <a:lnTo>
                      <a:pt x="52857" y="0"/>
                    </a:lnTo>
                    <a:lnTo>
                      <a:pt x="52857" y="15443"/>
                    </a:lnTo>
                    <a:lnTo>
                      <a:pt x="16270" y="15443"/>
                    </a:lnTo>
                    <a:close/>
                  </a:path>
                </a:pathLst>
              </a:custGeom>
              <a:solidFill>
                <a:srgbClr val="194F90"/>
              </a:solidFill>
              <a:ln w="9190" cap="flat">
                <a:noFill/>
                <a:prstDash val="solid"/>
                <a:miter/>
              </a:ln>
            </p:spPr>
            <p:txBody>
              <a:bodyPr rtlCol="0" anchor="ctr"/>
              <a:lstStyle/>
              <a:p>
                <a:endParaRPr lang="en-US"/>
              </a:p>
            </p:txBody>
          </p:sp>
          <p:sp>
            <p:nvSpPr>
              <p:cNvPr id="54" name="Freeform: Shape 200">
                <a:extLst>
                  <a:ext uri="{FF2B5EF4-FFF2-40B4-BE49-F238E27FC236}">
                    <a16:creationId xmlns:a16="http://schemas.microsoft.com/office/drawing/2014/main" id="{A454E1F8-F620-7C5E-E191-01007E1BEF3B}"/>
                  </a:ext>
                </a:extLst>
              </p:cNvPr>
              <p:cNvSpPr/>
              <p:nvPr/>
            </p:nvSpPr>
            <p:spPr>
              <a:xfrm>
                <a:off x="1885391" y="1336051"/>
                <a:ext cx="74643" cy="97072"/>
              </a:xfrm>
              <a:custGeom>
                <a:avLst/>
                <a:gdLst>
                  <a:gd name="connsiteX0" fmla="*/ 71058 w 74643"/>
                  <a:gd name="connsiteY0" fmla="*/ 22705 h 97072"/>
                  <a:gd name="connsiteX1" fmla="*/ 65635 w 74643"/>
                  <a:gd name="connsiteY1" fmla="*/ 19304 h 97072"/>
                  <a:gd name="connsiteX2" fmla="*/ 58280 w 74643"/>
                  <a:gd name="connsiteY2" fmla="*/ 16638 h 97072"/>
                  <a:gd name="connsiteX3" fmla="*/ 48996 w 74643"/>
                  <a:gd name="connsiteY3" fmla="*/ 15535 h 97072"/>
                  <a:gd name="connsiteX4" fmla="*/ 36310 w 74643"/>
                  <a:gd name="connsiteY4" fmla="*/ 18017 h 97072"/>
                  <a:gd name="connsiteX5" fmla="*/ 25832 w 74643"/>
                  <a:gd name="connsiteY5" fmla="*/ 24819 h 97072"/>
                  <a:gd name="connsiteX6" fmla="*/ 18661 w 74643"/>
                  <a:gd name="connsiteY6" fmla="*/ 35207 h 97072"/>
                  <a:gd name="connsiteX7" fmla="*/ 15995 w 74643"/>
                  <a:gd name="connsiteY7" fmla="*/ 48537 h 97072"/>
                  <a:gd name="connsiteX8" fmla="*/ 18661 w 74643"/>
                  <a:gd name="connsiteY8" fmla="*/ 61866 h 97072"/>
                  <a:gd name="connsiteX9" fmla="*/ 25832 w 74643"/>
                  <a:gd name="connsiteY9" fmla="*/ 72253 h 97072"/>
                  <a:gd name="connsiteX10" fmla="*/ 36310 w 74643"/>
                  <a:gd name="connsiteY10" fmla="*/ 79056 h 97072"/>
                  <a:gd name="connsiteX11" fmla="*/ 48996 w 74643"/>
                  <a:gd name="connsiteY11" fmla="*/ 81538 h 97072"/>
                  <a:gd name="connsiteX12" fmla="*/ 58280 w 74643"/>
                  <a:gd name="connsiteY12" fmla="*/ 80435 h 97072"/>
                  <a:gd name="connsiteX13" fmla="*/ 65727 w 74643"/>
                  <a:gd name="connsiteY13" fmla="*/ 77769 h 97072"/>
                  <a:gd name="connsiteX14" fmla="*/ 71242 w 74643"/>
                  <a:gd name="connsiteY14" fmla="*/ 74367 h 97072"/>
                  <a:gd name="connsiteX15" fmla="*/ 74643 w 74643"/>
                  <a:gd name="connsiteY15" fmla="*/ 71242 h 97072"/>
                  <a:gd name="connsiteX16" fmla="*/ 74643 w 74643"/>
                  <a:gd name="connsiteY16" fmla="*/ 87697 h 97072"/>
                  <a:gd name="connsiteX17" fmla="*/ 70599 w 74643"/>
                  <a:gd name="connsiteY17" fmla="*/ 90638 h 97072"/>
                  <a:gd name="connsiteX18" fmla="*/ 64716 w 74643"/>
                  <a:gd name="connsiteY18" fmla="*/ 93764 h 97072"/>
                  <a:gd name="connsiteX19" fmla="*/ 56810 w 74643"/>
                  <a:gd name="connsiteY19" fmla="*/ 96154 h 97072"/>
                  <a:gd name="connsiteX20" fmla="*/ 46974 w 74643"/>
                  <a:gd name="connsiteY20" fmla="*/ 97073 h 97072"/>
                  <a:gd name="connsiteX21" fmla="*/ 28589 w 74643"/>
                  <a:gd name="connsiteY21" fmla="*/ 93397 h 97072"/>
                  <a:gd name="connsiteX22" fmla="*/ 13697 w 74643"/>
                  <a:gd name="connsiteY22" fmla="*/ 83101 h 97072"/>
                  <a:gd name="connsiteX23" fmla="*/ 3677 w 74643"/>
                  <a:gd name="connsiteY23" fmla="*/ 67657 h 97072"/>
                  <a:gd name="connsiteX24" fmla="*/ 0 w 74643"/>
                  <a:gd name="connsiteY24" fmla="*/ 48445 h 97072"/>
                  <a:gd name="connsiteX25" fmla="*/ 3677 w 74643"/>
                  <a:gd name="connsiteY25" fmla="*/ 29416 h 97072"/>
                  <a:gd name="connsiteX26" fmla="*/ 13697 w 74643"/>
                  <a:gd name="connsiteY26" fmla="*/ 13973 h 97072"/>
                  <a:gd name="connsiteX27" fmla="*/ 28589 w 74643"/>
                  <a:gd name="connsiteY27" fmla="*/ 3677 h 97072"/>
                  <a:gd name="connsiteX28" fmla="*/ 46974 w 74643"/>
                  <a:gd name="connsiteY28" fmla="*/ 0 h 97072"/>
                  <a:gd name="connsiteX29" fmla="*/ 56810 w 74643"/>
                  <a:gd name="connsiteY29" fmla="*/ 919 h 97072"/>
                  <a:gd name="connsiteX30" fmla="*/ 64716 w 74643"/>
                  <a:gd name="connsiteY30" fmla="*/ 3309 h 97072"/>
                  <a:gd name="connsiteX31" fmla="*/ 70599 w 74643"/>
                  <a:gd name="connsiteY31" fmla="*/ 6434 h 97072"/>
                  <a:gd name="connsiteX32" fmla="*/ 74643 w 74643"/>
                  <a:gd name="connsiteY32" fmla="*/ 9377 h 97072"/>
                  <a:gd name="connsiteX33" fmla="*/ 74643 w 74643"/>
                  <a:gd name="connsiteY33" fmla="*/ 25648 h 97072"/>
                  <a:gd name="connsiteX34" fmla="*/ 71058 w 74643"/>
                  <a:gd name="connsiteY34" fmla="*/ 22705 h 97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4643" h="97072">
                    <a:moveTo>
                      <a:pt x="71058" y="22705"/>
                    </a:moveTo>
                    <a:cubicBezTo>
                      <a:pt x="69587" y="21510"/>
                      <a:pt x="67749" y="20315"/>
                      <a:pt x="65635" y="19304"/>
                    </a:cubicBezTo>
                    <a:cubicBezTo>
                      <a:pt x="63521" y="18201"/>
                      <a:pt x="61039" y="17374"/>
                      <a:pt x="58280" y="16638"/>
                    </a:cubicBezTo>
                    <a:cubicBezTo>
                      <a:pt x="55523" y="15903"/>
                      <a:pt x="52397" y="15535"/>
                      <a:pt x="48996" y="15535"/>
                    </a:cubicBezTo>
                    <a:cubicBezTo>
                      <a:pt x="44492" y="15535"/>
                      <a:pt x="40355" y="16363"/>
                      <a:pt x="36310" y="18017"/>
                    </a:cubicBezTo>
                    <a:cubicBezTo>
                      <a:pt x="32358" y="19672"/>
                      <a:pt x="28865" y="21970"/>
                      <a:pt x="25832" y="24819"/>
                    </a:cubicBezTo>
                    <a:cubicBezTo>
                      <a:pt x="22797" y="27762"/>
                      <a:pt x="20407" y="31163"/>
                      <a:pt x="18661" y="35207"/>
                    </a:cubicBezTo>
                    <a:cubicBezTo>
                      <a:pt x="16914" y="39252"/>
                      <a:pt x="15995" y="43665"/>
                      <a:pt x="15995" y="48537"/>
                    </a:cubicBezTo>
                    <a:cubicBezTo>
                      <a:pt x="15995" y="53408"/>
                      <a:pt x="16822" y="57821"/>
                      <a:pt x="18661" y="61866"/>
                    </a:cubicBezTo>
                    <a:cubicBezTo>
                      <a:pt x="20407" y="65911"/>
                      <a:pt x="22797" y="69404"/>
                      <a:pt x="25832" y="72253"/>
                    </a:cubicBezTo>
                    <a:cubicBezTo>
                      <a:pt x="28865" y="75196"/>
                      <a:pt x="32358" y="77402"/>
                      <a:pt x="36310" y="79056"/>
                    </a:cubicBezTo>
                    <a:cubicBezTo>
                      <a:pt x="40263" y="80711"/>
                      <a:pt x="44492" y="81538"/>
                      <a:pt x="48996" y="81538"/>
                    </a:cubicBezTo>
                    <a:cubicBezTo>
                      <a:pt x="52397" y="81538"/>
                      <a:pt x="55431" y="81170"/>
                      <a:pt x="58280" y="80435"/>
                    </a:cubicBezTo>
                    <a:cubicBezTo>
                      <a:pt x="61039" y="79700"/>
                      <a:pt x="63521" y="78780"/>
                      <a:pt x="65727" y="77769"/>
                    </a:cubicBezTo>
                    <a:cubicBezTo>
                      <a:pt x="67933" y="76666"/>
                      <a:pt x="69771" y="75562"/>
                      <a:pt x="71242" y="74367"/>
                    </a:cubicBezTo>
                    <a:cubicBezTo>
                      <a:pt x="72713" y="73172"/>
                      <a:pt x="73908" y="72069"/>
                      <a:pt x="74643" y="71242"/>
                    </a:cubicBezTo>
                    <a:lnTo>
                      <a:pt x="74643" y="87697"/>
                    </a:lnTo>
                    <a:cubicBezTo>
                      <a:pt x="73540" y="88616"/>
                      <a:pt x="72253" y="89535"/>
                      <a:pt x="70599" y="90638"/>
                    </a:cubicBezTo>
                    <a:cubicBezTo>
                      <a:pt x="68944" y="91741"/>
                      <a:pt x="67014" y="92752"/>
                      <a:pt x="64716" y="93764"/>
                    </a:cubicBezTo>
                    <a:cubicBezTo>
                      <a:pt x="62418" y="94775"/>
                      <a:pt x="59844" y="95511"/>
                      <a:pt x="56810" y="96154"/>
                    </a:cubicBezTo>
                    <a:cubicBezTo>
                      <a:pt x="53868" y="96798"/>
                      <a:pt x="50559" y="97073"/>
                      <a:pt x="46974" y="97073"/>
                    </a:cubicBezTo>
                    <a:cubicBezTo>
                      <a:pt x="40355" y="97073"/>
                      <a:pt x="34196" y="95879"/>
                      <a:pt x="28589" y="93397"/>
                    </a:cubicBezTo>
                    <a:cubicBezTo>
                      <a:pt x="22889" y="90914"/>
                      <a:pt x="17925" y="87513"/>
                      <a:pt x="13697" y="83101"/>
                    </a:cubicBezTo>
                    <a:cubicBezTo>
                      <a:pt x="9469" y="78688"/>
                      <a:pt x="6067" y="73632"/>
                      <a:pt x="3677" y="67657"/>
                    </a:cubicBezTo>
                    <a:cubicBezTo>
                      <a:pt x="1287" y="61774"/>
                      <a:pt x="0" y="55339"/>
                      <a:pt x="0" y="48445"/>
                    </a:cubicBezTo>
                    <a:cubicBezTo>
                      <a:pt x="0" y="41643"/>
                      <a:pt x="1195" y="35299"/>
                      <a:pt x="3677" y="29416"/>
                    </a:cubicBezTo>
                    <a:cubicBezTo>
                      <a:pt x="6067" y="23532"/>
                      <a:pt x="9469" y="18385"/>
                      <a:pt x="13697" y="13973"/>
                    </a:cubicBezTo>
                    <a:cubicBezTo>
                      <a:pt x="17925" y="9561"/>
                      <a:pt x="22981" y="6159"/>
                      <a:pt x="28589" y="3677"/>
                    </a:cubicBezTo>
                    <a:cubicBezTo>
                      <a:pt x="34288" y="1195"/>
                      <a:pt x="40447" y="0"/>
                      <a:pt x="46974" y="0"/>
                    </a:cubicBezTo>
                    <a:cubicBezTo>
                      <a:pt x="50559" y="0"/>
                      <a:pt x="53868" y="276"/>
                      <a:pt x="56810" y="919"/>
                    </a:cubicBezTo>
                    <a:cubicBezTo>
                      <a:pt x="59752" y="1563"/>
                      <a:pt x="62418" y="2390"/>
                      <a:pt x="64716" y="3309"/>
                    </a:cubicBezTo>
                    <a:cubicBezTo>
                      <a:pt x="67014" y="4320"/>
                      <a:pt x="68944" y="5331"/>
                      <a:pt x="70599" y="6434"/>
                    </a:cubicBezTo>
                    <a:cubicBezTo>
                      <a:pt x="72253" y="7537"/>
                      <a:pt x="73632" y="8550"/>
                      <a:pt x="74643" y="9377"/>
                    </a:cubicBezTo>
                    <a:lnTo>
                      <a:pt x="74643" y="25648"/>
                    </a:lnTo>
                    <a:cubicBezTo>
                      <a:pt x="73724" y="25003"/>
                      <a:pt x="72529" y="23900"/>
                      <a:pt x="71058" y="22705"/>
                    </a:cubicBezTo>
                    <a:close/>
                  </a:path>
                </a:pathLst>
              </a:custGeom>
              <a:solidFill>
                <a:srgbClr val="194F90"/>
              </a:solidFill>
              <a:ln w="9190" cap="flat">
                <a:noFill/>
                <a:prstDash val="solid"/>
                <a:miter/>
              </a:ln>
            </p:spPr>
            <p:txBody>
              <a:bodyPr rtlCol="0" anchor="ctr"/>
              <a:lstStyle/>
              <a:p>
                <a:endParaRPr lang="en-US"/>
              </a:p>
            </p:txBody>
          </p:sp>
          <p:sp>
            <p:nvSpPr>
              <p:cNvPr id="55" name="Freeform: Shape 201">
                <a:extLst>
                  <a:ext uri="{FF2B5EF4-FFF2-40B4-BE49-F238E27FC236}">
                    <a16:creationId xmlns:a16="http://schemas.microsoft.com/office/drawing/2014/main" id="{22A4F7DB-99CF-B29E-CB35-D7356EE0C56D}"/>
                  </a:ext>
                </a:extLst>
              </p:cNvPr>
              <p:cNvSpPr/>
              <p:nvPr/>
            </p:nvSpPr>
            <p:spPr>
              <a:xfrm>
                <a:off x="1973180" y="1337614"/>
                <a:ext cx="76941" cy="94223"/>
              </a:xfrm>
              <a:custGeom>
                <a:avLst/>
                <a:gdLst>
                  <a:gd name="connsiteX0" fmla="*/ 76942 w 76941"/>
                  <a:gd name="connsiteY0" fmla="*/ 0 h 94223"/>
                  <a:gd name="connsiteX1" fmla="*/ 76942 w 76941"/>
                  <a:gd name="connsiteY1" fmla="*/ 94224 h 94223"/>
                  <a:gd name="connsiteX2" fmla="*/ 60487 w 76941"/>
                  <a:gd name="connsiteY2" fmla="*/ 94224 h 94223"/>
                  <a:gd name="connsiteX3" fmla="*/ 60487 w 76941"/>
                  <a:gd name="connsiteY3" fmla="*/ 55063 h 94223"/>
                  <a:gd name="connsiteX4" fmla="*/ 16270 w 76941"/>
                  <a:gd name="connsiteY4" fmla="*/ 55063 h 94223"/>
                  <a:gd name="connsiteX5" fmla="*/ 16270 w 76941"/>
                  <a:gd name="connsiteY5" fmla="*/ 94224 h 94223"/>
                  <a:gd name="connsiteX6" fmla="*/ 0 w 76941"/>
                  <a:gd name="connsiteY6" fmla="*/ 94224 h 94223"/>
                  <a:gd name="connsiteX7" fmla="*/ 0 w 76941"/>
                  <a:gd name="connsiteY7" fmla="*/ 0 h 94223"/>
                  <a:gd name="connsiteX8" fmla="*/ 16270 w 76941"/>
                  <a:gd name="connsiteY8" fmla="*/ 0 h 94223"/>
                  <a:gd name="connsiteX9" fmla="*/ 16270 w 76941"/>
                  <a:gd name="connsiteY9" fmla="*/ 39711 h 94223"/>
                  <a:gd name="connsiteX10" fmla="*/ 60487 w 76941"/>
                  <a:gd name="connsiteY10" fmla="*/ 39711 h 94223"/>
                  <a:gd name="connsiteX11" fmla="*/ 60487 w 76941"/>
                  <a:gd name="connsiteY11" fmla="*/ 0 h 94223"/>
                  <a:gd name="connsiteX12" fmla="*/ 76942 w 76941"/>
                  <a:gd name="connsiteY12" fmla="*/ 0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941" h="94223">
                    <a:moveTo>
                      <a:pt x="76942" y="0"/>
                    </a:moveTo>
                    <a:lnTo>
                      <a:pt x="76942" y="94224"/>
                    </a:lnTo>
                    <a:lnTo>
                      <a:pt x="60487" y="94224"/>
                    </a:lnTo>
                    <a:lnTo>
                      <a:pt x="60487" y="55063"/>
                    </a:lnTo>
                    <a:lnTo>
                      <a:pt x="16270" y="55063"/>
                    </a:lnTo>
                    <a:lnTo>
                      <a:pt x="16270" y="94224"/>
                    </a:lnTo>
                    <a:lnTo>
                      <a:pt x="0" y="94224"/>
                    </a:lnTo>
                    <a:lnTo>
                      <a:pt x="0" y="0"/>
                    </a:lnTo>
                    <a:lnTo>
                      <a:pt x="16270" y="0"/>
                    </a:lnTo>
                    <a:lnTo>
                      <a:pt x="16270" y="39711"/>
                    </a:lnTo>
                    <a:lnTo>
                      <a:pt x="60487" y="39711"/>
                    </a:lnTo>
                    <a:lnTo>
                      <a:pt x="60487" y="0"/>
                    </a:lnTo>
                    <a:lnTo>
                      <a:pt x="76942" y="0"/>
                    </a:lnTo>
                    <a:close/>
                  </a:path>
                </a:pathLst>
              </a:custGeom>
              <a:solidFill>
                <a:srgbClr val="194F90"/>
              </a:solidFill>
              <a:ln w="9190" cap="flat">
                <a:noFill/>
                <a:prstDash val="solid"/>
                <a:miter/>
              </a:ln>
            </p:spPr>
            <p:txBody>
              <a:bodyPr rtlCol="0" anchor="ctr"/>
              <a:lstStyle/>
              <a:p>
                <a:endParaRPr lang="en-US"/>
              </a:p>
            </p:txBody>
          </p:sp>
          <p:sp>
            <p:nvSpPr>
              <p:cNvPr id="56" name="Freeform: Shape 202">
                <a:extLst>
                  <a:ext uri="{FF2B5EF4-FFF2-40B4-BE49-F238E27FC236}">
                    <a16:creationId xmlns:a16="http://schemas.microsoft.com/office/drawing/2014/main" id="{2ACCA41D-F300-C940-211A-45262DB97E8D}"/>
                  </a:ext>
                </a:extLst>
              </p:cNvPr>
              <p:cNvSpPr/>
              <p:nvPr/>
            </p:nvSpPr>
            <p:spPr>
              <a:xfrm>
                <a:off x="2067679" y="1337614"/>
                <a:ext cx="80434" cy="94223"/>
              </a:xfrm>
              <a:custGeom>
                <a:avLst/>
                <a:gdLst>
                  <a:gd name="connsiteX0" fmla="*/ 80435 w 80434"/>
                  <a:gd name="connsiteY0" fmla="*/ 0 h 94223"/>
                  <a:gd name="connsiteX1" fmla="*/ 80435 w 80434"/>
                  <a:gd name="connsiteY1" fmla="*/ 94224 h 94223"/>
                  <a:gd name="connsiteX2" fmla="*/ 64165 w 80434"/>
                  <a:gd name="connsiteY2" fmla="*/ 94224 h 94223"/>
                  <a:gd name="connsiteX3" fmla="*/ 16271 w 80434"/>
                  <a:gd name="connsiteY3" fmla="*/ 27394 h 94223"/>
                  <a:gd name="connsiteX4" fmla="*/ 16271 w 80434"/>
                  <a:gd name="connsiteY4" fmla="*/ 94224 h 94223"/>
                  <a:gd name="connsiteX5" fmla="*/ 0 w 80434"/>
                  <a:gd name="connsiteY5" fmla="*/ 94224 h 94223"/>
                  <a:gd name="connsiteX6" fmla="*/ 0 w 80434"/>
                  <a:gd name="connsiteY6" fmla="*/ 0 h 94223"/>
                  <a:gd name="connsiteX7" fmla="*/ 16271 w 80434"/>
                  <a:gd name="connsiteY7" fmla="*/ 0 h 94223"/>
                  <a:gd name="connsiteX8" fmla="*/ 64165 w 80434"/>
                  <a:gd name="connsiteY8" fmla="*/ 66646 h 94223"/>
                  <a:gd name="connsiteX9" fmla="*/ 64165 w 80434"/>
                  <a:gd name="connsiteY9" fmla="*/ 0 h 94223"/>
                  <a:gd name="connsiteX10" fmla="*/ 80435 w 80434"/>
                  <a:gd name="connsiteY10" fmla="*/ 0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34" h="94223">
                    <a:moveTo>
                      <a:pt x="80435" y="0"/>
                    </a:moveTo>
                    <a:lnTo>
                      <a:pt x="80435" y="94224"/>
                    </a:lnTo>
                    <a:lnTo>
                      <a:pt x="64165" y="94224"/>
                    </a:lnTo>
                    <a:lnTo>
                      <a:pt x="16271" y="27394"/>
                    </a:lnTo>
                    <a:lnTo>
                      <a:pt x="16271" y="94224"/>
                    </a:lnTo>
                    <a:lnTo>
                      <a:pt x="0" y="94224"/>
                    </a:lnTo>
                    <a:lnTo>
                      <a:pt x="0" y="0"/>
                    </a:lnTo>
                    <a:lnTo>
                      <a:pt x="16271" y="0"/>
                    </a:lnTo>
                    <a:lnTo>
                      <a:pt x="64165" y="66646"/>
                    </a:lnTo>
                    <a:lnTo>
                      <a:pt x="64165" y="0"/>
                    </a:lnTo>
                    <a:lnTo>
                      <a:pt x="80435" y="0"/>
                    </a:lnTo>
                    <a:close/>
                  </a:path>
                </a:pathLst>
              </a:custGeom>
              <a:solidFill>
                <a:srgbClr val="194F90"/>
              </a:solidFill>
              <a:ln w="9190" cap="flat">
                <a:noFill/>
                <a:prstDash val="solid"/>
                <a:miter/>
              </a:ln>
            </p:spPr>
            <p:txBody>
              <a:bodyPr rtlCol="0" anchor="ctr"/>
              <a:lstStyle/>
              <a:p>
                <a:endParaRPr lang="en-US"/>
              </a:p>
            </p:txBody>
          </p:sp>
          <p:sp>
            <p:nvSpPr>
              <p:cNvPr id="57" name="Freeform: Shape 203">
                <a:extLst>
                  <a:ext uri="{FF2B5EF4-FFF2-40B4-BE49-F238E27FC236}">
                    <a16:creationId xmlns:a16="http://schemas.microsoft.com/office/drawing/2014/main" id="{AB21AB02-6795-74CD-7AC6-A942B05BE04C}"/>
                  </a:ext>
                </a:extLst>
              </p:cNvPr>
              <p:cNvSpPr/>
              <p:nvPr/>
            </p:nvSpPr>
            <p:spPr>
              <a:xfrm>
                <a:off x="2161995" y="1336143"/>
                <a:ext cx="95786" cy="97072"/>
              </a:xfrm>
              <a:custGeom>
                <a:avLst/>
                <a:gdLst>
                  <a:gd name="connsiteX0" fmla="*/ 47802 w 95786"/>
                  <a:gd name="connsiteY0" fmla="*/ 97073 h 97072"/>
                  <a:gd name="connsiteX1" fmla="*/ 29049 w 95786"/>
                  <a:gd name="connsiteY1" fmla="*/ 93305 h 97072"/>
                  <a:gd name="connsiteX2" fmla="*/ 13881 w 95786"/>
                  <a:gd name="connsiteY2" fmla="*/ 82917 h 97072"/>
                  <a:gd name="connsiteX3" fmla="*/ 3677 w 95786"/>
                  <a:gd name="connsiteY3" fmla="*/ 67381 h 97072"/>
                  <a:gd name="connsiteX4" fmla="*/ 0 w 95786"/>
                  <a:gd name="connsiteY4" fmla="*/ 48445 h 97072"/>
                  <a:gd name="connsiteX5" fmla="*/ 3677 w 95786"/>
                  <a:gd name="connsiteY5" fmla="*/ 29600 h 97072"/>
                  <a:gd name="connsiteX6" fmla="*/ 13881 w 95786"/>
                  <a:gd name="connsiteY6" fmla="*/ 14157 h 97072"/>
                  <a:gd name="connsiteX7" fmla="*/ 29049 w 95786"/>
                  <a:gd name="connsiteY7" fmla="*/ 3769 h 97072"/>
                  <a:gd name="connsiteX8" fmla="*/ 47802 w 95786"/>
                  <a:gd name="connsiteY8" fmla="*/ 0 h 97072"/>
                  <a:gd name="connsiteX9" fmla="*/ 66646 w 95786"/>
                  <a:gd name="connsiteY9" fmla="*/ 3769 h 97072"/>
                  <a:gd name="connsiteX10" fmla="*/ 81906 w 95786"/>
                  <a:gd name="connsiteY10" fmla="*/ 14157 h 97072"/>
                  <a:gd name="connsiteX11" fmla="*/ 92110 w 95786"/>
                  <a:gd name="connsiteY11" fmla="*/ 29600 h 97072"/>
                  <a:gd name="connsiteX12" fmla="*/ 95787 w 95786"/>
                  <a:gd name="connsiteY12" fmla="*/ 48445 h 97072"/>
                  <a:gd name="connsiteX13" fmla="*/ 92110 w 95786"/>
                  <a:gd name="connsiteY13" fmla="*/ 67381 h 97072"/>
                  <a:gd name="connsiteX14" fmla="*/ 81906 w 95786"/>
                  <a:gd name="connsiteY14" fmla="*/ 82917 h 97072"/>
                  <a:gd name="connsiteX15" fmla="*/ 66646 w 95786"/>
                  <a:gd name="connsiteY15" fmla="*/ 93305 h 97072"/>
                  <a:gd name="connsiteX16" fmla="*/ 47802 w 95786"/>
                  <a:gd name="connsiteY16" fmla="*/ 97073 h 97072"/>
                  <a:gd name="connsiteX17" fmla="*/ 47802 w 95786"/>
                  <a:gd name="connsiteY17" fmla="*/ 81538 h 97072"/>
                  <a:gd name="connsiteX18" fmla="*/ 60488 w 95786"/>
                  <a:gd name="connsiteY18" fmla="*/ 78872 h 97072"/>
                  <a:gd name="connsiteX19" fmla="*/ 70507 w 95786"/>
                  <a:gd name="connsiteY19" fmla="*/ 71701 h 97072"/>
                  <a:gd name="connsiteX20" fmla="*/ 77034 w 95786"/>
                  <a:gd name="connsiteY20" fmla="*/ 61223 h 97072"/>
                  <a:gd name="connsiteX21" fmla="*/ 79332 w 95786"/>
                  <a:gd name="connsiteY21" fmla="*/ 48445 h 97072"/>
                  <a:gd name="connsiteX22" fmla="*/ 77034 w 95786"/>
                  <a:gd name="connsiteY22" fmla="*/ 35667 h 97072"/>
                  <a:gd name="connsiteX23" fmla="*/ 70507 w 95786"/>
                  <a:gd name="connsiteY23" fmla="*/ 25095 h 97072"/>
                  <a:gd name="connsiteX24" fmla="*/ 60488 w 95786"/>
                  <a:gd name="connsiteY24" fmla="*/ 17925 h 97072"/>
                  <a:gd name="connsiteX25" fmla="*/ 47802 w 95786"/>
                  <a:gd name="connsiteY25" fmla="*/ 15260 h 97072"/>
                  <a:gd name="connsiteX26" fmla="*/ 35116 w 95786"/>
                  <a:gd name="connsiteY26" fmla="*/ 17925 h 97072"/>
                  <a:gd name="connsiteX27" fmla="*/ 25095 w 95786"/>
                  <a:gd name="connsiteY27" fmla="*/ 25095 h 97072"/>
                  <a:gd name="connsiteX28" fmla="*/ 18477 w 95786"/>
                  <a:gd name="connsiteY28" fmla="*/ 35667 h 97072"/>
                  <a:gd name="connsiteX29" fmla="*/ 16087 w 95786"/>
                  <a:gd name="connsiteY29" fmla="*/ 48445 h 97072"/>
                  <a:gd name="connsiteX30" fmla="*/ 18477 w 95786"/>
                  <a:gd name="connsiteY30" fmla="*/ 61223 h 97072"/>
                  <a:gd name="connsiteX31" fmla="*/ 25095 w 95786"/>
                  <a:gd name="connsiteY31" fmla="*/ 71701 h 97072"/>
                  <a:gd name="connsiteX32" fmla="*/ 35116 w 95786"/>
                  <a:gd name="connsiteY32" fmla="*/ 78872 h 97072"/>
                  <a:gd name="connsiteX33" fmla="*/ 47802 w 95786"/>
                  <a:gd name="connsiteY33" fmla="*/ 81538 h 97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5786" h="97072">
                    <a:moveTo>
                      <a:pt x="47802" y="97073"/>
                    </a:moveTo>
                    <a:cubicBezTo>
                      <a:pt x="41092" y="97073"/>
                      <a:pt x="34840" y="95787"/>
                      <a:pt x="29049" y="93305"/>
                    </a:cubicBezTo>
                    <a:cubicBezTo>
                      <a:pt x="23257" y="90822"/>
                      <a:pt x="18110" y="87329"/>
                      <a:pt x="13881" y="82917"/>
                    </a:cubicBezTo>
                    <a:cubicBezTo>
                      <a:pt x="9561" y="78505"/>
                      <a:pt x="6159" y="73356"/>
                      <a:pt x="3677" y="67381"/>
                    </a:cubicBezTo>
                    <a:cubicBezTo>
                      <a:pt x="1195" y="61498"/>
                      <a:pt x="0" y="55155"/>
                      <a:pt x="0" y="48445"/>
                    </a:cubicBezTo>
                    <a:cubicBezTo>
                      <a:pt x="0" y="41735"/>
                      <a:pt x="1195" y="35483"/>
                      <a:pt x="3677" y="29600"/>
                    </a:cubicBezTo>
                    <a:cubicBezTo>
                      <a:pt x="6159" y="23716"/>
                      <a:pt x="9561" y="18569"/>
                      <a:pt x="13881" y="14157"/>
                    </a:cubicBezTo>
                    <a:cubicBezTo>
                      <a:pt x="18201" y="9744"/>
                      <a:pt x="23257" y="6250"/>
                      <a:pt x="29049" y="3769"/>
                    </a:cubicBezTo>
                    <a:cubicBezTo>
                      <a:pt x="34840" y="1287"/>
                      <a:pt x="41092" y="0"/>
                      <a:pt x="47802" y="0"/>
                    </a:cubicBezTo>
                    <a:cubicBezTo>
                      <a:pt x="54512" y="0"/>
                      <a:pt x="60763" y="1287"/>
                      <a:pt x="66646" y="3769"/>
                    </a:cubicBezTo>
                    <a:cubicBezTo>
                      <a:pt x="72529" y="6250"/>
                      <a:pt x="77586" y="9744"/>
                      <a:pt x="81906" y="14157"/>
                    </a:cubicBezTo>
                    <a:cubicBezTo>
                      <a:pt x="86226" y="18569"/>
                      <a:pt x="89627" y="23716"/>
                      <a:pt x="92110" y="29600"/>
                    </a:cubicBezTo>
                    <a:cubicBezTo>
                      <a:pt x="94592" y="35483"/>
                      <a:pt x="95787" y="41735"/>
                      <a:pt x="95787" y="48445"/>
                    </a:cubicBezTo>
                    <a:cubicBezTo>
                      <a:pt x="95787" y="55155"/>
                      <a:pt x="94592" y="61498"/>
                      <a:pt x="92110" y="67381"/>
                    </a:cubicBezTo>
                    <a:cubicBezTo>
                      <a:pt x="89627" y="73264"/>
                      <a:pt x="86226" y="78505"/>
                      <a:pt x="81906" y="82917"/>
                    </a:cubicBezTo>
                    <a:cubicBezTo>
                      <a:pt x="77586" y="87329"/>
                      <a:pt x="72529" y="90822"/>
                      <a:pt x="66646" y="93305"/>
                    </a:cubicBezTo>
                    <a:cubicBezTo>
                      <a:pt x="60855" y="95787"/>
                      <a:pt x="54512" y="97073"/>
                      <a:pt x="47802" y="97073"/>
                    </a:cubicBezTo>
                    <a:close/>
                    <a:moveTo>
                      <a:pt x="47802" y="81538"/>
                    </a:moveTo>
                    <a:cubicBezTo>
                      <a:pt x="52398" y="81538"/>
                      <a:pt x="56626" y="80619"/>
                      <a:pt x="60488" y="78872"/>
                    </a:cubicBezTo>
                    <a:cubicBezTo>
                      <a:pt x="64348" y="77126"/>
                      <a:pt x="67749" y="74735"/>
                      <a:pt x="70507" y="71701"/>
                    </a:cubicBezTo>
                    <a:cubicBezTo>
                      <a:pt x="73356" y="68668"/>
                      <a:pt x="75472" y="65175"/>
                      <a:pt x="77034" y="61223"/>
                    </a:cubicBezTo>
                    <a:cubicBezTo>
                      <a:pt x="78597" y="57269"/>
                      <a:pt x="79332" y="52949"/>
                      <a:pt x="79332" y="48445"/>
                    </a:cubicBezTo>
                    <a:cubicBezTo>
                      <a:pt x="79332" y="43941"/>
                      <a:pt x="78597" y="39711"/>
                      <a:pt x="77034" y="35667"/>
                    </a:cubicBezTo>
                    <a:cubicBezTo>
                      <a:pt x="75472" y="31622"/>
                      <a:pt x="73265" y="28129"/>
                      <a:pt x="70507" y="25095"/>
                    </a:cubicBezTo>
                    <a:cubicBezTo>
                      <a:pt x="67657" y="22062"/>
                      <a:pt x="64348" y="19672"/>
                      <a:pt x="60488" y="17925"/>
                    </a:cubicBezTo>
                    <a:cubicBezTo>
                      <a:pt x="56626" y="16179"/>
                      <a:pt x="52398" y="15260"/>
                      <a:pt x="47802" y="15260"/>
                    </a:cubicBezTo>
                    <a:cubicBezTo>
                      <a:pt x="43206" y="15260"/>
                      <a:pt x="38976" y="16179"/>
                      <a:pt x="35116" y="17925"/>
                    </a:cubicBezTo>
                    <a:cubicBezTo>
                      <a:pt x="31255" y="19672"/>
                      <a:pt x="27854" y="22062"/>
                      <a:pt x="25095" y="25095"/>
                    </a:cubicBezTo>
                    <a:cubicBezTo>
                      <a:pt x="22338" y="28129"/>
                      <a:pt x="20040" y="31622"/>
                      <a:pt x="18477" y="35667"/>
                    </a:cubicBezTo>
                    <a:cubicBezTo>
                      <a:pt x="16915" y="39711"/>
                      <a:pt x="16087" y="43941"/>
                      <a:pt x="16087" y="48445"/>
                    </a:cubicBezTo>
                    <a:cubicBezTo>
                      <a:pt x="16087" y="53041"/>
                      <a:pt x="16915" y="57269"/>
                      <a:pt x="18477" y="61223"/>
                    </a:cubicBezTo>
                    <a:cubicBezTo>
                      <a:pt x="20040" y="65175"/>
                      <a:pt x="22246" y="68668"/>
                      <a:pt x="25095" y="71701"/>
                    </a:cubicBezTo>
                    <a:cubicBezTo>
                      <a:pt x="27946" y="74735"/>
                      <a:pt x="31255" y="77126"/>
                      <a:pt x="35116" y="78872"/>
                    </a:cubicBezTo>
                    <a:cubicBezTo>
                      <a:pt x="39068" y="80619"/>
                      <a:pt x="43298" y="81538"/>
                      <a:pt x="47802" y="81538"/>
                    </a:cubicBezTo>
                    <a:close/>
                  </a:path>
                </a:pathLst>
              </a:custGeom>
              <a:solidFill>
                <a:srgbClr val="194F90"/>
              </a:solidFill>
              <a:ln w="9190" cap="flat">
                <a:noFill/>
                <a:prstDash val="solid"/>
                <a:miter/>
              </a:ln>
            </p:spPr>
            <p:txBody>
              <a:bodyPr rtlCol="0" anchor="ctr"/>
              <a:lstStyle/>
              <a:p>
                <a:endParaRPr lang="en-US"/>
              </a:p>
            </p:txBody>
          </p:sp>
          <p:sp>
            <p:nvSpPr>
              <p:cNvPr id="58" name="Freeform: Shape 204">
                <a:extLst>
                  <a:ext uri="{FF2B5EF4-FFF2-40B4-BE49-F238E27FC236}">
                    <a16:creationId xmlns:a16="http://schemas.microsoft.com/office/drawing/2014/main" id="{A6BD02D6-EF84-0D1C-3EFF-C4C2044F5182}"/>
                  </a:ext>
                </a:extLst>
              </p:cNvPr>
              <p:cNvSpPr/>
              <p:nvPr/>
            </p:nvSpPr>
            <p:spPr>
              <a:xfrm>
                <a:off x="2271754" y="1337522"/>
                <a:ext cx="54879" cy="94223"/>
              </a:xfrm>
              <a:custGeom>
                <a:avLst/>
                <a:gdLst>
                  <a:gd name="connsiteX0" fmla="*/ 54879 w 54879"/>
                  <a:gd name="connsiteY0" fmla="*/ 78780 h 94223"/>
                  <a:gd name="connsiteX1" fmla="*/ 54879 w 54879"/>
                  <a:gd name="connsiteY1" fmla="*/ 94224 h 94223"/>
                  <a:gd name="connsiteX2" fmla="*/ 0 w 54879"/>
                  <a:gd name="connsiteY2" fmla="*/ 94224 h 94223"/>
                  <a:gd name="connsiteX3" fmla="*/ 0 w 54879"/>
                  <a:gd name="connsiteY3" fmla="*/ 0 h 94223"/>
                  <a:gd name="connsiteX4" fmla="*/ 16271 w 54879"/>
                  <a:gd name="connsiteY4" fmla="*/ 0 h 94223"/>
                  <a:gd name="connsiteX5" fmla="*/ 16271 w 54879"/>
                  <a:gd name="connsiteY5" fmla="*/ 78780 h 94223"/>
                  <a:gd name="connsiteX6" fmla="*/ 54879 w 54879"/>
                  <a:gd name="connsiteY6" fmla="*/ 78780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879" h="94223">
                    <a:moveTo>
                      <a:pt x="54879" y="78780"/>
                    </a:moveTo>
                    <a:lnTo>
                      <a:pt x="54879" y="94224"/>
                    </a:lnTo>
                    <a:lnTo>
                      <a:pt x="0" y="94224"/>
                    </a:lnTo>
                    <a:lnTo>
                      <a:pt x="0" y="0"/>
                    </a:lnTo>
                    <a:lnTo>
                      <a:pt x="16271" y="0"/>
                    </a:lnTo>
                    <a:lnTo>
                      <a:pt x="16271" y="78780"/>
                    </a:lnTo>
                    <a:lnTo>
                      <a:pt x="54879" y="78780"/>
                    </a:lnTo>
                    <a:close/>
                  </a:path>
                </a:pathLst>
              </a:custGeom>
              <a:solidFill>
                <a:srgbClr val="194F90"/>
              </a:solidFill>
              <a:ln w="9190" cap="flat">
                <a:noFill/>
                <a:prstDash val="solid"/>
                <a:miter/>
              </a:ln>
            </p:spPr>
            <p:txBody>
              <a:bodyPr rtlCol="0" anchor="ctr"/>
              <a:lstStyle/>
              <a:p>
                <a:endParaRPr lang="en-US"/>
              </a:p>
            </p:txBody>
          </p:sp>
          <p:sp>
            <p:nvSpPr>
              <p:cNvPr id="59" name="Freeform: Shape 205">
                <a:extLst>
                  <a:ext uri="{FF2B5EF4-FFF2-40B4-BE49-F238E27FC236}">
                    <a16:creationId xmlns:a16="http://schemas.microsoft.com/office/drawing/2014/main" id="{BEC916C3-2AD0-C2EF-CDC5-4136E7D67526}"/>
                  </a:ext>
                </a:extLst>
              </p:cNvPr>
              <p:cNvSpPr/>
              <p:nvPr/>
            </p:nvSpPr>
            <p:spPr>
              <a:xfrm>
                <a:off x="2332517" y="1336143"/>
                <a:ext cx="95786" cy="97072"/>
              </a:xfrm>
              <a:custGeom>
                <a:avLst/>
                <a:gdLst>
                  <a:gd name="connsiteX0" fmla="*/ 47801 w 95786"/>
                  <a:gd name="connsiteY0" fmla="*/ 97073 h 97072"/>
                  <a:gd name="connsiteX1" fmla="*/ 29049 w 95786"/>
                  <a:gd name="connsiteY1" fmla="*/ 93305 h 97072"/>
                  <a:gd name="connsiteX2" fmla="*/ 13881 w 95786"/>
                  <a:gd name="connsiteY2" fmla="*/ 82917 h 97072"/>
                  <a:gd name="connsiteX3" fmla="*/ 3677 w 95786"/>
                  <a:gd name="connsiteY3" fmla="*/ 67381 h 97072"/>
                  <a:gd name="connsiteX4" fmla="*/ 0 w 95786"/>
                  <a:gd name="connsiteY4" fmla="*/ 48445 h 97072"/>
                  <a:gd name="connsiteX5" fmla="*/ 3677 w 95786"/>
                  <a:gd name="connsiteY5" fmla="*/ 29600 h 97072"/>
                  <a:gd name="connsiteX6" fmla="*/ 13881 w 95786"/>
                  <a:gd name="connsiteY6" fmla="*/ 14157 h 97072"/>
                  <a:gd name="connsiteX7" fmla="*/ 29049 w 95786"/>
                  <a:gd name="connsiteY7" fmla="*/ 3769 h 97072"/>
                  <a:gd name="connsiteX8" fmla="*/ 47801 w 95786"/>
                  <a:gd name="connsiteY8" fmla="*/ 0 h 97072"/>
                  <a:gd name="connsiteX9" fmla="*/ 66646 w 95786"/>
                  <a:gd name="connsiteY9" fmla="*/ 3769 h 97072"/>
                  <a:gd name="connsiteX10" fmla="*/ 81906 w 95786"/>
                  <a:gd name="connsiteY10" fmla="*/ 14157 h 97072"/>
                  <a:gd name="connsiteX11" fmla="*/ 92110 w 95786"/>
                  <a:gd name="connsiteY11" fmla="*/ 29600 h 97072"/>
                  <a:gd name="connsiteX12" fmla="*/ 95787 w 95786"/>
                  <a:gd name="connsiteY12" fmla="*/ 48445 h 97072"/>
                  <a:gd name="connsiteX13" fmla="*/ 92110 w 95786"/>
                  <a:gd name="connsiteY13" fmla="*/ 67381 h 97072"/>
                  <a:gd name="connsiteX14" fmla="*/ 81906 w 95786"/>
                  <a:gd name="connsiteY14" fmla="*/ 82917 h 97072"/>
                  <a:gd name="connsiteX15" fmla="*/ 66646 w 95786"/>
                  <a:gd name="connsiteY15" fmla="*/ 93305 h 97072"/>
                  <a:gd name="connsiteX16" fmla="*/ 47801 w 95786"/>
                  <a:gd name="connsiteY16" fmla="*/ 97073 h 97072"/>
                  <a:gd name="connsiteX17" fmla="*/ 47801 w 95786"/>
                  <a:gd name="connsiteY17" fmla="*/ 81538 h 97072"/>
                  <a:gd name="connsiteX18" fmla="*/ 60487 w 95786"/>
                  <a:gd name="connsiteY18" fmla="*/ 78872 h 97072"/>
                  <a:gd name="connsiteX19" fmla="*/ 70507 w 95786"/>
                  <a:gd name="connsiteY19" fmla="*/ 71701 h 97072"/>
                  <a:gd name="connsiteX20" fmla="*/ 77034 w 95786"/>
                  <a:gd name="connsiteY20" fmla="*/ 61223 h 97072"/>
                  <a:gd name="connsiteX21" fmla="*/ 79332 w 95786"/>
                  <a:gd name="connsiteY21" fmla="*/ 48445 h 97072"/>
                  <a:gd name="connsiteX22" fmla="*/ 77034 w 95786"/>
                  <a:gd name="connsiteY22" fmla="*/ 35667 h 97072"/>
                  <a:gd name="connsiteX23" fmla="*/ 70507 w 95786"/>
                  <a:gd name="connsiteY23" fmla="*/ 25095 h 97072"/>
                  <a:gd name="connsiteX24" fmla="*/ 60487 w 95786"/>
                  <a:gd name="connsiteY24" fmla="*/ 17925 h 97072"/>
                  <a:gd name="connsiteX25" fmla="*/ 47801 w 95786"/>
                  <a:gd name="connsiteY25" fmla="*/ 15260 h 97072"/>
                  <a:gd name="connsiteX26" fmla="*/ 35115 w 95786"/>
                  <a:gd name="connsiteY26" fmla="*/ 17925 h 97072"/>
                  <a:gd name="connsiteX27" fmla="*/ 25095 w 95786"/>
                  <a:gd name="connsiteY27" fmla="*/ 25095 h 97072"/>
                  <a:gd name="connsiteX28" fmla="*/ 18477 w 95786"/>
                  <a:gd name="connsiteY28" fmla="*/ 35667 h 97072"/>
                  <a:gd name="connsiteX29" fmla="*/ 16087 w 95786"/>
                  <a:gd name="connsiteY29" fmla="*/ 48445 h 97072"/>
                  <a:gd name="connsiteX30" fmla="*/ 18477 w 95786"/>
                  <a:gd name="connsiteY30" fmla="*/ 61223 h 97072"/>
                  <a:gd name="connsiteX31" fmla="*/ 25095 w 95786"/>
                  <a:gd name="connsiteY31" fmla="*/ 71701 h 97072"/>
                  <a:gd name="connsiteX32" fmla="*/ 35115 w 95786"/>
                  <a:gd name="connsiteY32" fmla="*/ 78872 h 97072"/>
                  <a:gd name="connsiteX33" fmla="*/ 47801 w 95786"/>
                  <a:gd name="connsiteY33" fmla="*/ 81538 h 97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5786" h="97072">
                    <a:moveTo>
                      <a:pt x="47801" y="97073"/>
                    </a:moveTo>
                    <a:cubicBezTo>
                      <a:pt x="41090" y="97073"/>
                      <a:pt x="34840" y="95787"/>
                      <a:pt x="29049" y="93305"/>
                    </a:cubicBezTo>
                    <a:cubicBezTo>
                      <a:pt x="23257" y="90822"/>
                      <a:pt x="18109" y="87329"/>
                      <a:pt x="13881" y="82917"/>
                    </a:cubicBezTo>
                    <a:cubicBezTo>
                      <a:pt x="9561" y="78505"/>
                      <a:pt x="6159" y="73356"/>
                      <a:pt x="3677" y="67381"/>
                    </a:cubicBezTo>
                    <a:cubicBezTo>
                      <a:pt x="1195" y="61498"/>
                      <a:pt x="0" y="55155"/>
                      <a:pt x="0" y="48445"/>
                    </a:cubicBezTo>
                    <a:cubicBezTo>
                      <a:pt x="0" y="41735"/>
                      <a:pt x="1195" y="35483"/>
                      <a:pt x="3677" y="29600"/>
                    </a:cubicBezTo>
                    <a:cubicBezTo>
                      <a:pt x="6159" y="23716"/>
                      <a:pt x="9561" y="18569"/>
                      <a:pt x="13881" y="14157"/>
                    </a:cubicBezTo>
                    <a:cubicBezTo>
                      <a:pt x="18201" y="9744"/>
                      <a:pt x="23257" y="6250"/>
                      <a:pt x="29049" y="3769"/>
                    </a:cubicBezTo>
                    <a:cubicBezTo>
                      <a:pt x="34840" y="1287"/>
                      <a:pt x="41090" y="0"/>
                      <a:pt x="47801" y="0"/>
                    </a:cubicBezTo>
                    <a:cubicBezTo>
                      <a:pt x="54511" y="0"/>
                      <a:pt x="60763" y="1287"/>
                      <a:pt x="66646" y="3769"/>
                    </a:cubicBezTo>
                    <a:cubicBezTo>
                      <a:pt x="72529" y="6250"/>
                      <a:pt x="77585" y="9744"/>
                      <a:pt x="81906" y="14157"/>
                    </a:cubicBezTo>
                    <a:cubicBezTo>
                      <a:pt x="86226" y="18569"/>
                      <a:pt x="89627" y="23716"/>
                      <a:pt x="92110" y="29600"/>
                    </a:cubicBezTo>
                    <a:cubicBezTo>
                      <a:pt x="94592" y="35483"/>
                      <a:pt x="95787" y="41735"/>
                      <a:pt x="95787" y="48445"/>
                    </a:cubicBezTo>
                    <a:cubicBezTo>
                      <a:pt x="95787" y="55155"/>
                      <a:pt x="94592" y="61498"/>
                      <a:pt x="92110" y="67381"/>
                    </a:cubicBezTo>
                    <a:cubicBezTo>
                      <a:pt x="89627" y="73264"/>
                      <a:pt x="86226" y="78505"/>
                      <a:pt x="81906" y="82917"/>
                    </a:cubicBezTo>
                    <a:cubicBezTo>
                      <a:pt x="77585" y="87329"/>
                      <a:pt x="72529" y="90822"/>
                      <a:pt x="66646" y="93305"/>
                    </a:cubicBezTo>
                    <a:cubicBezTo>
                      <a:pt x="60763" y="95787"/>
                      <a:pt x="54511" y="97073"/>
                      <a:pt x="47801" y="97073"/>
                    </a:cubicBezTo>
                    <a:close/>
                    <a:moveTo>
                      <a:pt x="47801" y="81538"/>
                    </a:moveTo>
                    <a:cubicBezTo>
                      <a:pt x="52397" y="81538"/>
                      <a:pt x="56626" y="80619"/>
                      <a:pt x="60487" y="78872"/>
                    </a:cubicBezTo>
                    <a:cubicBezTo>
                      <a:pt x="64348" y="77126"/>
                      <a:pt x="67749" y="74735"/>
                      <a:pt x="70507" y="71701"/>
                    </a:cubicBezTo>
                    <a:cubicBezTo>
                      <a:pt x="73356" y="68668"/>
                      <a:pt x="75470" y="65175"/>
                      <a:pt x="77034" y="61223"/>
                    </a:cubicBezTo>
                    <a:cubicBezTo>
                      <a:pt x="78596" y="57269"/>
                      <a:pt x="79332" y="52949"/>
                      <a:pt x="79332" y="48445"/>
                    </a:cubicBezTo>
                    <a:cubicBezTo>
                      <a:pt x="79332" y="43941"/>
                      <a:pt x="78596" y="39711"/>
                      <a:pt x="77034" y="35667"/>
                    </a:cubicBezTo>
                    <a:cubicBezTo>
                      <a:pt x="75470" y="31622"/>
                      <a:pt x="73264" y="28129"/>
                      <a:pt x="70507" y="25095"/>
                    </a:cubicBezTo>
                    <a:cubicBezTo>
                      <a:pt x="67657" y="22062"/>
                      <a:pt x="64348" y="19672"/>
                      <a:pt x="60487" y="17925"/>
                    </a:cubicBezTo>
                    <a:cubicBezTo>
                      <a:pt x="56626" y="16179"/>
                      <a:pt x="52397" y="15260"/>
                      <a:pt x="47801" y="15260"/>
                    </a:cubicBezTo>
                    <a:cubicBezTo>
                      <a:pt x="43205" y="15260"/>
                      <a:pt x="38976" y="16179"/>
                      <a:pt x="35115" y="17925"/>
                    </a:cubicBezTo>
                    <a:cubicBezTo>
                      <a:pt x="31255" y="19672"/>
                      <a:pt x="27854" y="22062"/>
                      <a:pt x="25095" y="25095"/>
                    </a:cubicBezTo>
                    <a:cubicBezTo>
                      <a:pt x="22337" y="28129"/>
                      <a:pt x="20039" y="31622"/>
                      <a:pt x="18477" y="35667"/>
                    </a:cubicBezTo>
                    <a:cubicBezTo>
                      <a:pt x="16914" y="39711"/>
                      <a:pt x="16087" y="43941"/>
                      <a:pt x="16087" y="48445"/>
                    </a:cubicBezTo>
                    <a:cubicBezTo>
                      <a:pt x="16087" y="53041"/>
                      <a:pt x="16914" y="57269"/>
                      <a:pt x="18477" y="61223"/>
                    </a:cubicBezTo>
                    <a:cubicBezTo>
                      <a:pt x="20039" y="65175"/>
                      <a:pt x="22246" y="68668"/>
                      <a:pt x="25095" y="71701"/>
                    </a:cubicBezTo>
                    <a:cubicBezTo>
                      <a:pt x="27946" y="74735"/>
                      <a:pt x="31255" y="77126"/>
                      <a:pt x="35115" y="78872"/>
                    </a:cubicBezTo>
                    <a:cubicBezTo>
                      <a:pt x="38976" y="80619"/>
                      <a:pt x="43205" y="81538"/>
                      <a:pt x="47801" y="81538"/>
                    </a:cubicBezTo>
                    <a:close/>
                  </a:path>
                </a:pathLst>
              </a:custGeom>
              <a:solidFill>
                <a:srgbClr val="194F90"/>
              </a:solidFill>
              <a:ln w="9190" cap="flat">
                <a:noFill/>
                <a:prstDash val="solid"/>
                <a:miter/>
              </a:ln>
            </p:spPr>
            <p:txBody>
              <a:bodyPr rtlCol="0" anchor="ctr"/>
              <a:lstStyle/>
              <a:p>
                <a:endParaRPr lang="en-US"/>
              </a:p>
            </p:txBody>
          </p:sp>
          <p:sp>
            <p:nvSpPr>
              <p:cNvPr id="60" name="Freeform: Shape 206">
                <a:extLst>
                  <a:ext uri="{FF2B5EF4-FFF2-40B4-BE49-F238E27FC236}">
                    <a16:creationId xmlns:a16="http://schemas.microsoft.com/office/drawing/2014/main" id="{F2FA6674-AC81-CC66-F9AD-B2F9B04C47B2}"/>
                  </a:ext>
                </a:extLst>
              </p:cNvPr>
              <p:cNvSpPr/>
              <p:nvPr/>
            </p:nvSpPr>
            <p:spPr>
              <a:xfrm>
                <a:off x="2438507" y="1336143"/>
                <a:ext cx="94223" cy="97164"/>
              </a:xfrm>
              <a:custGeom>
                <a:avLst/>
                <a:gdLst>
                  <a:gd name="connsiteX0" fmla="*/ 94224 w 94223"/>
                  <a:gd name="connsiteY0" fmla="*/ 43389 h 97164"/>
                  <a:gd name="connsiteX1" fmla="*/ 90730 w 94223"/>
                  <a:gd name="connsiteY1" fmla="*/ 66002 h 97164"/>
                  <a:gd name="connsiteX2" fmla="*/ 80986 w 94223"/>
                  <a:gd name="connsiteY2" fmla="*/ 82917 h 97164"/>
                  <a:gd name="connsiteX3" fmla="*/ 65910 w 94223"/>
                  <a:gd name="connsiteY3" fmla="*/ 93489 h 97164"/>
                  <a:gd name="connsiteX4" fmla="*/ 46606 w 94223"/>
                  <a:gd name="connsiteY4" fmla="*/ 97165 h 97164"/>
                  <a:gd name="connsiteX5" fmla="*/ 27945 w 94223"/>
                  <a:gd name="connsiteY5" fmla="*/ 93305 h 97164"/>
                  <a:gd name="connsiteX6" fmla="*/ 13145 w 94223"/>
                  <a:gd name="connsiteY6" fmla="*/ 82825 h 97164"/>
                  <a:gd name="connsiteX7" fmla="*/ 3493 w 94223"/>
                  <a:gd name="connsiteY7" fmla="*/ 67289 h 97164"/>
                  <a:gd name="connsiteX8" fmla="*/ 0 w 94223"/>
                  <a:gd name="connsiteY8" fmla="*/ 48537 h 97164"/>
                  <a:gd name="connsiteX9" fmla="*/ 3493 w 94223"/>
                  <a:gd name="connsiteY9" fmla="*/ 29784 h 97164"/>
                  <a:gd name="connsiteX10" fmla="*/ 13421 w 94223"/>
                  <a:gd name="connsiteY10" fmla="*/ 14340 h 97164"/>
                  <a:gd name="connsiteX11" fmla="*/ 28681 w 94223"/>
                  <a:gd name="connsiteY11" fmla="*/ 3861 h 97164"/>
                  <a:gd name="connsiteX12" fmla="*/ 48353 w 94223"/>
                  <a:gd name="connsiteY12" fmla="*/ 0 h 97164"/>
                  <a:gd name="connsiteX13" fmla="*/ 69863 w 94223"/>
                  <a:gd name="connsiteY13" fmla="*/ 5331 h 97164"/>
                  <a:gd name="connsiteX14" fmla="*/ 85490 w 94223"/>
                  <a:gd name="connsiteY14" fmla="*/ 19396 h 97164"/>
                  <a:gd name="connsiteX15" fmla="*/ 73080 w 94223"/>
                  <a:gd name="connsiteY15" fmla="*/ 28865 h 97164"/>
                  <a:gd name="connsiteX16" fmla="*/ 63245 w 94223"/>
                  <a:gd name="connsiteY16" fmla="*/ 19488 h 97164"/>
                  <a:gd name="connsiteX17" fmla="*/ 48353 w 94223"/>
                  <a:gd name="connsiteY17" fmla="*/ 15443 h 97164"/>
                  <a:gd name="connsiteX18" fmla="*/ 35391 w 94223"/>
                  <a:gd name="connsiteY18" fmla="*/ 18109 h 97164"/>
                  <a:gd name="connsiteX19" fmla="*/ 25187 w 94223"/>
                  <a:gd name="connsiteY19" fmla="*/ 25187 h 97164"/>
                  <a:gd name="connsiteX20" fmla="*/ 18568 w 94223"/>
                  <a:gd name="connsiteY20" fmla="*/ 35667 h 97164"/>
                  <a:gd name="connsiteX21" fmla="*/ 16179 w 94223"/>
                  <a:gd name="connsiteY21" fmla="*/ 48537 h 97164"/>
                  <a:gd name="connsiteX22" fmla="*/ 18477 w 94223"/>
                  <a:gd name="connsiteY22" fmla="*/ 61498 h 97164"/>
                  <a:gd name="connsiteX23" fmla="*/ 24727 w 94223"/>
                  <a:gd name="connsiteY23" fmla="*/ 71977 h 97164"/>
                  <a:gd name="connsiteX24" fmla="*/ 34380 w 94223"/>
                  <a:gd name="connsiteY24" fmla="*/ 79056 h 97164"/>
                  <a:gd name="connsiteX25" fmla="*/ 46698 w 94223"/>
                  <a:gd name="connsiteY25" fmla="*/ 81630 h 97164"/>
                  <a:gd name="connsiteX26" fmla="*/ 66278 w 94223"/>
                  <a:gd name="connsiteY26" fmla="*/ 75470 h 97164"/>
                  <a:gd name="connsiteX27" fmla="*/ 76666 w 94223"/>
                  <a:gd name="connsiteY27" fmla="*/ 58833 h 97164"/>
                  <a:gd name="connsiteX28" fmla="*/ 42744 w 94223"/>
                  <a:gd name="connsiteY28" fmla="*/ 58833 h 97164"/>
                  <a:gd name="connsiteX29" fmla="*/ 42744 w 94223"/>
                  <a:gd name="connsiteY29" fmla="*/ 43389 h 97164"/>
                  <a:gd name="connsiteX30" fmla="*/ 94224 w 94223"/>
                  <a:gd name="connsiteY30" fmla="*/ 43389 h 9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4223" h="97164">
                    <a:moveTo>
                      <a:pt x="94224" y="43389"/>
                    </a:moveTo>
                    <a:cubicBezTo>
                      <a:pt x="94224" y="51846"/>
                      <a:pt x="93029" y="59383"/>
                      <a:pt x="90730" y="66002"/>
                    </a:cubicBezTo>
                    <a:cubicBezTo>
                      <a:pt x="88432" y="72621"/>
                      <a:pt x="85123" y="78321"/>
                      <a:pt x="80986" y="82917"/>
                    </a:cubicBezTo>
                    <a:cubicBezTo>
                      <a:pt x="76850" y="87513"/>
                      <a:pt x="71793" y="91006"/>
                      <a:pt x="65910" y="93489"/>
                    </a:cubicBezTo>
                    <a:cubicBezTo>
                      <a:pt x="60026" y="95878"/>
                      <a:pt x="53592" y="97165"/>
                      <a:pt x="46606" y="97165"/>
                    </a:cubicBezTo>
                    <a:cubicBezTo>
                      <a:pt x="39895" y="97165"/>
                      <a:pt x="33736" y="95878"/>
                      <a:pt x="27945" y="93305"/>
                    </a:cubicBezTo>
                    <a:cubicBezTo>
                      <a:pt x="22245" y="90730"/>
                      <a:pt x="17282" y="87237"/>
                      <a:pt x="13145" y="82825"/>
                    </a:cubicBezTo>
                    <a:cubicBezTo>
                      <a:pt x="9009" y="78413"/>
                      <a:pt x="5791" y="73264"/>
                      <a:pt x="3493" y="67289"/>
                    </a:cubicBezTo>
                    <a:cubicBezTo>
                      <a:pt x="1195" y="61406"/>
                      <a:pt x="0" y="55155"/>
                      <a:pt x="0" y="48537"/>
                    </a:cubicBezTo>
                    <a:cubicBezTo>
                      <a:pt x="0" y="41917"/>
                      <a:pt x="1195" y="35667"/>
                      <a:pt x="3493" y="29784"/>
                    </a:cubicBezTo>
                    <a:cubicBezTo>
                      <a:pt x="5791" y="23900"/>
                      <a:pt x="9101" y="18753"/>
                      <a:pt x="13421" y="14340"/>
                    </a:cubicBezTo>
                    <a:cubicBezTo>
                      <a:pt x="17649" y="9928"/>
                      <a:pt x="22797" y="6434"/>
                      <a:pt x="28681" y="3861"/>
                    </a:cubicBezTo>
                    <a:cubicBezTo>
                      <a:pt x="34564" y="1287"/>
                      <a:pt x="41182" y="0"/>
                      <a:pt x="48353" y="0"/>
                    </a:cubicBezTo>
                    <a:cubicBezTo>
                      <a:pt x="56533" y="0"/>
                      <a:pt x="63704" y="1746"/>
                      <a:pt x="69863" y="5331"/>
                    </a:cubicBezTo>
                    <a:cubicBezTo>
                      <a:pt x="76021" y="8917"/>
                      <a:pt x="81262" y="13513"/>
                      <a:pt x="85490" y="19396"/>
                    </a:cubicBezTo>
                    <a:lnTo>
                      <a:pt x="73080" y="28865"/>
                    </a:lnTo>
                    <a:cubicBezTo>
                      <a:pt x="70598" y="25280"/>
                      <a:pt x="67289" y="22154"/>
                      <a:pt x="63245" y="19488"/>
                    </a:cubicBezTo>
                    <a:cubicBezTo>
                      <a:pt x="59199" y="16822"/>
                      <a:pt x="54235" y="15443"/>
                      <a:pt x="48353" y="15443"/>
                    </a:cubicBezTo>
                    <a:cubicBezTo>
                      <a:pt x="43665" y="15443"/>
                      <a:pt x="39343" y="16363"/>
                      <a:pt x="35391" y="18109"/>
                    </a:cubicBezTo>
                    <a:cubicBezTo>
                      <a:pt x="31438" y="19856"/>
                      <a:pt x="28037" y="22246"/>
                      <a:pt x="25187" y="25187"/>
                    </a:cubicBezTo>
                    <a:cubicBezTo>
                      <a:pt x="22337" y="28129"/>
                      <a:pt x="20131" y="31622"/>
                      <a:pt x="18568" y="35667"/>
                    </a:cubicBezTo>
                    <a:cubicBezTo>
                      <a:pt x="17006" y="39711"/>
                      <a:pt x="16179" y="44033"/>
                      <a:pt x="16179" y="48537"/>
                    </a:cubicBezTo>
                    <a:cubicBezTo>
                      <a:pt x="16179" y="53225"/>
                      <a:pt x="16914" y="57545"/>
                      <a:pt x="18477" y="61498"/>
                    </a:cubicBezTo>
                    <a:cubicBezTo>
                      <a:pt x="19947" y="65451"/>
                      <a:pt x="22061" y="68944"/>
                      <a:pt x="24727" y="71977"/>
                    </a:cubicBezTo>
                    <a:cubicBezTo>
                      <a:pt x="27394" y="75012"/>
                      <a:pt x="30611" y="77310"/>
                      <a:pt x="34380" y="79056"/>
                    </a:cubicBezTo>
                    <a:cubicBezTo>
                      <a:pt x="38148" y="80711"/>
                      <a:pt x="42193" y="81630"/>
                      <a:pt x="46698" y="81630"/>
                    </a:cubicBezTo>
                    <a:cubicBezTo>
                      <a:pt x="54603" y="81630"/>
                      <a:pt x="61130" y="79608"/>
                      <a:pt x="66278" y="75470"/>
                    </a:cubicBezTo>
                    <a:cubicBezTo>
                      <a:pt x="71425" y="71426"/>
                      <a:pt x="74918" y="65819"/>
                      <a:pt x="76666" y="58833"/>
                    </a:cubicBezTo>
                    <a:lnTo>
                      <a:pt x="42744" y="58833"/>
                    </a:lnTo>
                    <a:lnTo>
                      <a:pt x="42744" y="43389"/>
                    </a:lnTo>
                    <a:lnTo>
                      <a:pt x="94224" y="43389"/>
                    </a:lnTo>
                    <a:close/>
                  </a:path>
                </a:pathLst>
              </a:custGeom>
              <a:solidFill>
                <a:srgbClr val="194F90"/>
              </a:solidFill>
              <a:ln w="9190" cap="flat">
                <a:noFill/>
                <a:prstDash val="solid"/>
                <a:miter/>
              </a:ln>
            </p:spPr>
            <p:txBody>
              <a:bodyPr rtlCol="0" anchor="ctr"/>
              <a:lstStyle/>
              <a:p>
                <a:endParaRPr lang="en-US"/>
              </a:p>
            </p:txBody>
          </p:sp>
          <p:sp>
            <p:nvSpPr>
              <p:cNvPr id="61" name="Freeform: Shape 207">
                <a:extLst>
                  <a:ext uri="{FF2B5EF4-FFF2-40B4-BE49-F238E27FC236}">
                    <a16:creationId xmlns:a16="http://schemas.microsoft.com/office/drawing/2014/main" id="{929E858A-534A-531E-4BFE-2F5983A12217}"/>
                  </a:ext>
                </a:extLst>
              </p:cNvPr>
              <p:cNvSpPr/>
              <p:nvPr/>
            </p:nvSpPr>
            <p:spPr>
              <a:xfrm>
                <a:off x="2548726" y="1337614"/>
                <a:ext cx="16270" cy="94223"/>
              </a:xfrm>
              <a:custGeom>
                <a:avLst/>
                <a:gdLst>
                  <a:gd name="connsiteX0" fmla="*/ 0 w 16270"/>
                  <a:gd name="connsiteY0" fmla="*/ 0 h 94223"/>
                  <a:gd name="connsiteX1" fmla="*/ 16271 w 16270"/>
                  <a:gd name="connsiteY1" fmla="*/ 0 h 94223"/>
                  <a:gd name="connsiteX2" fmla="*/ 16271 w 16270"/>
                  <a:gd name="connsiteY2" fmla="*/ 94224 h 94223"/>
                  <a:gd name="connsiteX3" fmla="*/ 0 w 16270"/>
                  <a:gd name="connsiteY3" fmla="*/ 94224 h 94223"/>
                  <a:gd name="connsiteX4" fmla="*/ 0 w 16270"/>
                  <a:gd name="connsiteY4" fmla="*/ 0 h 94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0" h="94223">
                    <a:moveTo>
                      <a:pt x="0" y="0"/>
                    </a:moveTo>
                    <a:lnTo>
                      <a:pt x="16271" y="0"/>
                    </a:lnTo>
                    <a:lnTo>
                      <a:pt x="16271" y="94224"/>
                    </a:lnTo>
                    <a:lnTo>
                      <a:pt x="0" y="94224"/>
                    </a:lnTo>
                    <a:lnTo>
                      <a:pt x="0" y="0"/>
                    </a:lnTo>
                    <a:close/>
                  </a:path>
                </a:pathLst>
              </a:custGeom>
              <a:solidFill>
                <a:srgbClr val="194F90"/>
              </a:solidFill>
              <a:ln w="9190" cap="flat">
                <a:noFill/>
                <a:prstDash val="solid"/>
                <a:miter/>
              </a:ln>
            </p:spPr>
            <p:txBody>
              <a:bodyPr rtlCol="0" anchor="ctr"/>
              <a:lstStyle/>
              <a:p>
                <a:endParaRPr lang="en-US"/>
              </a:p>
            </p:txBody>
          </p:sp>
          <p:sp>
            <p:nvSpPr>
              <p:cNvPr id="62" name="Freeform: Shape 208">
                <a:extLst>
                  <a:ext uri="{FF2B5EF4-FFF2-40B4-BE49-F238E27FC236}">
                    <a16:creationId xmlns:a16="http://schemas.microsoft.com/office/drawing/2014/main" id="{DB7A52F6-1A4E-F324-1A9C-5F5F7AB3DEE0}"/>
                  </a:ext>
                </a:extLst>
              </p:cNvPr>
              <p:cNvSpPr/>
              <p:nvPr/>
            </p:nvSpPr>
            <p:spPr>
              <a:xfrm>
                <a:off x="2582554" y="1337522"/>
                <a:ext cx="52857" cy="94223"/>
              </a:xfrm>
              <a:custGeom>
                <a:avLst/>
                <a:gdLst>
                  <a:gd name="connsiteX0" fmla="*/ 16271 w 52857"/>
                  <a:gd name="connsiteY0" fmla="*/ 15443 h 94223"/>
                  <a:gd name="connsiteX1" fmla="*/ 16271 w 52857"/>
                  <a:gd name="connsiteY1" fmla="*/ 38424 h 94223"/>
                  <a:gd name="connsiteX2" fmla="*/ 44952 w 52857"/>
                  <a:gd name="connsiteY2" fmla="*/ 38424 h 94223"/>
                  <a:gd name="connsiteX3" fmla="*/ 44952 w 52857"/>
                  <a:gd name="connsiteY3" fmla="*/ 53868 h 94223"/>
                  <a:gd name="connsiteX4" fmla="*/ 16271 w 52857"/>
                  <a:gd name="connsiteY4" fmla="*/ 53868 h 94223"/>
                  <a:gd name="connsiteX5" fmla="*/ 16271 w 52857"/>
                  <a:gd name="connsiteY5" fmla="*/ 78780 h 94223"/>
                  <a:gd name="connsiteX6" fmla="*/ 52857 w 52857"/>
                  <a:gd name="connsiteY6" fmla="*/ 78780 h 94223"/>
                  <a:gd name="connsiteX7" fmla="*/ 52857 w 52857"/>
                  <a:gd name="connsiteY7" fmla="*/ 94224 h 94223"/>
                  <a:gd name="connsiteX8" fmla="*/ 0 w 52857"/>
                  <a:gd name="connsiteY8" fmla="*/ 94224 h 94223"/>
                  <a:gd name="connsiteX9" fmla="*/ 0 w 52857"/>
                  <a:gd name="connsiteY9" fmla="*/ 0 h 94223"/>
                  <a:gd name="connsiteX10" fmla="*/ 52857 w 52857"/>
                  <a:gd name="connsiteY10" fmla="*/ 0 h 94223"/>
                  <a:gd name="connsiteX11" fmla="*/ 52857 w 52857"/>
                  <a:gd name="connsiteY11" fmla="*/ 15443 h 94223"/>
                  <a:gd name="connsiteX12" fmla="*/ 16271 w 52857"/>
                  <a:gd name="connsiteY12" fmla="*/ 15443 h 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57" h="94223">
                    <a:moveTo>
                      <a:pt x="16271" y="15443"/>
                    </a:moveTo>
                    <a:lnTo>
                      <a:pt x="16271" y="38424"/>
                    </a:lnTo>
                    <a:lnTo>
                      <a:pt x="44952" y="38424"/>
                    </a:lnTo>
                    <a:lnTo>
                      <a:pt x="44952" y="53868"/>
                    </a:lnTo>
                    <a:lnTo>
                      <a:pt x="16271" y="53868"/>
                    </a:lnTo>
                    <a:lnTo>
                      <a:pt x="16271" y="78780"/>
                    </a:lnTo>
                    <a:lnTo>
                      <a:pt x="52857" y="78780"/>
                    </a:lnTo>
                    <a:lnTo>
                      <a:pt x="52857" y="94224"/>
                    </a:lnTo>
                    <a:lnTo>
                      <a:pt x="0" y="94224"/>
                    </a:lnTo>
                    <a:lnTo>
                      <a:pt x="0" y="0"/>
                    </a:lnTo>
                    <a:lnTo>
                      <a:pt x="52857" y="0"/>
                    </a:lnTo>
                    <a:lnTo>
                      <a:pt x="52857" y="15443"/>
                    </a:lnTo>
                    <a:lnTo>
                      <a:pt x="16271" y="15443"/>
                    </a:lnTo>
                    <a:close/>
                  </a:path>
                </a:pathLst>
              </a:custGeom>
              <a:solidFill>
                <a:srgbClr val="194F90"/>
              </a:solidFill>
              <a:ln w="9190" cap="flat">
                <a:noFill/>
                <a:prstDash val="solid"/>
                <a:miter/>
              </a:ln>
            </p:spPr>
            <p:txBody>
              <a:bodyPr rtlCol="0" anchor="ctr"/>
              <a:lstStyle/>
              <a:p>
                <a:endParaRPr lang="en-US"/>
              </a:p>
            </p:txBody>
          </p:sp>
          <p:sp>
            <p:nvSpPr>
              <p:cNvPr id="63" name="Freeform: Shape 209">
                <a:extLst>
                  <a:ext uri="{FF2B5EF4-FFF2-40B4-BE49-F238E27FC236}">
                    <a16:creationId xmlns:a16="http://schemas.microsoft.com/office/drawing/2014/main" id="{76BB473F-74DD-077E-9B32-33854EE63595}"/>
                  </a:ext>
                </a:extLst>
              </p:cNvPr>
              <p:cNvSpPr/>
              <p:nvPr/>
            </p:nvSpPr>
            <p:spPr>
              <a:xfrm>
                <a:off x="2646626" y="1336143"/>
                <a:ext cx="61773" cy="97256"/>
              </a:xfrm>
              <a:custGeom>
                <a:avLst/>
                <a:gdLst>
                  <a:gd name="connsiteX0" fmla="*/ 15995 w 61773"/>
                  <a:gd name="connsiteY0" fmla="*/ 67105 h 97256"/>
                  <a:gd name="connsiteX1" fmla="*/ 20958 w 61773"/>
                  <a:gd name="connsiteY1" fmla="*/ 77953 h 97256"/>
                  <a:gd name="connsiteX2" fmla="*/ 31622 w 61773"/>
                  <a:gd name="connsiteY2" fmla="*/ 81538 h 97256"/>
                  <a:gd name="connsiteX3" fmla="*/ 41641 w 61773"/>
                  <a:gd name="connsiteY3" fmla="*/ 78596 h 97256"/>
                  <a:gd name="connsiteX4" fmla="*/ 45135 w 61773"/>
                  <a:gd name="connsiteY4" fmla="*/ 71426 h 97256"/>
                  <a:gd name="connsiteX5" fmla="*/ 43848 w 61773"/>
                  <a:gd name="connsiteY5" fmla="*/ 66370 h 97256"/>
                  <a:gd name="connsiteX6" fmla="*/ 40171 w 61773"/>
                  <a:gd name="connsiteY6" fmla="*/ 62234 h 97256"/>
                  <a:gd name="connsiteX7" fmla="*/ 34472 w 61773"/>
                  <a:gd name="connsiteY7" fmla="*/ 58556 h 97256"/>
                  <a:gd name="connsiteX8" fmla="*/ 27118 w 61773"/>
                  <a:gd name="connsiteY8" fmla="*/ 54511 h 97256"/>
                  <a:gd name="connsiteX9" fmla="*/ 15259 w 61773"/>
                  <a:gd name="connsiteY9" fmla="*/ 46974 h 97256"/>
                  <a:gd name="connsiteX10" fmla="*/ 7353 w 61773"/>
                  <a:gd name="connsiteY10" fmla="*/ 39987 h 97256"/>
                  <a:gd name="connsiteX11" fmla="*/ 2941 w 61773"/>
                  <a:gd name="connsiteY11" fmla="*/ 32725 h 97256"/>
                  <a:gd name="connsiteX12" fmla="*/ 1654 w 61773"/>
                  <a:gd name="connsiteY12" fmla="*/ 24176 h 97256"/>
                  <a:gd name="connsiteX13" fmla="*/ 3860 w 61773"/>
                  <a:gd name="connsiteY13" fmla="*/ 14340 h 97256"/>
                  <a:gd name="connsiteX14" fmla="*/ 9836 w 61773"/>
                  <a:gd name="connsiteY14" fmla="*/ 6710 h 97256"/>
                  <a:gd name="connsiteX15" fmla="*/ 18752 w 61773"/>
                  <a:gd name="connsiteY15" fmla="*/ 1746 h 97256"/>
                  <a:gd name="connsiteX16" fmla="*/ 29692 w 61773"/>
                  <a:gd name="connsiteY16" fmla="*/ 0 h 97256"/>
                  <a:gd name="connsiteX17" fmla="*/ 41366 w 61773"/>
                  <a:gd name="connsiteY17" fmla="*/ 2298 h 97256"/>
                  <a:gd name="connsiteX18" fmla="*/ 50375 w 61773"/>
                  <a:gd name="connsiteY18" fmla="*/ 8458 h 97256"/>
                  <a:gd name="connsiteX19" fmla="*/ 56258 w 61773"/>
                  <a:gd name="connsiteY19" fmla="*/ 17650 h 97256"/>
                  <a:gd name="connsiteX20" fmla="*/ 58556 w 61773"/>
                  <a:gd name="connsiteY20" fmla="*/ 28865 h 97256"/>
                  <a:gd name="connsiteX21" fmla="*/ 42285 w 61773"/>
                  <a:gd name="connsiteY21" fmla="*/ 28865 h 97256"/>
                  <a:gd name="connsiteX22" fmla="*/ 38608 w 61773"/>
                  <a:gd name="connsiteY22" fmla="*/ 19028 h 97256"/>
                  <a:gd name="connsiteX23" fmla="*/ 29784 w 61773"/>
                  <a:gd name="connsiteY23" fmla="*/ 15443 h 97256"/>
                  <a:gd name="connsiteX24" fmla="*/ 21694 w 61773"/>
                  <a:gd name="connsiteY24" fmla="*/ 18109 h 97256"/>
                  <a:gd name="connsiteX25" fmla="*/ 18293 w 61773"/>
                  <a:gd name="connsiteY25" fmla="*/ 24911 h 97256"/>
                  <a:gd name="connsiteX26" fmla="*/ 19304 w 61773"/>
                  <a:gd name="connsiteY26" fmla="*/ 29508 h 97256"/>
                  <a:gd name="connsiteX27" fmla="*/ 22245 w 61773"/>
                  <a:gd name="connsiteY27" fmla="*/ 33185 h 97256"/>
                  <a:gd name="connsiteX28" fmla="*/ 26934 w 61773"/>
                  <a:gd name="connsiteY28" fmla="*/ 36494 h 97256"/>
                  <a:gd name="connsiteX29" fmla="*/ 33368 w 61773"/>
                  <a:gd name="connsiteY29" fmla="*/ 39987 h 97256"/>
                  <a:gd name="connsiteX30" fmla="*/ 45319 w 61773"/>
                  <a:gd name="connsiteY30" fmla="*/ 47066 h 97256"/>
                  <a:gd name="connsiteX31" fmla="*/ 54235 w 61773"/>
                  <a:gd name="connsiteY31" fmla="*/ 54236 h 97256"/>
                  <a:gd name="connsiteX32" fmla="*/ 59842 w 61773"/>
                  <a:gd name="connsiteY32" fmla="*/ 62418 h 97256"/>
                  <a:gd name="connsiteX33" fmla="*/ 61774 w 61773"/>
                  <a:gd name="connsiteY33" fmla="*/ 72161 h 97256"/>
                  <a:gd name="connsiteX34" fmla="*/ 59476 w 61773"/>
                  <a:gd name="connsiteY34" fmla="*/ 82825 h 97256"/>
                  <a:gd name="connsiteX35" fmla="*/ 53040 w 61773"/>
                  <a:gd name="connsiteY35" fmla="*/ 90730 h 97256"/>
                  <a:gd name="connsiteX36" fmla="*/ 43481 w 61773"/>
                  <a:gd name="connsiteY36" fmla="*/ 95603 h 97256"/>
                  <a:gd name="connsiteX37" fmla="*/ 31898 w 61773"/>
                  <a:gd name="connsiteY37" fmla="*/ 97257 h 97256"/>
                  <a:gd name="connsiteX38" fmla="*/ 18660 w 61773"/>
                  <a:gd name="connsiteY38" fmla="*/ 94775 h 97256"/>
                  <a:gd name="connsiteX39" fmla="*/ 8732 w 61773"/>
                  <a:gd name="connsiteY39" fmla="*/ 88156 h 97256"/>
                  <a:gd name="connsiteX40" fmla="*/ 2389 w 61773"/>
                  <a:gd name="connsiteY40" fmla="*/ 78505 h 97256"/>
                  <a:gd name="connsiteX41" fmla="*/ 0 w 61773"/>
                  <a:gd name="connsiteY41" fmla="*/ 67197 h 97256"/>
                  <a:gd name="connsiteX42" fmla="*/ 15995 w 61773"/>
                  <a:gd name="connsiteY42" fmla="*/ 67197 h 97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1773" h="97256">
                    <a:moveTo>
                      <a:pt x="15995" y="67105"/>
                    </a:moveTo>
                    <a:cubicBezTo>
                      <a:pt x="16178" y="71977"/>
                      <a:pt x="17833" y="75562"/>
                      <a:pt x="20958" y="77953"/>
                    </a:cubicBezTo>
                    <a:cubicBezTo>
                      <a:pt x="24084" y="80343"/>
                      <a:pt x="27578" y="81538"/>
                      <a:pt x="31622" y="81538"/>
                    </a:cubicBezTo>
                    <a:cubicBezTo>
                      <a:pt x="35942" y="81538"/>
                      <a:pt x="39343" y="80527"/>
                      <a:pt x="41641" y="78596"/>
                    </a:cubicBezTo>
                    <a:cubicBezTo>
                      <a:pt x="43940" y="76666"/>
                      <a:pt x="45135" y="74275"/>
                      <a:pt x="45135" y="71426"/>
                    </a:cubicBezTo>
                    <a:cubicBezTo>
                      <a:pt x="45135" y="69587"/>
                      <a:pt x="44676" y="67933"/>
                      <a:pt x="43848" y="66370"/>
                    </a:cubicBezTo>
                    <a:cubicBezTo>
                      <a:pt x="43020" y="64899"/>
                      <a:pt x="41733" y="63521"/>
                      <a:pt x="40171" y="62234"/>
                    </a:cubicBezTo>
                    <a:cubicBezTo>
                      <a:pt x="38608" y="60947"/>
                      <a:pt x="36678" y="59752"/>
                      <a:pt x="34472" y="58556"/>
                    </a:cubicBezTo>
                    <a:cubicBezTo>
                      <a:pt x="32265" y="57361"/>
                      <a:pt x="29876" y="55982"/>
                      <a:pt x="27118" y="54511"/>
                    </a:cubicBezTo>
                    <a:cubicBezTo>
                      <a:pt x="22429" y="51754"/>
                      <a:pt x="18476" y="49272"/>
                      <a:pt x="15259" y="46974"/>
                    </a:cubicBezTo>
                    <a:cubicBezTo>
                      <a:pt x="12042" y="44676"/>
                      <a:pt x="9375" y="42285"/>
                      <a:pt x="7353" y="39987"/>
                    </a:cubicBezTo>
                    <a:cubicBezTo>
                      <a:pt x="5331" y="37689"/>
                      <a:pt x="3860" y="35207"/>
                      <a:pt x="2941" y="32725"/>
                    </a:cubicBezTo>
                    <a:cubicBezTo>
                      <a:pt x="2114" y="30244"/>
                      <a:pt x="1654" y="27302"/>
                      <a:pt x="1654" y="24176"/>
                    </a:cubicBezTo>
                    <a:cubicBezTo>
                      <a:pt x="1654" y="20591"/>
                      <a:pt x="2389" y="17282"/>
                      <a:pt x="3860" y="14340"/>
                    </a:cubicBezTo>
                    <a:cubicBezTo>
                      <a:pt x="5331" y="11399"/>
                      <a:pt x="7261" y="8824"/>
                      <a:pt x="9836" y="6710"/>
                    </a:cubicBezTo>
                    <a:cubicBezTo>
                      <a:pt x="12318" y="4596"/>
                      <a:pt x="15351" y="2941"/>
                      <a:pt x="18752" y="1746"/>
                    </a:cubicBezTo>
                    <a:cubicBezTo>
                      <a:pt x="22153" y="551"/>
                      <a:pt x="25830" y="0"/>
                      <a:pt x="29692" y="0"/>
                    </a:cubicBezTo>
                    <a:cubicBezTo>
                      <a:pt x="33920" y="0"/>
                      <a:pt x="37873" y="735"/>
                      <a:pt x="41366" y="2298"/>
                    </a:cubicBezTo>
                    <a:cubicBezTo>
                      <a:pt x="44859" y="3769"/>
                      <a:pt x="47893" y="5883"/>
                      <a:pt x="50375" y="8458"/>
                    </a:cubicBezTo>
                    <a:cubicBezTo>
                      <a:pt x="52857" y="11031"/>
                      <a:pt x="54879" y="14157"/>
                      <a:pt x="56258" y="17650"/>
                    </a:cubicBezTo>
                    <a:cubicBezTo>
                      <a:pt x="57636" y="21142"/>
                      <a:pt x="58372" y="24911"/>
                      <a:pt x="58556" y="28865"/>
                    </a:cubicBezTo>
                    <a:lnTo>
                      <a:pt x="42285" y="28865"/>
                    </a:lnTo>
                    <a:cubicBezTo>
                      <a:pt x="42101" y="24727"/>
                      <a:pt x="40814" y="21418"/>
                      <a:pt x="38608" y="19028"/>
                    </a:cubicBezTo>
                    <a:cubicBezTo>
                      <a:pt x="36310" y="16638"/>
                      <a:pt x="33368" y="15443"/>
                      <a:pt x="29784" y="15443"/>
                    </a:cubicBezTo>
                    <a:cubicBezTo>
                      <a:pt x="26657" y="15443"/>
                      <a:pt x="23992" y="16363"/>
                      <a:pt x="21694" y="18109"/>
                    </a:cubicBezTo>
                    <a:cubicBezTo>
                      <a:pt x="19396" y="19856"/>
                      <a:pt x="18293" y="22154"/>
                      <a:pt x="18293" y="24911"/>
                    </a:cubicBezTo>
                    <a:cubicBezTo>
                      <a:pt x="18293" y="26659"/>
                      <a:pt x="18660" y="28221"/>
                      <a:pt x="19304" y="29508"/>
                    </a:cubicBezTo>
                    <a:cubicBezTo>
                      <a:pt x="19947" y="30795"/>
                      <a:pt x="20958" y="31990"/>
                      <a:pt x="22245" y="33185"/>
                    </a:cubicBezTo>
                    <a:cubicBezTo>
                      <a:pt x="23532" y="34288"/>
                      <a:pt x="25095" y="35391"/>
                      <a:pt x="26934" y="36494"/>
                    </a:cubicBezTo>
                    <a:cubicBezTo>
                      <a:pt x="28772" y="37597"/>
                      <a:pt x="30887" y="38700"/>
                      <a:pt x="33368" y="39987"/>
                    </a:cubicBezTo>
                    <a:cubicBezTo>
                      <a:pt x="37873" y="42378"/>
                      <a:pt x="41825" y="44768"/>
                      <a:pt x="45319" y="47066"/>
                    </a:cubicBezTo>
                    <a:cubicBezTo>
                      <a:pt x="48812" y="49364"/>
                      <a:pt x="51753" y="51754"/>
                      <a:pt x="54235" y="54236"/>
                    </a:cubicBezTo>
                    <a:cubicBezTo>
                      <a:pt x="56625" y="56718"/>
                      <a:pt x="58556" y="59476"/>
                      <a:pt x="59842" y="62418"/>
                    </a:cubicBezTo>
                    <a:cubicBezTo>
                      <a:pt x="61130" y="65359"/>
                      <a:pt x="61774" y="68576"/>
                      <a:pt x="61774" y="72161"/>
                    </a:cubicBezTo>
                    <a:cubicBezTo>
                      <a:pt x="61774" y="76115"/>
                      <a:pt x="61038" y="79700"/>
                      <a:pt x="59476" y="82825"/>
                    </a:cubicBezTo>
                    <a:cubicBezTo>
                      <a:pt x="57912" y="85950"/>
                      <a:pt x="55798" y="88524"/>
                      <a:pt x="53040" y="90730"/>
                    </a:cubicBezTo>
                    <a:cubicBezTo>
                      <a:pt x="50283" y="92845"/>
                      <a:pt x="47157" y="94500"/>
                      <a:pt x="43481" y="95603"/>
                    </a:cubicBezTo>
                    <a:cubicBezTo>
                      <a:pt x="39803" y="96706"/>
                      <a:pt x="35942" y="97257"/>
                      <a:pt x="31898" y="97257"/>
                    </a:cubicBezTo>
                    <a:cubicBezTo>
                      <a:pt x="26934" y="97257"/>
                      <a:pt x="22521" y="96430"/>
                      <a:pt x="18660" y="94775"/>
                    </a:cubicBezTo>
                    <a:cubicBezTo>
                      <a:pt x="14800" y="93121"/>
                      <a:pt x="11491" y="90914"/>
                      <a:pt x="8732" y="88156"/>
                    </a:cubicBezTo>
                    <a:cubicBezTo>
                      <a:pt x="5974" y="85399"/>
                      <a:pt x="3860" y="82181"/>
                      <a:pt x="2389" y="78505"/>
                    </a:cubicBezTo>
                    <a:cubicBezTo>
                      <a:pt x="919" y="74827"/>
                      <a:pt x="91" y="71150"/>
                      <a:pt x="0" y="67197"/>
                    </a:cubicBezTo>
                    <a:lnTo>
                      <a:pt x="15995" y="67197"/>
                    </a:lnTo>
                    <a:close/>
                  </a:path>
                </a:pathLst>
              </a:custGeom>
              <a:solidFill>
                <a:srgbClr val="194F90"/>
              </a:solidFill>
              <a:ln w="9190" cap="flat">
                <a:noFill/>
                <a:prstDash val="solid"/>
                <a:miter/>
              </a:ln>
            </p:spPr>
            <p:txBody>
              <a:bodyPr rtlCol="0" anchor="ctr"/>
              <a:lstStyle/>
              <a:p>
                <a:endParaRPr lang="en-US"/>
              </a:p>
            </p:txBody>
          </p:sp>
          <p:sp>
            <p:nvSpPr>
              <p:cNvPr id="64" name="Freeform: Shape 210">
                <a:extLst>
                  <a:ext uri="{FF2B5EF4-FFF2-40B4-BE49-F238E27FC236}">
                    <a16:creationId xmlns:a16="http://schemas.microsoft.com/office/drawing/2014/main" id="{7E9E13B3-2BD9-884A-C1DF-2B9C0D2B04E8}"/>
                  </a:ext>
                </a:extLst>
              </p:cNvPr>
              <p:cNvSpPr/>
              <p:nvPr/>
            </p:nvSpPr>
            <p:spPr>
              <a:xfrm>
                <a:off x="2753076" y="1336051"/>
                <a:ext cx="74643" cy="97072"/>
              </a:xfrm>
              <a:custGeom>
                <a:avLst/>
                <a:gdLst>
                  <a:gd name="connsiteX0" fmla="*/ 71059 w 74643"/>
                  <a:gd name="connsiteY0" fmla="*/ 22705 h 97072"/>
                  <a:gd name="connsiteX1" fmla="*/ 65635 w 74643"/>
                  <a:gd name="connsiteY1" fmla="*/ 19304 h 97072"/>
                  <a:gd name="connsiteX2" fmla="*/ 58280 w 74643"/>
                  <a:gd name="connsiteY2" fmla="*/ 16638 h 97072"/>
                  <a:gd name="connsiteX3" fmla="*/ 48996 w 74643"/>
                  <a:gd name="connsiteY3" fmla="*/ 15535 h 97072"/>
                  <a:gd name="connsiteX4" fmla="*/ 36311 w 74643"/>
                  <a:gd name="connsiteY4" fmla="*/ 18017 h 97072"/>
                  <a:gd name="connsiteX5" fmla="*/ 25830 w 74643"/>
                  <a:gd name="connsiteY5" fmla="*/ 24819 h 97072"/>
                  <a:gd name="connsiteX6" fmla="*/ 18660 w 74643"/>
                  <a:gd name="connsiteY6" fmla="*/ 35207 h 97072"/>
                  <a:gd name="connsiteX7" fmla="*/ 15994 w 74643"/>
                  <a:gd name="connsiteY7" fmla="*/ 48537 h 97072"/>
                  <a:gd name="connsiteX8" fmla="*/ 18660 w 74643"/>
                  <a:gd name="connsiteY8" fmla="*/ 61866 h 97072"/>
                  <a:gd name="connsiteX9" fmla="*/ 25830 w 74643"/>
                  <a:gd name="connsiteY9" fmla="*/ 72253 h 97072"/>
                  <a:gd name="connsiteX10" fmla="*/ 36311 w 74643"/>
                  <a:gd name="connsiteY10" fmla="*/ 79056 h 97072"/>
                  <a:gd name="connsiteX11" fmla="*/ 48996 w 74643"/>
                  <a:gd name="connsiteY11" fmla="*/ 81538 h 97072"/>
                  <a:gd name="connsiteX12" fmla="*/ 58280 w 74643"/>
                  <a:gd name="connsiteY12" fmla="*/ 80435 h 97072"/>
                  <a:gd name="connsiteX13" fmla="*/ 65727 w 74643"/>
                  <a:gd name="connsiteY13" fmla="*/ 77769 h 97072"/>
                  <a:gd name="connsiteX14" fmla="*/ 71241 w 74643"/>
                  <a:gd name="connsiteY14" fmla="*/ 74367 h 97072"/>
                  <a:gd name="connsiteX15" fmla="*/ 74643 w 74643"/>
                  <a:gd name="connsiteY15" fmla="*/ 71242 h 97072"/>
                  <a:gd name="connsiteX16" fmla="*/ 74643 w 74643"/>
                  <a:gd name="connsiteY16" fmla="*/ 87697 h 97072"/>
                  <a:gd name="connsiteX17" fmla="*/ 70599 w 74643"/>
                  <a:gd name="connsiteY17" fmla="*/ 90638 h 97072"/>
                  <a:gd name="connsiteX18" fmla="*/ 64715 w 74643"/>
                  <a:gd name="connsiteY18" fmla="*/ 93764 h 97072"/>
                  <a:gd name="connsiteX19" fmla="*/ 56810 w 74643"/>
                  <a:gd name="connsiteY19" fmla="*/ 96154 h 97072"/>
                  <a:gd name="connsiteX20" fmla="*/ 46974 w 74643"/>
                  <a:gd name="connsiteY20" fmla="*/ 97073 h 97072"/>
                  <a:gd name="connsiteX21" fmla="*/ 28589 w 74643"/>
                  <a:gd name="connsiteY21" fmla="*/ 93397 h 97072"/>
                  <a:gd name="connsiteX22" fmla="*/ 13696 w 74643"/>
                  <a:gd name="connsiteY22" fmla="*/ 83101 h 97072"/>
                  <a:gd name="connsiteX23" fmla="*/ 3677 w 74643"/>
                  <a:gd name="connsiteY23" fmla="*/ 67657 h 97072"/>
                  <a:gd name="connsiteX24" fmla="*/ 0 w 74643"/>
                  <a:gd name="connsiteY24" fmla="*/ 48445 h 97072"/>
                  <a:gd name="connsiteX25" fmla="*/ 3677 w 74643"/>
                  <a:gd name="connsiteY25" fmla="*/ 29416 h 97072"/>
                  <a:gd name="connsiteX26" fmla="*/ 13696 w 74643"/>
                  <a:gd name="connsiteY26" fmla="*/ 13973 h 97072"/>
                  <a:gd name="connsiteX27" fmla="*/ 28589 w 74643"/>
                  <a:gd name="connsiteY27" fmla="*/ 3677 h 97072"/>
                  <a:gd name="connsiteX28" fmla="*/ 46974 w 74643"/>
                  <a:gd name="connsiteY28" fmla="*/ 0 h 97072"/>
                  <a:gd name="connsiteX29" fmla="*/ 56810 w 74643"/>
                  <a:gd name="connsiteY29" fmla="*/ 919 h 97072"/>
                  <a:gd name="connsiteX30" fmla="*/ 64715 w 74643"/>
                  <a:gd name="connsiteY30" fmla="*/ 3309 h 97072"/>
                  <a:gd name="connsiteX31" fmla="*/ 70599 w 74643"/>
                  <a:gd name="connsiteY31" fmla="*/ 6434 h 97072"/>
                  <a:gd name="connsiteX32" fmla="*/ 74643 w 74643"/>
                  <a:gd name="connsiteY32" fmla="*/ 9377 h 97072"/>
                  <a:gd name="connsiteX33" fmla="*/ 74643 w 74643"/>
                  <a:gd name="connsiteY33" fmla="*/ 25648 h 97072"/>
                  <a:gd name="connsiteX34" fmla="*/ 71059 w 74643"/>
                  <a:gd name="connsiteY34" fmla="*/ 22705 h 97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4643" h="97072">
                    <a:moveTo>
                      <a:pt x="71059" y="22705"/>
                    </a:moveTo>
                    <a:cubicBezTo>
                      <a:pt x="69587" y="21510"/>
                      <a:pt x="67749" y="20315"/>
                      <a:pt x="65635" y="19304"/>
                    </a:cubicBezTo>
                    <a:cubicBezTo>
                      <a:pt x="63521" y="18201"/>
                      <a:pt x="61039" y="17374"/>
                      <a:pt x="58280" y="16638"/>
                    </a:cubicBezTo>
                    <a:cubicBezTo>
                      <a:pt x="55522" y="15903"/>
                      <a:pt x="52398" y="15535"/>
                      <a:pt x="48996" y="15535"/>
                    </a:cubicBezTo>
                    <a:cubicBezTo>
                      <a:pt x="44492" y="15535"/>
                      <a:pt x="40355" y="16363"/>
                      <a:pt x="36311" y="18017"/>
                    </a:cubicBezTo>
                    <a:cubicBezTo>
                      <a:pt x="32357" y="19672"/>
                      <a:pt x="28865" y="21970"/>
                      <a:pt x="25830" y="24819"/>
                    </a:cubicBezTo>
                    <a:cubicBezTo>
                      <a:pt x="22798" y="27762"/>
                      <a:pt x="20408" y="31163"/>
                      <a:pt x="18660" y="35207"/>
                    </a:cubicBezTo>
                    <a:cubicBezTo>
                      <a:pt x="16914" y="39252"/>
                      <a:pt x="15994" y="43665"/>
                      <a:pt x="15994" y="48537"/>
                    </a:cubicBezTo>
                    <a:cubicBezTo>
                      <a:pt x="15994" y="53408"/>
                      <a:pt x="16914" y="57821"/>
                      <a:pt x="18660" y="61866"/>
                    </a:cubicBezTo>
                    <a:cubicBezTo>
                      <a:pt x="20408" y="65911"/>
                      <a:pt x="22798" y="69404"/>
                      <a:pt x="25830" y="72253"/>
                    </a:cubicBezTo>
                    <a:cubicBezTo>
                      <a:pt x="28865" y="75196"/>
                      <a:pt x="32357" y="77402"/>
                      <a:pt x="36311" y="79056"/>
                    </a:cubicBezTo>
                    <a:cubicBezTo>
                      <a:pt x="40263" y="80711"/>
                      <a:pt x="44492" y="81538"/>
                      <a:pt x="48996" y="81538"/>
                    </a:cubicBezTo>
                    <a:cubicBezTo>
                      <a:pt x="52398" y="81538"/>
                      <a:pt x="55522" y="81170"/>
                      <a:pt x="58280" y="80435"/>
                    </a:cubicBezTo>
                    <a:cubicBezTo>
                      <a:pt x="61039" y="79700"/>
                      <a:pt x="63521" y="78780"/>
                      <a:pt x="65727" y="77769"/>
                    </a:cubicBezTo>
                    <a:cubicBezTo>
                      <a:pt x="67933" y="76666"/>
                      <a:pt x="69771" y="75562"/>
                      <a:pt x="71241" y="74367"/>
                    </a:cubicBezTo>
                    <a:cubicBezTo>
                      <a:pt x="72713" y="73172"/>
                      <a:pt x="73907" y="72069"/>
                      <a:pt x="74643" y="71242"/>
                    </a:cubicBezTo>
                    <a:lnTo>
                      <a:pt x="74643" y="87697"/>
                    </a:lnTo>
                    <a:cubicBezTo>
                      <a:pt x="73539" y="88616"/>
                      <a:pt x="72253" y="89535"/>
                      <a:pt x="70599" y="90638"/>
                    </a:cubicBezTo>
                    <a:cubicBezTo>
                      <a:pt x="68943" y="91741"/>
                      <a:pt x="67013" y="92752"/>
                      <a:pt x="64715" y="93764"/>
                    </a:cubicBezTo>
                    <a:cubicBezTo>
                      <a:pt x="62417" y="94775"/>
                      <a:pt x="59842" y="95511"/>
                      <a:pt x="56810" y="96154"/>
                    </a:cubicBezTo>
                    <a:cubicBezTo>
                      <a:pt x="53868" y="96798"/>
                      <a:pt x="50558" y="97073"/>
                      <a:pt x="46974" y="97073"/>
                    </a:cubicBezTo>
                    <a:cubicBezTo>
                      <a:pt x="40355" y="97073"/>
                      <a:pt x="34197" y="95879"/>
                      <a:pt x="28589" y="93397"/>
                    </a:cubicBezTo>
                    <a:cubicBezTo>
                      <a:pt x="22888" y="90914"/>
                      <a:pt x="17926" y="87513"/>
                      <a:pt x="13696" y="83101"/>
                    </a:cubicBezTo>
                    <a:cubicBezTo>
                      <a:pt x="9469" y="78688"/>
                      <a:pt x="6067" y="73632"/>
                      <a:pt x="3677" y="67657"/>
                    </a:cubicBezTo>
                    <a:cubicBezTo>
                      <a:pt x="1287" y="61774"/>
                      <a:pt x="0" y="55339"/>
                      <a:pt x="0" y="48445"/>
                    </a:cubicBezTo>
                    <a:cubicBezTo>
                      <a:pt x="0" y="41643"/>
                      <a:pt x="1195" y="35299"/>
                      <a:pt x="3677" y="29416"/>
                    </a:cubicBezTo>
                    <a:cubicBezTo>
                      <a:pt x="6067" y="23532"/>
                      <a:pt x="9469" y="18385"/>
                      <a:pt x="13696" y="13973"/>
                    </a:cubicBezTo>
                    <a:cubicBezTo>
                      <a:pt x="17926" y="9561"/>
                      <a:pt x="22980" y="6159"/>
                      <a:pt x="28589" y="3677"/>
                    </a:cubicBezTo>
                    <a:cubicBezTo>
                      <a:pt x="34289" y="1195"/>
                      <a:pt x="40447" y="0"/>
                      <a:pt x="46974" y="0"/>
                    </a:cubicBezTo>
                    <a:cubicBezTo>
                      <a:pt x="50558" y="0"/>
                      <a:pt x="53868" y="276"/>
                      <a:pt x="56810" y="919"/>
                    </a:cubicBezTo>
                    <a:cubicBezTo>
                      <a:pt x="59750" y="1563"/>
                      <a:pt x="62417" y="2390"/>
                      <a:pt x="64715" y="3309"/>
                    </a:cubicBezTo>
                    <a:cubicBezTo>
                      <a:pt x="67013" y="4320"/>
                      <a:pt x="68943" y="5331"/>
                      <a:pt x="70599" y="6434"/>
                    </a:cubicBezTo>
                    <a:cubicBezTo>
                      <a:pt x="72253" y="7537"/>
                      <a:pt x="73631" y="8550"/>
                      <a:pt x="74643" y="9377"/>
                    </a:cubicBezTo>
                    <a:lnTo>
                      <a:pt x="74643" y="25648"/>
                    </a:lnTo>
                    <a:cubicBezTo>
                      <a:pt x="73723" y="25003"/>
                      <a:pt x="72529" y="23900"/>
                      <a:pt x="71059" y="22705"/>
                    </a:cubicBezTo>
                    <a:close/>
                  </a:path>
                </a:pathLst>
              </a:custGeom>
              <a:solidFill>
                <a:srgbClr val="194F90"/>
              </a:solidFill>
              <a:ln w="9190" cap="flat">
                <a:noFill/>
                <a:prstDash val="solid"/>
                <a:miter/>
              </a:ln>
            </p:spPr>
            <p:txBody>
              <a:bodyPr rtlCol="0" anchor="ctr"/>
              <a:lstStyle/>
              <a:p>
                <a:endParaRPr lang="en-US"/>
              </a:p>
            </p:txBody>
          </p:sp>
          <p:sp>
            <p:nvSpPr>
              <p:cNvPr id="65" name="Freeform: Shape 211">
                <a:extLst>
                  <a:ext uri="{FF2B5EF4-FFF2-40B4-BE49-F238E27FC236}">
                    <a16:creationId xmlns:a16="http://schemas.microsoft.com/office/drawing/2014/main" id="{AD5A5E72-3275-EC6B-91A5-CA5963E4D7F2}"/>
                  </a:ext>
                </a:extLst>
              </p:cNvPr>
              <p:cNvSpPr/>
              <p:nvPr/>
            </p:nvSpPr>
            <p:spPr>
              <a:xfrm>
                <a:off x="2834246" y="1336143"/>
                <a:ext cx="95877" cy="97072"/>
              </a:xfrm>
              <a:custGeom>
                <a:avLst/>
                <a:gdLst>
                  <a:gd name="connsiteX0" fmla="*/ 47893 w 95877"/>
                  <a:gd name="connsiteY0" fmla="*/ 97073 h 97072"/>
                  <a:gd name="connsiteX1" fmla="*/ 29140 w 95877"/>
                  <a:gd name="connsiteY1" fmla="*/ 93305 h 97072"/>
                  <a:gd name="connsiteX2" fmla="*/ 13881 w 95877"/>
                  <a:gd name="connsiteY2" fmla="*/ 82917 h 97072"/>
                  <a:gd name="connsiteX3" fmla="*/ 3678 w 95877"/>
                  <a:gd name="connsiteY3" fmla="*/ 67381 h 97072"/>
                  <a:gd name="connsiteX4" fmla="*/ 0 w 95877"/>
                  <a:gd name="connsiteY4" fmla="*/ 48445 h 97072"/>
                  <a:gd name="connsiteX5" fmla="*/ 3678 w 95877"/>
                  <a:gd name="connsiteY5" fmla="*/ 29600 h 97072"/>
                  <a:gd name="connsiteX6" fmla="*/ 13881 w 95877"/>
                  <a:gd name="connsiteY6" fmla="*/ 14157 h 97072"/>
                  <a:gd name="connsiteX7" fmla="*/ 29140 w 95877"/>
                  <a:gd name="connsiteY7" fmla="*/ 3769 h 97072"/>
                  <a:gd name="connsiteX8" fmla="*/ 47893 w 95877"/>
                  <a:gd name="connsiteY8" fmla="*/ 0 h 97072"/>
                  <a:gd name="connsiteX9" fmla="*/ 66738 w 95877"/>
                  <a:gd name="connsiteY9" fmla="*/ 3769 h 97072"/>
                  <a:gd name="connsiteX10" fmla="*/ 81997 w 95877"/>
                  <a:gd name="connsiteY10" fmla="*/ 14157 h 97072"/>
                  <a:gd name="connsiteX11" fmla="*/ 92202 w 95877"/>
                  <a:gd name="connsiteY11" fmla="*/ 29600 h 97072"/>
                  <a:gd name="connsiteX12" fmla="*/ 95878 w 95877"/>
                  <a:gd name="connsiteY12" fmla="*/ 48445 h 97072"/>
                  <a:gd name="connsiteX13" fmla="*/ 92202 w 95877"/>
                  <a:gd name="connsiteY13" fmla="*/ 67381 h 97072"/>
                  <a:gd name="connsiteX14" fmla="*/ 81997 w 95877"/>
                  <a:gd name="connsiteY14" fmla="*/ 82917 h 97072"/>
                  <a:gd name="connsiteX15" fmla="*/ 66738 w 95877"/>
                  <a:gd name="connsiteY15" fmla="*/ 93305 h 97072"/>
                  <a:gd name="connsiteX16" fmla="*/ 47893 w 95877"/>
                  <a:gd name="connsiteY16" fmla="*/ 97073 h 97072"/>
                  <a:gd name="connsiteX17" fmla="*/ 47893 w 95877"/>
                  <a:gd name="connsiteY17" fmla="*/ 81538 h 97072"/>
                  <a:gd name="connsiteX18" fmla="*/ 60580 w 95877"/>
                  <a:gd name="connsiteY18" fmla="*/ 78872 h 97072"/>
                  <a:gd name="connsiteX19" fmla="*/ 70598 w 95877"/>
                  <a:gd name="connsiteY19" fmla="*/ 71701 h 97072"/>
                  <a:gd name="connsiteX20" fmla="*/ 77127 w 95877"/>
                  <a:gd name="connsiteY20" fmla="*/ 61223 h 97072"/>
                  <a:gd name="connsiteX21" fmla="*/ 79425 w 95877"/>
                  <a:gd name="connsiteY21" fmla="*/ 48445 h 97072"/>
                  <a:gd name="connsiteX22" fmla="*/ 77127 w 95877"/>
                  <a:gd name="connsiteY22" fmla="*/ 35667 h 97072"/>
                  <a:gd name="connsiteX23" fmla="*/ 70598 w 95877"/>
                  <a:gd name="connsiteY23" fmla="*/ 25095 h 97072"/>
                  <a:gd name="connsiteX24" fmla="*/ 60580 w 95877"/>
                  <a:gd name="connsiteY24" fmla="*/ 17925 h 97072"/>
                  <a:gd name="connsiteX25" fmla="*/ 47893 w 95877"/>
                  <a:gd name="connsiteY25" fmla="*/ 15260 h 97072"/>
                  <a:gd name="connsiteX26" fmla="*/ 35208 w 95877"/>
                  <a:gd name="connsiteY26" fmla="*/ 17925 h 97072"/>
                  <a:gd name="connsiteX27" fmla="*/ 25187 w 95877"/>
                  <a:gd name="connsiteY27" fmla="*/ 25095 h 97072"/>
                  <a:gd name="connsiteX28" fmla="*/ 18569 w 95877"/>
                  <a:gd name="connsiteY28" fmla="*/ 35667 h 97072"/>
                  <a:gd name="connsiteX29" fmla="*/ 16179 w 95877"/>
                  <a:gd name="connsiteY29" fmla="*/ 48445 h 97072"/>
                  <a:gd name="connsiteX30" fmla="*/ 18569 w 95877"/>
                  <a:gd name="connsiteY30" fmla="*/ 61223 h 97072"/>
                  <a:gd name="connsiteX31" fmla="*/ 25187 w 95877"/>
                  <a:gd name="connsiteY31" fmla="*/ 71701 h 97072"/>
                  <a:gd name="connsiteX32" fmla="*/ 35208 w 95877"/>
                  <a:gd name="connsiteY32" fmla="*/ 78872 h 97072"/>
                  <a:gd name="connsiteX33" fmla="*/ 47893 w 95877"/>
                  <a:gd name="connsiteY33" fmla="*/ 81538 h 97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5877" h="97072">
                    <a:moveTo>
                      <a:pt x="47893" y="97073"/>
                    </a:moveTo>
                    <a:cubicBezTo>
                      <a:pt x="41182" y="97073"/>
                      <a:pt x="34932" y="95787"/>
                      <a:pt x="29140" y="93305"/>
                    </a:cubicBezTo>
                    <a:cubicBezTo>
                      <a:pt x="23349" y="90822"/>
                      <a:pt x="18201" y="87329"/>
                      <a:pt x="13881" y="82917"/>
                    </a:cubicBezTo>
                    <a:cubicBezTo>
                      <a:pt x="9561" y="78505"/>
                      <a:pt x="6158" y="73356"/>
                      <a:pt x="3678" y="67381"/>
                    </a:cubicBezTo>
                    <a:cubicBezTo>
                      <a:pt x="1196" y="61498"/>
                      <a:pt x="0" y="55155"/>
                      <a:pt x="0" y="48445"/>
                    </a:cubicBezTo>
                    <a:cubicBezTo>
                      <a:pt x="0" y="41735"/>
                      <a:pt x="1196" y="35483"/>
                      <a:pt x="3678" y="29600"/>
                    </a:cubicBezTo>
                    <a:cubicBezTo>
                      <a:pt x="6158" y="23716"/>
                      <a:pt x="9561" y="18569"/>
                      <a:pt x="13881" y="14157"/>
                    </a:cubicBezTo>
                    <a:cubicBezTo>
                      <a:pt x="18201" y="9744"/>
                      <a:pt x="23257" y="6250"/>
                      <a:pt x="29140" y="3769"/>
                    </a:cubicBezTo>
                    <a:cubicBezTo>
                      <a:pt x="34932" y="1287"/>
                      <a:pt x="41182" y="0"/>
                      <a:pt x="47893" y="0"/>
                    </a:cubicBezTo>
                    <a:cubicBezTo>
                      <a:pt x="54603" y="0"/>
                      <a:pt x="60856" y="1287"/>
                      <a:pt x="66738" y="3769"/>
                    </a:cubicBezTo>
                    <a:cubicBezTo>
                      <a:pt x="72622" y="6250"/>
                      <a:pt x="77677" y="9744"/>
                      <a:pt x="81997" y="14157"/>
                    </a:cubicBezTo>
                    <a:cubicBezTo>
                      <a:pt x="86319" y="18569"/>
                      <a:pt x="89719" y="23716"/>
                      <a:pt x="92202" y="29600"/>
                    </a:cubicBezTo>
                    <a:cubicBezTo>
                      <a:pt x="94684" y="35483"/>
                      <a:pt x="95878" y="41735"/>
                      <a:pt x="95878" y="48445"/>
                    </a:cubicBezTo>
                    <a:cubicBezTo>
                      <a:pt x="95878" y="55155"/>
                      <a:pt x="94684" y="61498"/>
                      <a:pt x="92202" y="67381"/>
                    </a:cubicBezTo>
                    <a:cubicBezTo>
                      <a:pt x="89719" y="73264"/>
                      <a:pt x="86319" y="78505"/>
                      <a:pt x="81997" y="82917"/>
                    </a:cubicBezTo>
                    <a:cubicBezTo>
                      <a:pt x="77677" y="87329"/>
                      <a:pt x="72622" y="90822"/>
                      <a:pt x="66738" y="93305"/>
                    </a:cubicBezTo>
                    <a:cubicBezTo>
                      <a:pt x="60856" y="95787"/>
                      <a:pt x="54603" y="97073"/>
                      <a:pt x="47893" y="97073"/>
                    </a:cubicBezTo>
                    <a:close/>
                    <a:moveTo>
                      <a:pt x="47893" y="81538"/>
                    </a:moveTo>
                    <a:cubicBezTo>
                      <a:pt x="52489" y="81538"/>
                      <a:pt x="56717" y="80619"/>
                      <a:pt x="60580" y="78872"/>
                    </a:cubicBezTo>
                    <a:cubicBezTo>
                      <a:pt x="64440" y="77126"/>
                      <a:pt x="67842" y="74735"/>
                      <a:pt x="70598" y="71701"/>
                    </a:cubicBezTo>
                    <a:cubicBezTo>
                      <a:pt x="73448" y="68668"/>
                      <a:pt x="75562" y="65175"/>
                      <a:pt x="77127" y="61223"/>
                    </a:cubicBezTo>
                    <a:cubicBezTo>
                      <a:pt x="78689" y="57269"/>
                      <a:pt x="79425" y="52949"/>
                      <a:pt x="79425" y="48445"/>
                    </a:cubicBezTo>
                    <a:cubicBezTo>
                      <a:pt x="79425" y="43941"/>
                      <a:pt x="78689" y="39711"/>
                      <a:pt x="77127" y="35667"/>
                    </a:cubicBezTo>
                    <a:cubicBezTo>
                      <a:pt x="75562" y="31622"/>
                      <a:pt x="73356" y="28129"/>
                      <a:pt x="70598" y="25095"/>
                    </a:cubicBezTo>
                    <a:cubicBezTo>
                      <a:pt x="67750" y="22062"/>
                      <a:pt x="64440" y="19672"/>
                      <a:pt x="60580" y="17925"/>
                    </a:cubicBezTo>
                    <a:cubicBezTo>
                      <a:pt x="56717" y="16179"/>
                      <a:pt x="52489" y="15260"/>
                      <a:pt x="47893" y="15260"/>
                    </a:cubicBezTo>
                    <a:cubicBezTo>
                      <a:pt x="43297" y="15260"/>
                      <a:pt x="39068" y="16179"/>
                      <a:pt x="35208" y="17925"/>
                    </a:cubicBezTo>
                    <a:cubicBezTo>
                      <a:pt x="31346" y="19672"/>
                      <a:pt x="27946" y="22062"/>
                      <a:pt x="25187" y="25095"/>
                    </a:cubicBezTo>
                    <a:cubicBezTo>
                      <a:pt x="22429" y="28129"/>
                      <a:pt x="20131" y="31622"/>
                      <a:pt x="18569" y="35667"/>
                    </a:cubicBezTo>
                    <a:cubicBezTo>
                      <a:pt x="17007" y="39711"/>
                      <a:pt x="16179" y="43941"/>
                      <a:pt x="16179" y="48445"/>
                    </a:cubicBezTo>
                    <a:cubicBezTo>
                      <a:pt x="16179" y="53041"/>
                      <a:pt x="17007" y="57269"/>
                      <a:pt x="18569" y="61223"/>
                    </a:cubicBezTo>
                    <a:cubicBezTo>
                      <a:pt x="20131" y="65175"/>
                      <a:pt x="22337" y="68668"/>
                      <a:pt x="25187" y="71701"/>
                    </a:cubicBezTo>
                    <a:cubicBezTo>
                      <a:pt x="28038" y="74735"/>
                      <a:pt x="31346" y="77126"/>
                      <a:pt x="35208" y="78872"/>
                    </a:cubicBezTo>
                    <a:cubicBezTo>
                      <a:pt x="39068" y="80619"/>
                      <a:pt x="43297" y="81538"/>
                      <a:pt x="47893" y="81538"/>
                    </a:cubicBezTo>
                    <a:close/>
                  </a:path>
                </a:pathLst>
              </a:custGeom>
              <a:solidFill>
                <a:srgbClr val="194F90"/>
              </a:solidFill>
              <a:ln w="9190" cap="flat">
                <a:noFill/>
                <a:prstDash val="solid"/>
                <a:miter/>
              </a:ln>
            </p:spPr>
            <p:txBody>
              <a:bodyPr rtlCol="0" anchor="ctr"/>
              <a:lstStyle/>
              <a:p>
                <a:endParaRPr lang="en-US"/>
              </a:p>
            </p:txBody>
          </p:sp>
          <p:sp>
            <p:nvSpPr>
              <p:cNvPr id="66" name="Freeform: Shape 212">
                <a:extLst>
                  <a:ext uri="{FF2B5EF4-FFF2-40B4-BE49-F238E27FC236}">
                    <a16:creationId xmlns:a16="http://schemas.microsoft.com/office/drawing/2014/main" id="{E4E69838-D1DC-DCFC-BE30-05D327FD5E02}"/>
                  </a:ext>
                </a:extLst>
              </p:cNvPr>
              <p:cNvSpPr/>
              <p:nvPr/>
            </p:nvSpPr>
            <p:spPr>
              <a:xfrm>
                <a:off x="2940788" y="1416302"/>
                <a:ext cx="16912" cy="16913"/>
              </a:xfrm>
              <a:custGeom>
                <a:avLst/>
                <a:gdLst>
                  <a:gd name="connsiteX0" fmla="*/ 8456 w 16912"/>
                  <a:gd name="connsiteY0" fmla="*/ 16914 h 16913"/>
                  <a:gd name="connsiteX1" fmla="*/ 2390 w 16912"/>
                  <a:gd name="connsiteY1" fmla="*/ 14433 h 16913"/>
                  <a:gd name="connsiteX2" fmla="*/ 0 w 16912"/>
                  <a:gd name="connsiteY2" fmla="*/ 8458 h 16913"/>
                  <a:gd name="connsiteX3" fmla="*/ 2390 w 16912"/>
                  <a:gd name="connsiteY3" fmla="*/ 2390 h 16913"/>
                  <a:gd name="connsiteX4" fmla="*/ 8456 w 16912"/>
                  <a:gd name="connsiteY4" fmla="*/ 0 h 16913"/>
                  <a:gd name="connsiteX5" fmla="*/ 14431 w 16912"/>
                  <a:gd name="connsiteY5" fmla="*/ 2390 h 16913"/>
                  <a:gd name="connsiteX6" fmla="*/ 16913 w 16912"/>
                  <a:gd name="connsiteY6" fmla="*/ 8458 h 16913"/>
                  <a:gd name="connsiteX7" fmla="*/ 14431 w 16912"/>
                  <a:gd name="connsiteY7" fmla="*/ 14433 h 16913"/>
                  <a:gd name="connsiteX8" fmla="*/ 8456 w 16912"/>
                  <a:gd name="connsiteY8" fmla="*/ 16914 h 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 h="16913">
                    <a:moveTo>
                      <a:pt x="8456" y="16914"/>
                    </a:moveTo>
                    <a:cubicBezTo>
                      <a:pt x="6066" y="16914"/>
                      <a:pt x="4044" y="16087"/>
                      <a:pt x="2390" y="14433"/>
                    </a:cubicBezTo>
                    <a:cubicBezTo>
                      <a:pt x="826" y="12778"/>
                      <a:pt x="0" y="10756"/>
                      <a:pt x="0" y="8458"/>
                    </a:cubicBezTo>
                    <a:cubicBezTo>
                      <a:pt x="0" y="6067"/>
                      <a:pt x="826" y="4045"/>
                      <a:pt x="2390" y="2390"/>
                    </a:cubicBezTo>
                    <a:cubicBezTo>
                      <a:pt x="3952" y="827"/>
                      <a:pt x="5974" y="0"/>
                      <a:pt x="8456" y="0"/>
                    </a:cubicBezTo>
                    <a:cubicBezTo>
                      <a:pt x="10755" y="0"/>
                      <a:pt x="12777" y="827"/>
                      <a:pt x="14431" y="2390"/>
                    </a:cubicBezTo>
                    <a:cubicBezTo>
                      <a:pt x="16087" y="3953"/>
                      <a:pt x="16913" y="5975"/>
                      <a:pt x="16913" y="8458"/>
                    </a:cubicBezTo>
                    <a:cubicBezTo>
                      <a:pt x="16913" y="10756"/>
                      <a:pt x="16087" y="12778"/>
                      <a:pt x="14431" y="14433"/>
                    </a:cubicBezTo>
                    <a:cubicBezTo>
                      <a:pt x="12777" y="16087"/>
                      <a:pt x="10755" y="16914"/>
                      <a:pt x="8456" y="16914"/>
                    </a:cubicBezTo>
                    <a:close/>
                  </a:path>
                </a:pathLst>
              </a:custGeom>
              <a:solidFill>
                <a:srgbClr val="194F90"/>
              </a:solidFill>
              <a:ln w="9190" cap="flat">
                <a:noFill/>
                <a:prstDash val="solid"/>
                <a:miter/>
              </a:ln>
            </p:spPr>
            <p:txBody>
              <a:bodyPr rtlCol="0" anchor="ctr"/>
              <a:lstStyle/>
              <a:p>
                <a:endParaRPr lang="en-US"/>
              </a:p>
            </p:txBody>
          </p:sp>
        </p:grpSp>
        <p:grpSp>
          <p:nvGrpSpPr>
            <p:cNvPr id="11" name="Graphic 6">
              <a:extLst>
                <a:ext uri="{FF2B5EF4-FFF2-40B4-BE49-F238E27FC236}">
                  <a16:creationId xmlns:a16="http://schemas.microsoft.com/office/drawing/2014/main" id="{0089116C-084E-A5C8-AA04-61584177505D}"/>
                </a:ext>
              </a:extLst>
            </p:cNvPr>
            <p:cNvGrpSpPr/>
            <p:nvPr/>
          </p:nvGrpSpPr>
          <p:grpSpPr>
            <a:xfrm>
              <a:off x="0" y="1000799"/>
              <a:ext cx="2957701" cy="282027"/>
              <a:chOff x="0" y="1000799"/>
              <a:chExt cx="2957701" cy="282027"/>
            </a:xfrm>
            <a:solidFill>
              <a:srgbClr val="194F90"/>
            </a:solidFill>
          </p:grpSpPr>
          <p:sp>
            <p:nvSpPr>
              <p:cNvPr id="12" name="Freeform: Shape 214">
                <a:extLst>
                  <a:ext uri="{FF2B5EF4-FFF2-40B4-BE49-F238E27FC236}">
                    <a16:creationId xmlns:a16="http://schemas.microsoft.com/office/drawing/2014/main" id="{54A9EA56-0163-579F-0BEA-1439B20EB659}"/>
                  </a:ext>
                </a:extLst>
              </p:cNvPr>
              <p:cNvSpPr/>
              <p:nvPr/>
            </p:nvSpPr>
            <p:spPr>
              <a:xfrm>
                <a:off x="0" y="1085922"/>
                <a:ext cx="117939" cy="134761"/>
              </a:xfrm>
              <a:custGeom>
                <a:avLst/>
                <a:gdLst>
                  <a:gd name="connsiteX0" fmla="*/ 117940 w 117939"/>
                  <a:gd name="connsiteY0" fmla="*/ 0 h 134761"/>
                  <a:gd name="connsiteX1" fmla="*/ 117940 w 117939"/>
                  <a:gd name="connsiteY1" fmla="*/ 84847 h 134761"/>
                  <a:gd name="connsiteX2" fmla="*/ 102129 w 117939"/>
                  <a:gd name="connsiteY2" fmla="*/ 121709 h 134761"/>
                  <a:gd name="connsiteX3" fmla="*/ 84295 w 117939"/>
                  <a:gd name="connsiteY3" fmla="*/ 131361 h 134761"/>
                  <a:gd name="connsiteX4" fmla="*/ 60763 w 117939"/>
                  <a:gd name="connsiteY4" fmla="*/ 134762 h 134761"/>
                  <a:gd name="connsiteX5" fmla="*/ 15811 w 117939"/>
                  <a:gd name="connsiteY5" fmla="*/ 116010 h 134761"/>
                  <a:gd name="connsiteX6" fmla="*/ 0 w 117939"/>
                  <a:gd name="connsiteY6" fmla="*/ 71334 h 134761"/>
                  <a:gd name="connsiteX7" fmla="*/ 19947 w 117939"/>
                  <a:gd name="connsiteY7" fmla="*/ 21050 h 134761"/>
                  <a:gd name="connsiteX8" fmla="*/ 63704 w 117939"/>
                  <a:gd name="connsiteY8" fmla="*/ 2941 h 134761"/>
                  <a:gd name="connsiteX9" fmla="*/ 89903 w 117939"/>
                  <a:gd name="connsiteY9" fmla="*/ 9193 h 134761"/>
                  <a:gd name="connsiteX10" fmla="*/ 101485 w 117939"/>
                  <a:gd name="connsiteY10" fmla="*/ 0 h 134761"/>
                  <a:gd name="connsiteX11" fmla="*/ 117940 w 117939"/>
                  <a:gd name="connsiteY11" fmla="*/ 0 h 134761"/>
                  <a:gd name="connsiteX12" fmla="*/ 84939 w 117939"/>
                  <a:gd name="connsiteY12" fmla="*/ 35115 h 134761"/>
                  <a:gd name="connsiteX13" fmla="*/ 67105 w 117939"/>
                  <a:gd name="connsiteY13" fmla="*/ 31254 h 134761"/>
                  <a:gd name="connsiteX14" fmla="*/ 42285 w 117939"/>
                  <a:gd name="connsiteY14" fmla="*/ 42378 h 134761"/>
                  <a:gd name="connsiteX15" fmla="*/ 32909 w 117939"/>
                  <a:gd name="connsiteY15" fmla="*/ 71425 h 134761"/>
                  <a:gd name="connsiteX16" fmla="*/ 40355 w 117939"/>
                  <a:gd name="connsiteY16" fmla="*/ 97717 h 134761"/>
                  <a:gd name="connsiteX17" fmla="*/ 61223 w 117939"/>
                  <a:gd name="connsiteY17" fmla="*/ 107092 h 134761"/>
                  <a:gd name="connsiteX18" fmla="*/ 79332 w 117939"/>
                  <a:gd name="connsiteY18" fmla="*/ 100290 h 134761"/>
                  <a:gd name="connsiteX19" fmla="*/ 85031 w 117939"/>
                  <a:gd name="connsiteY19" fmla="*/ 84479 h 134761"/>
                  <a:gd name="connsiteX20" fmla="*/ 85031 w 117939"/>
                  <a:gd name="connsiteY20" fmla="*/ 35115 h 13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7939" h="134761">
                    <a:moveTo>
                      <a:pt x="117940" y="0"/>
                    </a:moveTo>
                    <a:lnTo>
                      <a:pt x="117940" y="84847"/>
                    </a:lnTo>
                    <a:cubicBezTo>
                      <a:pt x="117940" y="100566"/>
                      <a:pt x="112701" y="112792"/>
                      <a:pt x="102129" y="121709"/>
                    </a:cubicBezTo>
                    <a:cubicBezTo>
                      <a:pt x="96981" y="125845"/>
                      <a:pt x="91006" y="129063"/>
                      <a:pt x="84295" y="131361"/>
                    </a:cubicBezTo>
                    <a:cubicBezTo>
                      <a:pt x="77585" y="133659"/>
                      <a:pt x="69679" y="134762"/>
                      <a:pt x="60763" y="134762"/>
                    </a:cubicBezTo>
                    <a:cubicBezTo>
                      <a:pt x="41550" y="134762"/>
                      <a:pt x="26567" y="128512"/>
                      <a:pt x="15811" y="116010"/>
                    </a:cubicBezTo>
                    <a:cubicBezTo>
                      <a:pt x="5331" y="105254"/>
                      <a:pt x="0" y="90454"/>
                      <a:pt x="0" y="71334"/>
                    </a:cubicBezTo>
                    <a:cubicBezTo>
                      <a:pt x="0" y="50926"/>
                      <a:pt x="6618" y="34104"/>
                      <a:pt x="19947" y="21050"/>
                    </a:cubicBezTo>
                    <a:cubicBezTo>
                      <a:pt x="31438" y="8917"/>
                      <a:pt x="46055" y="2941"/>
                      <a:pt x="63704" y="2941"/>
                    </a:cubicBezTo>
                    <a:cubicBezTo>
                      <a:pt x="72804" y="2941"/>
                      <a:pt x="81538" y="5055"/>
                      <a:pt x="89903" y="9193"/>
                    </a:cubicBezTo>
                    <a:lnTo>
                      <a:pt x="101485" y="0"/>
                    </a:lnTo>
                    <a:lnTo>
                      <a:pt x="117940" y="0"/>
                    </a:lnTo>
                    <a:close/>
                    <a:moveTo>
                      <a:pt x="84939" y="35115"/>
                    </a:moveTo>
                    <a:cubicBezTo>
                      <a:pt x="78964" y="32541"/>
                      <a:pt x="73080" y="31254"/>
                      <a:pt x="67105" y="31254"/>
                    </a:cubicBezTo>
                    <a:cubicBezTo>
                      <a:pt x="56809" y="31254"/>
                      <a:pt x="48537" y="34931"/>
                      <a:pt x="42285" y="42378"/>
                    </a:cubicBezTo>
                    <a:cubicBezTo>
                      <a:pt x="36034" y="49823"/>
                      <a:pt x="32909" y="59476"/>
                      <a:pt x="32909" y="71425"/>
                    </a:cubicBezTo>
                    <a:cubicBezTo>
                      <a:pt x="32909" y="82733"/>
                      <a:pt x="35391" y="91557"/>
                      <a:pt x="40355" y="97717"/>
                    </a:cubicBezTo>
                    <a:cubicBezTo>
                      <a:pt x="45319" y="103967"/>
                      <a:pt x="52213" y="107092"/>
                      <a:pt x="61223" y="107092"/>
                    </a:cubicBezTo>
                    <a:cubicBezTo>
                      <a:pt x="68760" y="107092"/>
                      <a:pt x="74827" y="104794"/>
                      <a:pt x="79332" y="100290"/>
                    </a:cubicBezTo>
                    <a:cubicBezTo>
                      <a:pt x="83100" y="95970"/>
                      <a:pt x="85031" y="90638"/>
                      <a:pt x="85031" y="84479"/>
                    </a:cubicBezTo>
                    <a:lnTo>
                      <a:pt x="85031" y="35115"/>
                    </a:lnTo>
                    <a:close/>
                  </a:path>
                </a:pathLst>
              </a:custGeom>
              <a:solidFill>
                <a:srgbClr val="194F90"/>
              </a:solidFill>
              <a:ln w="9190" cap="flat">
                <a:noFill/>
                <a:prstDash val="solid"/>
                <a:miter/>
              </a:ln>
            </p:spPr>
            <p:txBody>
              <a:bodyPr rtlCol="0" anchor="ctr"/>
              <a:lstStyle/>
              <a:p>
                <a:endParaRPr lang="en-US"/>
              </a:p>
            </p:txBody>
          </p:sp>
          <p:sp>
            <p:nvSpPr>
              <p:cNvPr id="13" name="Freeform: Shape 215">
                <a:extLst>
                  <a:ext uri="{FF2B5EF4-FFF2-40B4-BE49-F238E27FC236}">
                    <a16:creationId xmlns:a16="http://schemas.microsoft.com/office/drawing/2014/main" id="{B425E0C0-DD39-BFAB-498F-AA798E3D457D}"/>
                  </a:ext>
                </a:extLst>
              </p:cNvPr>
              <p:cNvSpPr/>
              <p:nvPr/>
            </p:nvSpPr>
            <p:spPr>
              <a:xfrm>
                <a:off x="151585" y="1023689"/>
                <a:ext cx="46973" cy="194330"/>
              </a:xfrm>
              <a:custGeom>
                <a:avLst/>
                <a:gdLst>
                  <a:gd name="connsiteX0" fmla="*/ 33001 w 46973"/>
                  <a:gd name="connsiteY0" fmla="*/ 0 h 194330"/>
                  <a:gd name="connsiteX1" fmla="*/ 33001 w 46973"/>
                  <a:gd name="connsiteY1" fmla="*/ 159767 h 194330"/>
                  <a:gd name="connsiteX2" fmla="*/ 34748 w 46973"/>
                  <a:gd name="connsiteY2" fmla="*/ 164271 h 194330"/>
                  <a:gd name="connsiteX3" fmla="*/ 39803 w 46973"/>
                  <a:gd name="connsiteY3" fmla="*/ 166661 h 194330"/>
                  <a:gd name="connsiteX4" fmla="*/ 46974 w 46973"/>
                  <a:gd name="connsiteY4" fmla="*/ 166661 h 194330"/>
                  <a:gd name="connsiteX5" fmla="*/ 46974 w 46973"/>
                  <a:gd name="connsiteY5" fmla="*/ 194331 h 194330"/>
                  <a:gd name="connsiteX6" fmla="*/ 29141 w 46973"/>
                  <a:gd name="connsiteY6" fmla="*/ 194331 h 194330"/>
                  <a:gd name="connsiteX7" fmla="*/ 9836 w 46973"/>
                  <a:gd name="connsiteY7" fmla="*/ 186333 h 194330"/>
                  <a:gd name="connsiteX8" fmla="*/ 0 w 46973"/>
                  <a:gd name="connsiteY8" fmla="*/ 164271 h 194330"/>
                  <a:gd name="connsiteX9" fmla="*/ 0 w 46973"/>
                  <a:gd name="connsiteY9" fmla="*/ 0 h 194330"/>
                  <a:gd name="connsiteX10" fmla="*/ 33001 w 46973"/>
                  <a:gd name="connsiteY10" fmla="*/ 0 h 19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73" h="194330">
                    <a:moveTo>
                      <a:pt x="33001" y="0"/>
                    </a:moveTo>
                    <a:lnTo>
                      <a:pt x="33001" y="159767"/>
                    </a:lnTo>
                    <a:cubicBezTo>
                      <a:pt x="33001" y="161513"/>
                      <a:pt x="33553" y="163076"/>
                      <a:pt x="34748" y="164271"/>
                    </a:cubicBezTo>
                    <a:cubicBezTo>
                      <a:pt x="35759" y="165833"/>
                      <a:pt x="37413" y="166661"/>
                      <a:pt x="39803" y="166661"/>
                    </a:cubicBezTo>
                    <a:lnTo>
                      <a:pt x="46974" y="166661"/>
                    </a:lnTo>
                    <a:lnTo>
                      <a:pt x="46974" y="194331"/>
                    </a:lnTo>
                    <a:lnTo>
                      <a:pt x="29141" y="194331"/>
                    </a:lnTo>
                    <a:cubicBezTo>
                      <a:pt x="21786" y="194331"/>
                      <a:pt x="15352" y="191664"/>
                      <a:pt x="9836" y="186333"/>
                    </a:cubicBezTo>
                    <a:cubicBezTo>
                      <a:pt x="3309" y="180817"/>
                      <a:pt x="0" y="173463"/>
                      <a:pt x="0" y="164271"/>
                    </a:cubicBezTo>
                    <a:lnTo>
                      <a:pt x="0" y="0"/>
                    </a:lnTo>
                    <a:lnTo>
                      <a:pt x="33001" y="0"/>
                    </a:lnTo>
                    <a:close/>
                  </a:path>
                </a:pathLst>
              </a:custGeom>
              <a:solidFill>
                <a:srgbClr val="194F90"/>
              </a:solidFill>
              <a:ln w="9190" cap="flat">
                <a:noFill/>
                <a:prstDash val="solid"/>
                <a:miter/>
              </a:ln>
            </p:spPr>
            <p:txBody>
              <a:bodyPr rtlCol="0" anchor="ctr"/>
              <a:lstStyle/>
              <a:p>
                <a:endParaRPr lang="en-US"/>
              </a:p>
            </p:txBody>
          </p:sp>
          <p:sp>
            <p:nvSpPr>
              <p:cNvPr id="14" name="Freeform: Shape 216">
                <a:extLst>
                  <a:ext uri="{FF2B5EF4-FFF2-40B4-BE49-F238E27FC236}">
                    <a16:creationId xmlns:a16="http://schemas.microsoft.com/office/drawing/2014/main" id="{4AEA586B-111B-F61B-270D-0E9AB8F100A8}"/>
                  </a:ext>
                </a:extLst>
              </p:cNvPr>
              <p:cNvSpPr/>
              <p:nvPr/>
            </p:nvSpPr>
            <p:spPr>
              <a:xfrm>
                <a:off x="196445" y="1093092"/>
                <a:ext cx="95877" cy="180082"/>
              </a:xfrm>
              <a:custGeom>
                <a:avLst/>
                <a:gdLst>
                  <a:gd name="connsiteX0" fmla="*/ 81906 w 95877"/>
                  <a:gd name="connsiteY0" fmla="*/ 0 h 180082"/>
                  <a:gd name="connsiteX1" fmla="*/ 81906 w 95877"/>
                  <a:gd name="connsiteY1" fmla="*/ 93121 h 180082"/>
                  <a:gd name="connsiteX2" fmla="*/ 81906 w 95877"/>
                  <a:gd name="connsiteY2" fmla="*/ 97258 h 180082"/>
                  <a:gd name="connsiteX3" fmla="*/ 95878 w 95877"/>
                  <a:gd name="connsiteY3" fmla="*/ 97258 h 180082"/>
                  <a:gd name="connsiteX4" fmla="*/ 95878 w 95877"/>
                  <a:gd name="connsiteY4" fmla="*/ 124928 h 180082"/>
                  <a:gd name="connsiteX5" fmla="*/ 86042 w 95877"/>
                  <a:gd name="connsiteY5" fmla="*/ 124928 h 180082"/>
                  <a:gd name="connsiteX6" fmla="*/ 75931 w 95877"/>
                  <a:gd name="connsiteY6" fmla="*/ 113896 h 180082"/>
                  <a:gd name="connsiteX7" fmla="*/ 75654 w 95877"/>
                  <a:gd name="connsiteY7" fmla="*/ 113896 h 180082"/>
                  <a:gd name="connsiteX8" fmla="*/ 52397 w 95877"/>
                  <a:gd name="connsiteY8" fmla="*/ 124928 h 180082"/>
                  <a:gd name="connsiteX9" fmla="*/ 0 w 95877"/>
                  <a:gd name="connsiteY9" fmla="*/ 124928 h 180082"/>
                  <a:gd name="connsiteX10" fmla="*/ 0 w 95877"/>
                  <a:gd name="connsiteY10" fmla="*/ 97258 h 180082"/>
                  <a:gd name="connsiteX11" fmla="*/ 41090 w 95877"/>
                  <a:gd name="connsiteY11" fmla="*/ 97258 h 180082"/>
                  <a:gd name="connsiteX12" fmla="*/ 46698 w 95877"/>
                  <a:gd name="connsiteY12" fmla="*/ 94868 h 180082"/>
                  <a:gd name="connsiteX13" fmla="*/ 48812 w 95877"/>
                  <a:gd name="connsiteY13" fmla="*/ 89535 h 180082"/>
                  <a:gd name="connsiteX14" fmla="*/ 48812 w 95877"/>
                  <a:gd name="connsiteY14" fmla="*/ 0 h 180082"/>
                  <a:gd name="connsiteX15" fmla="*/ 81906 w 95877"/>
                  <a:gd name="connsiteY15" fmla="*/ 0 h 180082"/>
                  <a:gd name="connsiteX16" fmla="*/ 22981 w 95877"/>
                  <a:gd name="connsiteY16" fmla="*/ 144600 h 180082"/>
                  <a:gd name="connsiteX17" fmla="*/ 35483 w 95877"/>
                  <a:gd name="connsiteY17" fmla="*/ 149839 h 180082"/>
                  <a:gd name="connsiteX18" fmla="*/ 40539 w 95877"/>
                  <a:gd name="connsiteY18" fmla="*/ 162525 h 180082"/>
                  <a:gd name="connsiteX19" fmla="*/ 35483 w 95877"/>
                  <a:gd name="connsiteY19" fmla="*/ 174842 h 180082"/>
                  <a:gd name="connsiteX20" fmla="*/ 22981 w 95877"/>
                  <a:gd name="connsiteY20" fmla="*/ 180083 h 180082"/>
                  <a:gd name="connsiteX21" fmla="*/ 10296 w 95877"/>
                  <a:gd name="connsiteY21" fmla="*/ 174842 h 180082"/>
                  <a:gd name="connsiteX22" fmla="*/ 5055 w 95877"/>
                  <a:gd name="connsiteY22" fmla="*/ 162525 h 180082"/>
                  <a:gd name="connsiteX23" fmla="*/ 10296 w 95877"/>
                  <a:gd name="connsiteY23" fmla="*/ 149839 h 180082"/>
                  <a:gd name="connsiteX24" fmla="*/ 22981 w 95877"/>
                  <a:gd name="connsiteY24" fmla="*/ 144600 h 180082"/>
                  <a:gd name="connsiteX25" fmla="*/ 63980 w 95877"/>
                  <a:gd name="connsiteY25" fmla="*/ 144600 h 180082"/>
                  <a:gd name="connsiteX26" fmla="*/ 76758 w 95877"/>
                  <a:gd name="connsiteY26" fmla="*/ 149839 h 180082"/>
                  <a:gd name="connsiteX27" fmla="*/ 81814 w 95877"/>
                  <a:gd name="connsiteY27" fmla="*/ 162525 h 180082"/>
                  <a:gd name="connsiteX28" fmla="*/ 76758 w 95877"/>
                  <a:gd name="connsiteY28" fmla="*/ 174842 h 180082"/>
                  <a:gd name="connsiteX29" fmla="*/ 63980 w 95877"/>
                  <a:gd name="connsiteY29" fmla="*/ 180083 h 180082"/>
                  <a:gd name="connsiteX30" fmla="*/ 51938 w 95877"/>
                  <a:gd name="connsiteY30" fmla="*/ 174842 h 180082"/>
                  <a:gd name="connsiteX31" fmla="*/ 47066 w 95877"/>
                  <a:gd name="connsiteY31" fmla="*/ 162525 h 180082"/>
                  <a:gd name="connsiteX32" fmla="*/ 51938 w 95877"/>
                  <a:gd name="connsiteY32" fmla="*/ 149839 h 180082"/>
                  <a:gd name="connsiteX33" fmla="*/ 63980 w 95877"/>
                  <a:gd name="connsiteY33" fmla="*/ 144600 h 18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5877" h="180082">
                    <a:moveTo>
                      <a:pt x="81906" y="0"/>
                    </a:moveTo>
                    <a:lnTo>
                      <a:pt x="81906" y="93121"/>
                    </a:lnTo>
                    <a:lnTo>
                      <a:pt x="81906" y="97258"/>
                    </a:lnTo>
                    <a:lnTo>
                      <a:pt x="95878" y="97258"/>
                    </a:lnTo>
                    <a:lnTo>
                      <a:pt x="95878" y="124928"/>
                    </a:lnTo>
                    <a:lnTo>
                      <a:pt x="86042" y="124928"/>
                    </a:lnTo>
                    <a:lnTo>
                      <a:pt x="75931" y="113896"/>
                    </a:lnTo>
                    <a:lnTo>
                      <a:pt x="75654" y="113896"/>
                    </a:lnTo>
                    <a:cubicBezTo>
                      <a:pt x="69128" y="121250"/>
                      <a:pt x="61406" y="124928"/>
                      <a:pt x="52397" y="124928"/>
                    </a:cubicBezTo>
                    <a:lnTo>
                      <a:pt x="0" y="124928"/>
                    </a:lnTo>
                    <a:lnTo>
                      <a:pt x="0" y="97258"/>
                    </a:lnTo>
                    <a:lnTo>
                      <a:pt x="41090" y="97258"/>
                    </a:lnTo>
                    <a:cubicBezTo>
                      <a:pt x="43665" y="97258"/>
                      <a:pt x="45595" y="96430"/>
                      <a:pt x="46698" y="94868"/>
                    </a:cubicBezTo>
                    <a:cubicBezTo>
                      <a:pt x="48077" y="93489"/>
                      <a:pt x="48812" y="91651"/>
                      <a:pt x="48812" y="89535"/>
                    </a:cubicBezTo>
                    <a:lnTo>
                      <a:pt x="48812" y="0"/>
                    </a:lnTo>
                    <a:lnTo>
                      <a:pt x="81906" y="0"/>
                    </a:lnTo>
                    <a:close/>
                    <a:moveTo>
                      <a:pt x="22981" y="144600"/>
                    </a:moveTo>
                    <a:cubicBezTo>
                      <a:pt x="27946" y="144600"/>
                      <a:pt x="32082" y="146346"/>
                      <a:pt x="35483" y="149839"/>
                    </a:cubicBezTo>
                    <a:cubicBezTo>
                      <a:pt x="38884" y="153332"/>
                      <a:pt x="40539" y="157560"/>
                      <a:pt x="40539" y="162525"/>
                    </a:cubicBezTo>
                    <a:cubicBezTo>
                      <a:pt x="40539" y="167305"/>
                      <a:pt x="38884" y="171441"/>
                      <a:pt x="35483" y="174842"/>
                    </a:cubicBezTo>
                    <a:cubicBezTo>
                      <a:pt x="32082" y="178336"/>
                      <a:pt x="27946" y="180083"/>
                      <a:pt x="22981" y="180083"/>
                    </a:cubicBezTo>
                    <a:cubicBezTo>
                      <a:pt x="18017" y="180083"/>
                      <a:pt x="13789" y="178336"/>
                      <a:pt x="10296" y="174842"/>
                    </a:cubicBezTo>
                    <a:cubicBezTo>
                      <a:pt x="6802" y="171349"/>
                      <a:pt x="5055" y="167213"/>
                      <a:pt x="5055" y="162525"/>
                    </a:cubicBezTo>
                    <a:cubicBezTo>
                      <a:pt x="5055" y="157560"/>
                      <a:pt x="6802" y="153332"/>
                      <a:pt x="10296" y="149839"/>
                    </a:cubicBezTo>
                    <a:cubicBezTo>
                      <a:pt x="13789" y="146346"/>
                      <a:pt x="18017" y="144600"/>
                      <a:pt x="22981" y="144600"/>
                    </a:cubicBezTo>
                    <a:close/>
                    <a:moveTo>
                      <a:pt x="63980" y="144600"/>
                    </a:moveTo>
                    <a:cubicBezTo>
                      <a:pt x="69128" y="144600"/>
                      <a:pt x="73356" y="146346"/>
                      <a:pt x="76758" y="149839"/>
                    </a:cubicBezTo>
                    <a:cubicBezTo>
                      <a:pt x="80159" y="153332"/>
                      <a:pt x="81814" y="157560"/>
                      <a:pt x="81814" y="162525"/>
                    </a:cubicBezTo>
                    <a:cubicBezTo>
                      <a:pt x="81814" y="167305"/>
                      <a:pt x="80159" y="171441"/>
                      <a:pt x="76758" y="174842"/>
                    </a:cubicBezTo>
                    <a:cubicBezTo>
                      <a:pt x="73356" y="178336"/>
                      <a:pt x="69128" y="180083"/>
                      <a:pt x="63980" y="180083"/>
                    </a:cubicBezTo>
                    <a:cubicBezTo>
                      <a:pt x="59199" y="180083"/>
                      <a:pt x="55247" y="178336"/>
                      <a:pt x="51938" y="174842"/>
                    </a:cubicBezTo>
                    <a:cubicBezTo>
                      <a:pt x="48629" y="171349"/>
                      <a:pt x="47066" y="167213"/>
                      <a:pt x="47066" y="162525"/>
                    </a:cubicBezTo>
                    <a:cubicBezTo>
                      <a:pt x="47066" y="157560"/>
                      <a:pt x="48720" y="153332"/>
                      <a:pt x="51938" y="149839"/>
                    </a:cubicBezTo>
                    <a:cubicBezTo>
                      <a:pt x="55247" y="146346"/>
                      <a:pt x="59291" y="144600"/>
                      <a:pt x="63980" y="144600"/>
                    </a:cubicBezTo>
                    <a:close/>
                  </a:path>
                </a:pathLst>
              </a:custGeom>
              <a:solidFill>
                <a:srgbClr val="194F90"/>
              </a:solidFill>
              <a:ln w="9190" cap="flat">
                <a:noFill/>
                <a:prstDash val="solid"/>
                <a:miter/>
              </a:ln>
            </p:spPr>
            <p:txBody>
              <a:bodyPr rtlCol="0" anchor="ctr"/>
              <a:lstStyle/>
              <a:p>
                <a:endParaRPr lang="en-US"/>
              </a:p>
            </p:txBody>
          </p:sp>
          <p:sp>
            <p:nvSpPr>
              <p:cNvPr id="15" name="Freeform: Shape 217">
                <a:extLst>
                  <a:ext uri="{FF2B5EF4-FFF2-40B4-BE49-F238E27FC236}">
                    <a16:creationId xmlns:a16="http://schemas.microsoft.com/office/drawing/2014/main" id="{F5678C24-3ACB-F939-0A68-4E92D3343CA9}"/>
                  </a:ext>
                </a:extLst>
              </p:cNvPr>
              <p:cNvSpPr/>
              <p:nvPr/>
            </p:nvSpPr>
            <p:spPr>
              <a:xfrm>
                <a:off x="290208" y="1090335"/>
                <a:ext cx="168500" cy="136141"/>
              </a:xfrm>
              <a:custGeom>
                <a:avLst/>
                <a:gdLst>
                  <a:gd name="connsiteX0" fmla="*/ 48261 w 168500"/>
                  <a:gd name="connsiteY0" fmla="*/ 100015 h 136141"/>
                  <a:gd name="connsiteX1" fmla="*/ 43389 w 168500"/>
                  <a:gd name="connsiteY1" fmla="*/ 83192 h 136141"/>
                  <a:gd name="connsiteX2" fmla="*/ 41735 w 168500"/>
                  <a:gd name="connsiteY2" fmla="*/ 64899 h 136141"/>
                  <a:gd name="connsiteX3" fmla="*/ 61683 w 168500"/>
                  <a:gd name="connsiteY3" fmla="*/ 15168 h 136141"/>
                  <a:gd name="connsiteX4" fmla="*/ 104244 w 168500"/>
                  <a:gd name="connsiteY4" fmla="*/ 0 h 136141"/>
                  <a:gd name="connsiteX5" fmla="*/ 125110 w 168500"/>
                  <a:gd name="connsiteY5" fmla="*/ 2574 h 136141"/>
                  <a:gd name="connsiteX6" fmla="*/ 141749 w 168500"/>
                  <a:gd name="connsiteY6" fmla="*/ 10755 h 136141"/>
                  <a:gd name="connsiteX7" fmla="*/ 159859 w 168500"/>
                  <a:gd name="connsiteY7" fmla="*/ 49732 h 136141"/>
                  <a:gd name="connsiteX8" fmla="*/ 159859 w 168500"/>
                  <a:gd name="connsiteY8" fmla="*/ 93213 h 136141"/>
                  <a:gd name="connsiteX9" fmla="*/ 161054 w 168500"/>
                  <a:gd name="connsiteY9" fmla="*/ 97717 h 136141"/>
                  <a:gd name="connsiteX10" fmla="*/ 166110 w 168500"/>
                  <a:gd name="connsiteY10" fmla="*/ 100107 h 136141"/>
                  <a:gd name="connsiteX11" fmla="*/ 168500 w 168500"/>
                  <a:gd name="connsiteY11" fmla="*/ 100107 h 136141"/>
                  <a:gd name="connsiteX12" fmla="*/ 168500 w 168500"/>
                  <a:gd name="connsiteY12" fmla="*/ 127777 h 136141"/>
                  <a:gd name="connsiteX13" fmla="*/ 156273 w 168500"/>
                  <a:gd name="connsiteY13" fmla="*/ 127777 h 136141"/>
                  <a:gd name="connsiteX14" fmla="*/ 135406 w 168500"/>
                  <a:gd name="connsiteY14" fmla="*/ 119135 h 136141"/>
                  <a:gd name="connsiteX15" fmla="*/ 100291 w 168500"/>
                  <a:gd name="connsiteY15" fmla="*/ 136141 h 136141"/>
                  <a:gd name="connsiteX16" fmla="*/ 60120 w 168500"/>
                  <a:gd name="connsiteY16" fmla="*/ 118584 h 136141"/>
                  <a:gd name="connsiteX17" fmla="*/ 59568 w 168500"/>
                  <a:gd name="connsiteY17" fmla="*/ 118584 h 136141"/>
                  <a:gd name="connsiteX18" fmla="*/ 52122 w 168500"/>
                  <a:gd name="connsiteY18" fmla="*/ 127777 h 136141"/>
                  <a:gd name="connsiteX19" fmla="*/ 0 w 168500"/>
                  <a:gd name="connsiteY19" fmla="*/ 127777 h 136141"/>
                  <a:gd name="connsiteX20" fmla="*/ 0 w 168500"/>
                  <a:gd name="connsiteY20" fmla="*/ 100107 h 136141"/>
                  <a:gd name="connsiteX21" fmla="*/ 48261 w 168500"/>
                  <a:gd name="connsiteY21" fmla="*/ 100107 h 136141"/>
                  <a:gd name="connsiteX22" fmla="*/ 126490 w 168500"/>
                  <a:gd name="connsiteY22" fmla="*/ 49732 h 136141"/>
                  <a:gd name="connsiteX23" fmla="*/ 120239 w 168500"/>
                  <a:gd name="connsiteY23" fmla="*/ 33369 h 136141"/>
                  <a:gd name="connsiteX24" fmla="*/ 104152 w 168500"/>
                  <a:gd name="connsiteY24" fmla="*/ 27394 h 136141"/>
                  <a:gd name="connsiteX25" fmla="*/ 82733 w 168500"/>
                  <a:gd name="connsiteY25" fmla="*/ 37689 h 136141"/>
                  <a:gd name="connsiteX26" fmla="*/ 74735 w 168500"/>
                  <a:gd name="connsiteY26" fmla="*/ 65175 h 136141"/>
                  <a:gd name="connsiteX27" fmla="*/ 82733 w 168500"/>
                  <a:gd name="connsiteY27" fmla="*/ 96246 h 136141"/>
                  <a:gd name="connsiteX28" fmla="*/ 103876 w 168500"/>
                  <a:gd name="connsiteY28" fmla="*/ 108288 h 136141"/>
                  <a:gd name="connsiteX29" fmla="*/ 115367 w 168500"/>
                  <a:gd name="connsiteY29" fmla="*/ 105346 h 136141"/>
                  <a:gd name="connsiteX30" fmla="*/ 126490 w 168500"/>
                  <a:gd name="connsiteY30" fmla="*/ 96981 h 136141"/>
                  <a:gd name="connsiteX31" fmla="*/ 126490 w 168500"/>
                  <a:gd name="connsiteY31" fmla="*/ 49732 h 136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8500" h="136141">
                    <a:moveTo>
                      <a:pt x="48261" y="100015"/>
                    </a:moveTo>
                    <a:cubicBezTo>
                      <a:pt x="46055" y="94683"/>
                      <a:pt x="44401" y="89075"/>
                      <a:pt x="43389" y="83192"/>
                    </a:cubicBezTo>
                    <a:cubicBezTo>
                      <a:pt x="42285" y="77310"/>
                      <a:pt x="41735" y="71242"/>
                      <a:pt x="41735" y="64899"/>
                    </a:cubicBezTo>
                    <a:cubicBezTo>
                      <a:pt x="41735" y="43297"/>
                      <a:pt x="48353" y="26751"/>
                      <a:pt x="61683" y="15168"/>
                    </a:cubicBezTo>
                    <a:cubicBezTo>
                      <a:pt x="72989" y="5055"/>
                      <a:pt x="87145" y="0"/>
                      <a:pt x="104244" y="0"/>
                    </a:cubicBezTo>
                    <a:cubicBezTo>
                      <a:pt x="111782" y="0"/>
                      <a:pt x="118768" y="827"/>
                      <a:pt x="125110" y="2574"/>
                    </a:cubicBezTo>
                    <a:cubicBezTo>
                      <a:pt x="131454" y="4228"/>
                      <a:pt x="136969" y="6986"/>
                      <a:pt x="141749" y="10755"/>
                    </a:cubicBezTo>
                    <a:cubicBezTo>
                      <a:pt x="153883" y="19672"/>
                      <a:pt x="159859" y="32725"/>
                      <a:pt x="159859" y="49732"/>
                    </a:cubicBezTo>
                    <a:lnTo>
                      <a:pt x="159859" y="93213"/>
                    </a:lnTo>
                    <a:cubicBezTo>
                      <a:pt x="159859" y="94591"/>
                      <a:pt x="160227" y="96062"/>
                      <a:pt x="161054" y="97717"/>
                    </a:cubicBezTo>
                    <a:cubicBezTo>
                      <a:pt x="162249" y="99279"/>
                      <a:pt x="163904" y="100107"/>
                      <a:pt x="166110" y="100107"/>
                    </a:cubicBezTo>
                    <a:lnTo>
                      <a:pt x="168500" y="100107"/>
                    </a:lnTo>
                    <a:lnTo>
                      <a:pt x="168500" y="127777"/>
                    </a:lnTo>
                    <a:lnTo>
                      <a:pt x="156273" y="127777"/>
                    </a:lnTo>
                    <a:cubicBezTo>
                      <a:pt x="148092" y="127777"/>
                      <a:pt x="141197" y="124926"/>
                      <a:pt x="135406" y="119135"/>
                    </a:cubicBezTo>
                    <a:cubicBezTo>
                      <a:pt x="126490" y="130442"/>
                      <a:pt x="114815" y="136141"/>
                      <a:pt x="100291" y="136141"/>
                    </a:cubicBezTo>
                    <a:cubicBezTo>
                      <a:pt x="84388" y="136141"/>
                      <a:pt x="71058" y="130258"/>
                      <a:pt x="60120" y="118584"/>
                    </a:cubicBezTo>
                    <a:lnTo>
                      <a:pt x="59568" y="118584"/>
                    </a:lnTo>
                    <a:lnTo>
                      <a:pt x="52122" y="127777"/>
                    </a:lnTo>
                    <a:lnTo>
                      <a:pt x="0" y="127777"/>
                    </a:lnTo>
                    <a:lnTo>
                      <a:pt x="0" y="100107"/>
                    </a:lnTo>
                    <a:lnTo>
                      <a:pt x="48261" y="100107"/>
                    </a:lnTo>
                    <a:close/>
                    <a:moveTo>
                      <a:pt x="126490" y="49732"/>
                    </a:moveTo>
                    <a:cubicBezTo>
                      <a:pt x="126490" y="43389"/>
                      <a:pt x="124375" y="37965"/>
                      <a:pt x="120239" y="33369"/>
                    </a:cubicBezTo>
                    <a:cubicBezTo>
                      <a:pt x="116654" y="29416"/>
                      <a:pt x="111322" y="27394"/>
                      <a:pt x="104152" y="27394"/>
                    </a:cubicBezTo>
                    <a:cubicBezTo>
                      <a:pt x="95235" y="27394"/>
                      <a:pt x="88065" y="30795"/>
                      <a:pt x="82733" y="37689"/>
                    </a:cubicBezTo>
                    <a:cubicBezTo>
                      <a:pt x="77402" y="44492"/>
                      <a:pt x="74735" y="53684"/>
                      <a:pt x="74735" y="65175"/>
                    </a:cubicBezTo>
                    <a:cubicBezTo>
                      <a:pt x="74735" y="77861"/>
                      <a:pt x="77402" y="88248"/>
                      <a:pt x="82733" y="96246"/>
                    </a:cubicBezTo>
                    <a:cubicBezTo>
                      <a:pt x="88065" y="104243"/>
                      <a:pt x="95143" y="108288"/>
                      <a:pt x="103876" y="108288"/>
                    </a:cubicBezTo>
                    <a:cubicBezTo>
                      <a:pt x="107828" y="108288"/>
                      <a:pt x="111690" y="107276"/>
                      <a:pt x="115367" y="105346"/>
                    </a:cubicBezTo>
                    <a:cubicBezTo>
                      <a:pt x="119044" y="103324"/>
                      <a:pt x="122720" y="100566"/>
                      <a:pt x="126490" y="96981"/>
                    </a:cubicBezTo>
                    <a:lnTo>
                      <a:pt x="126490" y="49732"/>
                    </a:lnTo>
                    <a:close/>
                  </a:path>
                </a:pathLst>
              </a:custGeom>
              <a:solidFill>
                <a:srgbClr val="194F90"/>
              </a:solidFill>
              <a:ln w="9190" cap="flat">
                <a:noFill/>
                <a:prstDash val="solid"/>
                <a:miter/>
              </a:ln>
            </p:spPr>
            <p:txBody>
              <a:bodyPr rtlCol="0" anchor="ctr"/>
              <a:lstStyle/>
              <a:p>
                <a:endParaRPr lang="en-US"/>
              </a:p>
            </p:txBody>
          </p:sp>
          <p:sp>
            <p:nvSpPr>
              <p:cNvPr id="16" name="Freeform: Shape 218">
                <a:extLst>
                  <a:ext uri="{FF2B5EF4-FFF2-40B4-BE49-F238E27FC236}">
                    <a16:creationId xmlns:a16="http://schemas.microsoft.com/office/drawing/2014/main" id="{39DC8555-8427-86E3-18B3-78C779BEF070}"/>
                  </a:ext>
                </a:extLst>
              </p:cNvPr>
              <p:cNvSpPr/>
              <p:nvPr/>
            </p:nvSpPr>
            <p:spPr>
              <a:xfrm>
                <a:off x="456502" y="1023689"/>
                <a:ext cx="81904" cy="194330"/>
              </a:xfrm>
              <a:custGeom>
                <a:avLst/>
                <a:gdLst>
                  <a:gd name="connsiteX0" fmla="*/ 81905 w 81904"/>
                  <a:gd name="connsiteY0" fmla="*/ 0 h 194330"/>
                  <a:gd name="connsiteX1" fmla="*/ 81905 w 81904"/>
                  <a:gd name="connsiteY1" fmla="*/ 164271 h 194330"/>
                  <a:gd name="connsiteX2" fmla="*/ 74459 w 81904"/>
                  <a:gd name="connsiteY2" fmla="*/ 183943 h 194330"/>
                  <a:gd name="connsiteX3" fmla="*/ 52397 w 81904"/>
                  <a:gd name="connsiteY3" fmla="*/ 194331 h 194330"/>
                  <a:gd name="connsiteX4" fmla="*/ 0 w 81904"/>
                  <a:gd name="connsiteY4" fmla="*/ 194331 h 194330"/>
                  <a:gd name="connsiteX5" fmla="*/ 0 w 81904"/>
                  <a:gd name="connsiteY5" fmla="*/ 166661 h 194330"/>
                  <a:gd name="connsiteX6" fmla="*/ 41641 w 81904"/>
                  <a:gd name="connsiteY6" fmla="*/ 166661 h 194330"/>
                  <a:gd name="connsiteX7" fmla="*/ 46974 w 81904"/>
                  <a:gd name="connsiteY7" fmla="*/ 164271 h 194330"/>
                  <a:gd name="connsiteX8" fmla="*/ 48720 w 81904"/>
                  <a:gd name="connsiteY8" fmla="*/ 159767 h 194330"/>
                  <a:gd name="connsiteX9" fmla="*/ 48720 w 81904"/>
                  <a:gd name="connsiteY9" fmla="*/ 0 h 194330"/>
                  <a:gd name="connsiteX10" fmla="*/ 81905 w 81904"/>
                  <a:gd name="connsiteY10" fmla="*/ 0 h 19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904" h="194330">
                    <a:moveTo>
                      <a:pt x="81905" y="0"/>
                    </a:moveTo>
                    <a:lnTo>
                      <a:pt x="81905" y="164271"/>
                    </a:lnTo>
                    <a:cubicBezTo>
                      <a:pt x="81905" y="172176"/>
                      <a:pt x="79423" y="178795"/>
                      <a:pt x="74459" y="183943"/>
                    </a:cubicBezTo>
                    <a:cubicBezTo>
                      <a:pt x="68668" y="190929"/>
                      <a:pt x="61406" y="194331"/>
                      <a:pt x="52397" y="194331"/>
                    </a:cubicBezTo>
                    <a:lnTo>
                      <a:pt x="0" y="194331"/>
                    </a:lnTo>
                    <a:lnTo>
                      <a:pt x="0" y="166661"/>
                    </a:lnTo>
                    <a:lnTo>
                      <a:pt x="41641" y="166661"/>
                    </a:lnTo>
                    <a:cubicBezTo>
                      <a:pt x="44032" y="166661"/>
                      <a:pt x="45779" y="165833"/>
                      <a:pt x="46974" y="164271"/>
                    </a:cubicBezTo>
                    <a:cubicBezTo>
                      <a:pt x="48169" y="163076"/>
                      <a:pt x="48720" y="161605"/>
                      <a:pt x="48720" y="159767"/>
                    </a:cubicBezTo>
                    <a:lnTo>
                      <a:pt x="48720" y="0"/>
                    </a:lnTo>
                    <a:lnTo>
                      <a:pt x="81905" y="0"/>
                    </a:lnTo>
                    <a:close/>
                  </a:path>
                </a:pathLst>
              </a:custGeom>
              <a:solidFill>
                <a:srgbClr val="194F90"/>
              </a:solidFill>
              <a:ln w="9190" cap="flat">
                <a:noFill/>
                <a:prstDash val="solid"/>
                <a:miter/>
              </a:ln>
            </p:spPr>
            <p:txBody>
              <a:bodyPr rtlCol="0" anchor="ctr"/>
              <a:lstStyle/>
              <a:p>
                <a:endParaRPr lang="en-US"/>
              </a:p>
            </p:txBody>
          </p:sp>
          <p:sp>
            <p:nvSpPr>
              <p:cNvPr id="17" name="Freeform: Shape 219">
                <a:extLst>
                  <a:ext uri="{FF2B5EF4-FFF2-40B4-BE49-F238E27FC236}">
                    <a16:creationId xmlns:a16="http://schemas.microsoft.com/office/drawing/2014/main" id="{97903642-C7CA-6D6F-7870-954E002BE520}"/>
                  </a:ext>
                </a:extLst>
              </p:cNvPr>
              <p:cNvSpPr/>
              <p:nvPr/>
            </p:nvSpPr>
            <p:spPr>
              <a:xfrm>
                <a:off x="575913" y="1023689"/>
                <a:ext cx="33000" cy="201132"/>
              </a:xfrm>
              <a:custGeom>
                <a:avLst/>
                <a:gdLst>
                  <a:gd name="connsiteX0" fmla="*/ 33001 w 33000"/>
                  <a:gd name="connsiteY0" fmla="*/ 0 h 201132"/>
                  <a:gd name="connsiteX1" fmla="*/ 33001 w 33000"/>
                  <a:gd name="connsiteY1" fmla="*/ 187436 h 201132"/>
                  <a:gd name="connsiteX2" fmla="*/ 16362 w 33000"/>
                  <a:gd name="connsiteY2" fmla="*/ 201133 h 201132"/>
                  <a:gd name="connsiteX3" fmla="*/ 0 w 33000"/>
                  <a:gd name="connsiteY3" fmla="*/ 201133 h 201132"/>
                  <a:gd name="connsiteX4" fmla="*/ 0 w 33000"/>
                  <a:gd name="connsiteY4" fmla="*/ 0 h 201132"/>
                  <a:gd name="connsiteX5" fmla="*/ 33001 w 33000"/>
                  <a:gd name="connsiteY5" fmla="*/ 0 h 20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00" h="201132">
                    <a:moveTo>
                      <a:pt x="33001" y="0"/>
                    </a:moveTo>
                    <a:lnTo>
                      <a:pt x="33001" y="187436"/>
                    </a:lnTo>
                    <a:lnTo>
                      <a:pt x="16362" y="201133"/>
                    </a:lnTo>
                    <a:lnTo>
                      <a:pt x="0" y="201133"/>
                    </a:lnTo>
                    <a:lnTo>
                      <a:pt x="0" y="0"/>
                    </a:lnTo>
                    <a:lnTo>
                      <a:pt x="33001" y="0"/>
                    </a:lnTo>
                    <a:close/>
                  </a:path>
                </a:pathLst>
              </a:custGeom>
              <a:solidFill>
                <a:srgbClr val="194F90"/>
              </a:solidFill>
              <a:ln w="9190" cap="flat">
                <a:noFill/>
                <a:prstDash val="solid"/>
                <a:miter/>
              </a:ln>
            </p:spPr>
            <p:txBody>
              <a:bodyPr rtlCol="0" anchor="ctr"/>
              <a:lstStyle/>
              <a:p>
                <a:endParaRPr lang="en-US"/>
              </a:p>
            </p:txBody>
          </p:sp>
          <p:sp>
            <p:nvSpPr>
              <p:cNvPr id="18" name="Freeform: Shape 220">
                <a:extLst>
                  <a:ext uri="{FF2B5EF4-FFF2-40B4-BE49-F238E27FC236}">
                    <a16:creationId xmlns:a16="http://schemas.microsoft.com/office/drawing/2014/main" id="{7753890C-BAFD-1C59-BAC6-3169AF8811FD}"/>
                  </a:ext>
                </a:extLst>
              </p:cNvPr>
              <p:cNvSpPr/>
              <p:nvPr/>
            </p:nvSpPr>
            <p:spPr>
              <a:xfrm>
                <a:off x="717570" y="1085922"/>
                <a:ext cx="228526" cy="132188"/>
              </a:xfrm>
              <a:custGeom>
                <a:avLst/>
                <a:gdLst>
                  <a:gd name="connsiteX0" fmla="*/ 228527 w 228526"/>
                  <a:gd name="connsiteY0" fmla="*/ 7169 h 132188"/>
                  <a:gd name="connsiteX1" fmla="*/ 228527 w 228526"/>
                  <a:gd name="connsiteY1" fmla="*/ 102129 h 132188"/>
                  <a:gd name="connsiteX2" fmla="*/ 221724 w 228526"/>
                  <a:gd name="connsiteY2" fmla="*/ 121433 h 132188"/>
                  <a:gd name="connsiteX3" fmla="*/ 199387 w 228526"/>
                  <a:gd name="connsiteY3" fmla="*/ 132189 h 132188"/>
                  <a:gd name="connsiteX4" fmla="*/ 47618 w 228526"/>
                  <a:gd name="connsiteY4" fmla="*/ 132189 h 132188"/>
                  <a:gd name="connsiteX5" fmla="*/ 17007 w 228526"/>
                  <a:gd name="connsiteY5" fmla="*/ 120881 h 132188"/>
                  <a:gd name="connsiteX6" fmla="*/ 0 w 228526"/>
                  <a:gd name="connsiteY6" fmla="*/ 83376 h 132188"/>
                  <a:gd name="connsiteX7" fmla="*/ 0 w 228526"/>
                  <a:gd name="connsiteY7" fmla="*/ 40538 h 132188"/>
                  <a:gd name="connsiteX8" fmla="*/ 16639 w 228526"/>
                  <a:gd name="connsiteY8" fmla="*/ 26842 h 132188"/>
                  <a:gd name="connsiteX9" fmla="*/ 33002 w 228526"/>
                  <a:gd name="connsiteY9" fmla="*/ 26842 h 132188"/>
                  <a:gd name="connsiteX10" fmla="*/ 33002 w 228526"/>
                  <a:gd name="connsiteY10" fmla="*/ 83376 h 132188"/>
                  <a:gd name="connsiteX11" fmla="*/ 39528 w 228526"/>
                  <a:gd name="connsiteY11" fmla="*/ 98820 h 132188"/>
                  <a:gd name="connsiteX12" fmla="*/ 54144 w 228526"/>
                  <a:gd name="connsiteY12" fmla="*/ 104427 h 132188"/>
                  <a:gd name="connsiteX13" fmla="*/ 188907 w 228526"/>
                  <a:gd name="connsiteY13" fmla="*/ 104427 h 132188"/>
                  <a:gd name="connsiteX14" fmla="*/ 195434 w 228526"/>
                  <a:gd name="connsiteY14" fmla="*/ 97625 h 132188"/>
                  <a:gd name="connsiteX15" fmla="*/ 195434 w 228526"/>
                  <a:gd name="connsiteY15" fmla="*/ 7169 h 132188"/>
                  <a:gd name="connsiteX16" fmla="*/ 228527 w 228526"/>
                  <a:gd name="connsiteY16" fmla="*/ 7169 h 132188"/>
                  <a:gd name="connsiteX17" fmla="*/ 93673 w 228526"/>
                  <a:gd name="connsiteY17" fmla="*/ 0 h 132188"/>
                  <a:gd name="connsiteX18" fmla="*/ 106358 w 228526"/>
                  <a:gd name="connsiteY18" fmla="*/ 5055 h 132188"/>
                  <a:gd name="connsiteX19" fmla="*/ 111598 w 228526"/>
                  <a:gd name="connsiteY19" fmla="*/ 17557 h 132188"/>
                  <a:gd name="connsiteX20" fmla="*/ 106358 w 228526"/>
                  <a:gd name="connsiteY20" fmla="*/ 30243 h 132188"/>
                  <a:gd name="connsiteX21" fmla="*/ 93673 w 228526"/>
                  <a:gd name="connsiteY21" fmla="*/ 35483 h 132188"/>
                  <a:gd name="connsiteX22" fmla="*/ 81630 w 228526"/>
                  <a:gd name="connsiteY22" fmla="*/ 30243 h 132188"/>
                  <a:gd name="connsiteX23" fmla="*/ 76391 w 228526"/>
                  <a:gd name="connsiteY23" fmla="*/ 17557 h 132188"/>
                  <a:gd name="connsiteX24" fmla="*/ 81630 w 228526"/>
                  <a:gd name="connsiteY24" fmla="*/ 5055 h 132188"/>
                  <a:gd name="connsiteX25" fmla="*/ 93673 w 228526"/>
                  <a:gd name="connsiteY25" fmla="*/ 0 h 132188"/>
                  <a:gd name="connsiteX26" fmla="*/ 135406 w 228526"/>
                  <a:gd name="connsiteY26" fmla="*/ 0 h 132188"/>
                  <a:gd name="connsiteX27" fmla="*/ 147633 w 228526"/>
                  <a:gd name="connsiteY27" fmla="*/ 5055 h 132188"/>
                  <a:gd name="connsiteX28" fmla="*/ 152688 w 228526"/>
                  <a:gd name="connsiteY28" fmla="*/ 17557 h 132188"/>
                  <a:gd name="connsiteX29" fmla="*/ 147633 w 228526"/>
                  <a:gd name="connsiteY29" fmla="*/ 30243 h 132188"/>
                  <a:gd name="connsiteX30" fmla="*/ 135406 w 228526"/>
                  <a:gd name="connsiteY30" fmla="*/ 35483 h 132188"/>
                  <a:gd name="connsiteX31" fmla="*/ 122904 w 228526"/>
                  <a:gd name="connsiteY31" fmla="*/ 30243 h 132188"/>
                  <a:gd name="connsiteX32" fmla="*/ 117849 w 228526"/>
                  <a:gd name="connsiteY32" fmla="*/ 17557 h 132188"/>
                  <a:gd name="connsiteX33" fmla="*/ 122904 w 228526"/>
                  <a:gd name="connsiteY33" fmla="*/ 5055 h 132188"/>
                  <a:gd name="connsiteX34" fmla="*/ 135406 w 228526"/>
                  <a:gd name="connsiteY34" fmla="*/ 0 h 1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8526" h="132188">
                    <a:moveTo>
                      <a:pt x="228527" y="7169"/>
                    </a:moveTo>
                    <a:lnTo>
                      <a:pt x="228527" y="102129"/>
                    </a:lnTo>
                    <a:cubicBezTo>
                      <a:pt x="228527" y="110311"/>
                      <a:pt x="226228" y="116745"/>
                      <a:pt x="221724" y="121433"/>
                    </a:cubicBezTo>
                    <a:cubicBezTo>
                      <a:pt x="215933" y="128604"/>
                      <a:pt x="208487" y="132189"/>
                      <a:pt x="199387" y="132189"/>
                    </a:cubicBezTo>
                    <a:lnTo>
                      <a:pt x="47618" y="132189"/>
                    </a:lnTo>
                    <a:cubicBezTo>
                      <a:pt x="35483" y="132189"/>
                      <a:pt x="25280" y="128420"/>
                      <a:pt x="17007" y="120881"/>
                    </a:cubicBezTo>
                    <a:cubicBezTo>
                      <a:pt x="5699" y="111322"/>
                      <a:pt x="0" y="98820"/>
                      <a:pt x="0" y="83376"/>
                    </a:cubicBezTo>
                    <a:lnTo>
                      <a:pt x="0" y="40538"/>
                    </a:lnTo>
                    <a:lnTo>
                      <a:pt x="16639" y="26842"/>
                    </a:lnTo>
                    <a:lnTo>
                      <a:pt x="33002" y="26842"/>
                    </a:lnTo>
                    <a:lnTo>
                      <a:pt x="33002" y="83376"/>
                    </a:lnTo>
                    <a:cubicBezTo>
                      <a:pt x="33002" y="89535"/>
                      <a:pt x="35208" y="94683"/>
                      <a:pt x="39528" y="98820"/>
                    </a:cubicBezTo>
                    <a:cubicBezTo>
                      <a:pt x="43849" y="102588"/>
                      <a:pt x="48721" y="104427"/>
                      <a:pt x="54144" y="104427"/>
                    </a:cubicBezTo>
                    <a:lnTo>
                      <a:pt x="188907" y="104427"/>
                    </a:lnTo>
                    <a:cubicBezTo>
                      <a:pt x="193228" y="104427"/>
                      <a:pt x="195434" y="102129"/>
                      <a:pt x="195434" y="97625"/>
                    </a:cubicBezTo>
                    <a:lnTo>
                      <a:pt x="195434" y="7169"/>
                    </a:lnTo>
                    <a:lnTo>
                      <a:pt x="228527" y="7169"/>
                    </a:lnTo>
                    <a:close/>
                    <a:moveTo>
                      <a:pt x="93673" y="0"/>
                    </a:moveTo>
                    <a:cubicBezTo>
                      <a:pt x="98636" y="0"/>
                      <a:pt x="102865" y="1654"/>
                      <a:pt x="106358" y="5055"/>
                    </a:cubicBezTo>
                    <a:cubicBezTo>
                      <a:pt x="109852" y="8456"/>
                      <a:pt x="111598" y="12594"/>
                      <a:pt x="111598" y="17557"/>
                    </a:cubicBezTo>
                    <a:cubicBezTo>
                      <a:pt x="111598" y="22521"/>
                      <a:pt x="109852" y="26750"/>
                      <a:pt x="106358" y="30243"/>
                    </a:cubicBezTo>
                    <a:cubicBezTo>
                      <a:pt x="102865" y="33736"/>
                      <a:pt x="98636" y="35483"/>
                      <a:pt x="93673" y="35483"/>
                    </a:cubicBezTo>
                    <a:cubicBezTo>
                      <a:pt x="89076" y="35483"/>
                      <a:pt x="85123" y="33736"/>
                      <a:pt x="81630" y="30243"/>
                    </a:cubicBezTo>
                    <a:cubicBezTo>
                      <a:pt x="78137" y="26750"/>
                      <a:pt x="76391" y="22521"/>
                      <a:pt x="76391" y="17557"/>
                    </a:cubicBezTo>
                    <a:cubicBezTo>
                      <a:pt x="76391" y="12594"/>
                      <a:pt x="78137" y="8456"/>
                      <a:pt x="81630" y="5055"/>
                    </a:cubicBezTo>
                    <a:cubicBezTo>
                      <a:pt x="85123" y="1654"/>
                      <a:pt x="89168" y="0"/>
                      <a:pt x="93673" y="0"/>
                    </a:cubicBezTo>
                    <a:close/>
                    <a:moveTo>
                      <a:pt x="135406" y="0"/>
                    </a:moveTo>
                    <a:cubicBezTo>
                      <a:pt x="140186" y="0"/>
                      <a:pt x="144232" y="1654"/>
                      <a:pt x="147633" y="5055"/>
                    </a:cubicBezTo>
                    <a:cubicBezTo>
                      <a:pt x="151034" y="8456"/>
                      <a:pt x="152688" y="12594"/>
                      <a:pt x="152688" y="17557"/>
                    </a:cubicBezTo>
                    <a:cubicBezTo>
                      <a:pt x="152688" y="22521"/>
                      <a:pt x="151034" y="26750"/>
                      <a:pt x="147633" y="30243"/>
                    </a:cubicBezTo>
                    <a:cubicBezTo>
                      <a:pt x="144232" y="33736"/>
                      <a:pt x="140186" y="35483"/>
                      <a:pt x="135406" y="35483"/>
                    </a:cubicBezTo>
                    <a:cubicBezTo>
                      <a:pt x="130443" y="35483"/>
                      <a:pt x="126306" y="33736"/>
                      <a:pt x="122904" y="30243"/>
                    </a:cubicBezTo>
                    <a:cubicBezTo>
                      <a:pt x="119503" y="26750"/>
                      <a:pt x="117849" y="22521"/>
                      <a:pt x="117849" y="17557"/>
                    </a:cubicBezTo>
                    <a:cubicBezTo>
                      <a:pt x="117849" y="12594"/>
                      <a:pt x="119503" y="8456"/>
                      <a:pt x="122904" y="5055"/>
                    </a:cubicBezTo>
                    <a:cubicBezTo>
                      <a:pt x="126213" y="1654"/>
                      <a:pt x="130443" y="0"/>
                      <a:pt x="135406" y="0"/>
                    </a:cubicBezTo>
                    <a:close/>
                  </a:path>
                </a:pathLst>
              </a:custGeom>
              <a:solidFill>
                <a:srgbClr val="194F90"/>
              </a:solidFill>
              <a:ln w="9190" cap="flat">
                <a:noFill/>
                <a:prstDash val="solid"/>
                <a:miter/>
              </a:ln>
            </p:spPr>
            <p:txBody>
              <a:bodyPr rtlCol="0" anchor="ctr"/>
              <a:lstStyle/>
              <a:p>
                <a:endParaRPr lang="en-US"/>
              </a:p>
            </p:txBody>
          </p:sp>
          <p:sp>
            <p:nvSpPr>
              <p:cNvPr id="19" name="Freeform: Shape 221">
                <a:extLst>
                  <a:ext uri="{FF2B5EF4-FFF2-40B4-BE49-F238E27FC236}">
                    <a16:creationId xmlns:a16="http://schemas.microsoft.com/office/drawing/2014/main" id="{21D97B29-4987-37C6-4483-D279FF7B3E55}"/>
                  </a:ext>
                </a:extLst>
              </p:cNvPr>
              <p:cNvSpPr/>
              <p:nvPr/>
            </p:nvSpPr>
            <p:spPr>
              <a:xfrm>
                <a:off x="983879" y="1023689"/>
                <a:ext cx="46973" cy="194330"/>
              </a:xfrm>
              <a:custGeom>
                <a:avLst/>
                <a:gdLst>
                  <a:gd name="connsiteX0" fmla="*/ 33001 w 46973"/>
                  <a:gd name="connsiteY0" fmla="*/ 0 h 194330"/>
                  <a:gd name="connsiteX1" fmla="*/ 33001 w 46973"/>
                  <a:gd name="connsiteY1" fmla="*/ 159767 h 194330"/>
                  <a:gd name="connsiteX2" fmla="*/ 34747 w 46973"/>
                  <a:gd name="connsiteY2" fmla="*/ 164271 h 194330"/>
                  <a:gd name="connsiteX3" fmla="*/ 39803 w 46973"/>
                  <a:gd name="connsiteY3" fmla="*/ 166661 h 194330"/>
                  <a:gd name="connsiteX4" fmla="*/ 46974 w 46973"/>
                  <a:gd name="connsiteY4" fmla="*/ 166661 h 194330"/>
                  <a:gd name="connsiteX5" fmla="*/ 46974 w 46973"/>
                  <a:gd name="connsiteY5" fmla="*/ 194331 h 194330"/>
                  <a:gd name="connsiteX6" fmla="*/ 29140 w 46973"/>
                  <a:gd name="connsiteY6" fmla="*/ 194331 h 194330"/>
                  <a:gd name="connsiteX7" fmla="*/ 9836 w 46973"/>
                  <a:gd name="connsiteY7" fmla="*/ 186333 h 194330"/>
                  <a:gd name="connsiteX8" fmla="*/ 0 w 46973"/>
                  <a:gd name="connsiteY8" fmla="*/ 164271 h 194330"/>
                  <a:gd name="connsiteX9" fmla="*/ 0 w 46973"/>
                  <a:gd name="connsiteY9" fmla="*/ 0 h 194330"/>
                  <a:gd name="connsiteX10" fmla="*/ 33001 w 46973"/>
                  <a:gd name="connsiteY10" fmla="*/ 0 h 19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73" h="194330">
                    <a:moveTo>
                      <a:pt x="33001" y="0"/>
                    </a:moveTo>
                    <a:lnTo>
                      <a:pt x="33001" y="159767"/>
                    </a:lnTo>
                    <a:cubicBezTo>
                      <a:pt x="33001" y="161513"/>
                      <a:pt x="33552" y="163076"/>
                      <a:pt x="34747" y="164271"/>
                    </a:cubicBezTo>
                    <a:cubicBezTo>
                      <a:pt x="35758" y="165833"/>
                      <a:pt x="37413" y="166661"/>
                      <a:pt x="39803" y="166661"/>
                    </a:cubicBezTo>
                    <a:lnTo>
                      <a:pt x="46974" y="166661"/>
                    </a:lnTo>
                    <a:lnTo>
                      <a:pt x="46974" y="194331"/>
                    </a:lnTo>
                    <a:lnTo>
                      <a:pt x="29140" y="194331"/>
                    </a:lnTo>
                    <a:cubicBezTo>
                      <a:pt x="21786" y="194331"/>
                      <a:pt x="15351" y="191664"/>
                      <a:pt x="9836" y="186333"/>
                    </a:cubicBezTo>
                    <a:cubicBezTo>
                      <a:pt x="3309" y="180817"/>
                      <a:pt x="0" y="173463"/>
                      <a:pt x="0" y="164271"/>
                    </a:cubicBezTo>
                    <a:lnTo>
                      <a:pt x="0" y="0"/>
                    </a:lnTo>
                    <a:lnTo>
                      <a:pt x="33001" y="0"/>
                    </a:lnTo>
                    <a:close/>
                  </a:path>
                </a:pathLst>
              </a:custGeom>
              <a:solidFill>
                <a:srgbClr val="194F90"/>
              </a:solidFill>
              <a:ln w="9190" cap="flat">
                <a:noFill/>
                <a:prstDash val="solid"/>
                <a:miter/>
              </a:ln>
            </p:spPr>
            <p:txBody>
              <a:bodyPr rtlCol="0" anchor="ctr"/>
              <a:lstStyle/>
              <a:p>
                <a:endParaRPr lang="en-US"/>
              </a:p>
            </p:txBody>
          </p:sp>
          <p:sp>
            <p:nvSpPr>
              <p:cNvPr id="20" name="Freeform: Shape 222">
                <a:extLst>
                  <a:ext uri="{FF2B5EF4-FFF2-40B4-BE49-F238E27FC236}">
                    <a16:creationId xmlns:a16="http://schemas.microsoft.com/office/drawing/2014/main" id="{04FAD818-910B-30E5-5F99-B7203D7606E9}"/>
                  </a:ext>
                </a:extLst>
              </p:cNvPr>
              <p:cNvSpPr/>
              <p:nvPr/>
            </p:nvSpPr>
            <p:spPr>
              <a:xfrm>
                <a:off x="1028738" y="1093092"/>
                <a:ext cx="95877" cy="180082"/>
              </a:xfrm>
              <a:custGeom>
                <a:avLst/>
                <a:gdLst>
                  <a:gd name="connsiteX0" fmla="*/ 81905 w 95877"/>
                  <a:gd name="connsiteY0" fmla="*/ 0 h 180082"/>
                  <a:gd name="connsiteX1" fmla="*/ 81905 w 95877"/>
                  <a:gd name="connsiteY1" fmla="*/ 93121 h 180082"/>
                  <a:gd name="connsiteX2" fmla="*/ 81905 w 95877"/>
                  <a:gd name="connsiteY2" fmla="*/ 97258 h 180082"/>
                  <a:gd name="connsiteX3" fmla="*/ 95878 w 95877"/>
                  <a:gd name="connsiteY3" fmla="*/ 97258 h 180082"/>
                  <a:gd name="connsiteX4" fmla="*/ 95878 w 95877"/>
                  <a:gd name="connsiteY4" fmla="*/ 124928 h 180082"/>
                  <a:gd name="connsiteX5" fmla="*/ 86042 w 95877"/>
                  <a:gd name="connsiteY5" fmla="*/ 124928 h 180082"/>
                  <a:gd name="connsiteX6" fmla="*/ 75929 w 95877"/>
                  <a:gd name="connsiteY6" fmla="*/ 113896 h 180082"/>
                  <a:gd name="connsiteX7" fmla="*/ 75654 w 95877"/>
                  <a:gd name="connsiteY7" fmla="*/ 113896 h 180082"/>
                  <a:gd name="connsiteX8" fmla="*/ 52397 w 95877"/>
                  <a:gd name="connsiteY8" fmla="*/ 124928 h 180082"/>
                  <a:gd name="connsiteX9" fmla="*/ 0 w 95877"/>
                  <a:gd name="connsiteY9" fmla="*/ 124928 h 180082"/>
                  <a:gd name="connsiteX10" fmla="*/ 0 w 95877"/>
                  <a:gd name="connsiteY10" fmla="*/ 97258 h 180082"/>
                  <a:gd name="connsiteX11" fmla="*/ 41090 w 95877"/>
                  <a:gd name="connsiteY11" fmla="*/ 97258 h 180082"/>
                  <a:gd name="connsiteX12" fmla="*/ 46698 w 95877"/>
                  <a:gd name="connsiteY12" fmla="*/ 94868 h 180082"/>
                  <a:gd name="connsiteX13" fmla="*/ 48812 w 95877"/>
                  <a:gd name="connsiteY13" fmla="*/ 89535 h 180082"/>
                  <a:gd name="connsiteX14" fmla="*/ 48812 w 95877"/>
                  <a:gd name="connsiteY14" fmla="*/ 0 h 180082"/>
                  <a:gd name="connsiteX15" fmla="*/ 81905 w 95877"/>
                  <a:gd name="connsiteY15" fmla="*/ 0 h 180082"/>
                  <a:gd name="connsiteX16" fmla="*/ 22981 w 95877"/>
                  <a:gd name="connsiteY16" fmla="*/ 144600 h 180082"/>
                  <a:gd name="connsiteX17" fmla="*/ 35483 w 95877"/>
                  <a:gd name="connsiteY17" fmla="*/ 149839 h 180082"/>
                  <a:gd name="connsiteX18" fmla="*/ 40538 w 95877"/>
                  <a:gd name="connsiteY18" fmla="*/ 162525 h 180082"/>
                  <a:gd name="connsiteX19" fmla="*/ 35483 w 95877"/>
                  <a:gd name="connsiteY19" fmla="*/ 174842 h 180082"/>
                  <a:gd name="connsiteX20" fmla="*/ 22981 w 95877"/>
                  <a:gd name="connsiteY20" fmla="*/ 180083 h 180082"/>
                  <a:gd name="connsiteX21" fmla="*/ 10296 w 95877"/>
                  <a:gd name="connsiteY21" fmla="*/ 174842 h 180082"/>
                  <a:gd name="connsiteX22" fmla="*/ 5055 w 95877"/>
                  <a:gd name="connsiteY22" fmla="*/ 162525 h 180082"/>
                  <a:gd name="connsiteX23" fmla="*/ 10296 w 95877"/>
                  <a:gd name="connsiteY23" fmla="*/ 149839 h 180082"/>
                  <a:gd name="connsiteX24" fmla="*/ 22981 w 95877"/>
                  <a:gd name="connsiteY24" fmla="*/ 144600 h 180082"/>
                  <a:gd name="connsiteX25" fmla="*/ 64072 w 95877"/>
                  <a:gd name="connsiteY25" fmla="*/ 144600 h 180082"/>
                  <a:gd name="connsiteX26" fmla="*/ 76850 w 95877"/>
                  <a:gd name="connsiteY26" fmla="*/ 149839 h 180082"/>
                  <a:gd name="connsiteX27" fmla="*/ 81905 w 95877"/>
                  <a:gd name="connsiteY27" fmla="*/ 162525 h 180082"/>
                  <a:gd name="connsiteX28" fmla="*/ 76850 w 95877"/>
                  <a:gd name="connsiteY28" fmla="*/ 174842 h 180082"/>
                  <a:gd name="connsiteX29" fmla="*/ 64072 w 95877"/>
                  <a:gd name="connsiteY29" fmla="*/ 180083 h 180082"/>
                  <a:gd name="connsiteX30" fmla="*/ 52029 w 95877"/>
                  <a:gd name="connsiteY30" fmla="*/ 174842 h 180082"/>
                  <a:gd name="connsiteX31" fmla="*/ 47157 w 95877"/>
                  <a:gd name="connsiteY31" fmla="*/ 162525 h 180082"/>
                  <a:gd name="connsiteX32" fmla="*/ 52029 w 95877"/>
                  <a:gd name="connsiteY32" fmla="*/ 149839 h 180082"/>
                  <a:gd name="connsiteX33" fmla="*/ 64072 w 95877"/>
                  <a:gd name="connsiteY33" fmla="*/ 144600 h 18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5877" h="180082">
                    <a:moveTo>
                      <a:pt x="81905" y="0"/>
                    </a:moveTo>
                    <a:lnTo>
                      <a:pt x="81905" y="93121"/>
                    </a:lnTo>
                    <a:lnTo>
                      <a:pt x="81905" y="97258"/>
                    </a:lnTo>
                    <a:lnTo>
                      <a:pt x="95878" y="97258"/>
                    </a:lnTo>
                    <a:lnTo>
                      <a:pt x="95878" y="124928"/>
                    </a:lnTo>
                    <a:lnTo>
                      <a:pt x="86042" y="124928"/>
                    </a:lnTo>
                    <a:lnTo>
                      <a:pt x="75929" y="113896"/>
                    </a:lnTo>
                    <a:lnTo>
                      <a:pt x="75654" y="113896"/>
                    </a:lnTo>
                    <a:cubicBezTo>
                      <a:pt x="69127" y="121250"/>
                      <a:pt x="61406" y="124928"/>
                      <a:pt x="52397" y="124928"/>
                    </a:cubicBezTo>
                    <a:lnTo>
                      <a:pt x="0" y="124928"/>
                    </a:lnTo>
                    <a:lnTo>
                      <a:pt x="0" y="97258"/>
                    </a:lnTo>
                    <a:lnTo>
                      <a:pt x="41090" y="97258"/>
                    </a:lnTo>
                    <a:cubicBezTo>
                      <a:pt x="43665" y="97258"/>
                      <a:pt x="45595" y="96430"/>
                      <a:pt x="46698" y="94868"/>
                    </a:cubicBezTo>
                    <a:cubicBezTo>
                      <a:pt x="48077" y="93489"/>
                      <a:pt x="48812" y="91651"/>
                      <a:pt x="48812" y="89535"/>
                    </a:cubicBezTo>
                    <a:lnTo>
                      <a:pt x="48812" y="0"/>
                    </a:lnTo>
                    <a:lnTo>
                      <a:pt x="81905" y="0"/>
                    </a:lnTo>
                    <a:close/>
                    <a:moveTo>
                      <a:pt x="22981" y="144600"/>
                    </a:moveTo>
                    <a:cubicBezTo>
                      <a:pt x="27945" y="144600"/>
                      <a:pt x="32082" y="146346"/>
                      <a:pt x="35483" y="149839"/>
                    </a:cubicBezTo>
                    <a:cubicBezTo>
                      <a:pt x="38884" y="153332"/>
                      <a:pt x="40538" y="157560"/>
                      <a:pt x="40538" y="162525"/>
                    </a:cubicBezTo>
                    <a:cubicBezTo>
                      <a:pt x="40538" y="167305"/>
                      <a:pt x="38884" y="171441"/>
                      <a:pt x="35483" y="174842"/>
                    </a:cubicBezTo>
                    <a:cubicBezTo>
                      <a:pt x="32082" y="178336"/>
                      <a:pt x="27945" y="180083"/>
                      <a:pt x="22981" y="180083"/>
                    </a:cubicBezTo>
                    <a:cubicBezTo>
                      <a:pt x="18017" y="180083"/>
                      <a:pt x="13789" y="178336"/>
                      <a:pt x="10296" y="174842"/>
                    </a:cubicBezTo>
                    <a:cubicBezTo>
                      <a:pt x="6802" y="171349"/>
                      <a:pt x="5055" y="167213"/>
                      <a:pt x="5055" y="162525"/>
                    </a:cubicBezTo>
                    <a:cubicBezTo>
                      <a:pt x="5055" y="157560"/>
                      <a:pt x="6802" y="153332"/>
                      <a:pt x="10296" y="149839"/>
                    </a:cubicBezTo>
                    <a:cubicBezTo>
                      <a:pt x="13789" y="146346"/>
                      <a:pt x="18017" y="144600"/>
                      <a:pt x="22981" y="144600"/>
                    </a:cubicBezTo>
                    <a:close/>
                    <a:moveTo>
                      <a:pt x="64072" y="144600"/>
                    </a:moveTo>
                    <a:cubicBezTo>
                      <a:pt x="69219" y="144600"/>
                      <a:pt x="73448" y="146346"/>
                      <a:pt x="76850" y="149839"/>
                    </a:cubicBezTo>
                    <a:cubicBezTo>
                      <a:pt x="80251" y="153332"/>
                      <a:pt x="81905" y="157560"/>
                      <a:pt x="81905" y="162525"/>
                    </a:cubicBezTo>
                    <a:cubicBezTo>
                      <a:pt x="81905" y="167305"/>
                      <a:pt x="80251" y="171441"/>
                      <a:pt x="76850" y="174842"/>
                    </a:cubicBezTo>
                    <a:cubicBezTo>
                      <a:pt x="73448" y="178336"/>
                      <a:pt x="69219" y="180083"/>
                      <a:pt x="64072" y="180083"/>
                    </a:cubicBezTo>
                    <a:cubicBezTo>
                      <a:pt x="59291" y="180083"/>
                      <a:pt x="55338" y="178336"/>
                      <a:pt x="52029" y="174842"/>
                    </a:cubicBezTo>
                    <a:cubicBezTo>
                      <a:pt x="48720" y="171349"/>
                      <a:pt x="47157" y="167213"/>
                      <a:pt x="47157" y="162525"/>
                    </a:cubicBezTo>
                    <a:cubicBezTo>
                      <a:pt x="47157" y="157560"/>
                      <a:pt x="48812" y="153332"/>
                      <a:pt x="52029" y="149839"/>
                    </a:cubicBezTo>
                    <a:cubicBezTo>
                      <a:pt x="55246" y="146346"/>
                      <a:pt x="59291" y="144600"/>
                      <a:pt x="64072" y="144600"/>
                    </a:cubicBezTo>
                    <a:close/>
                  </a:path>
                </a:pathLst>
              </a:custGeom>
              <a:solidFill>
                <a:srgbClr val="194F90"/>
              </a:solidFill>
              <a:ln w="9190" cap="flat">
                <a:noFill/>
                <a:prstDash val="solid"/>
                <a:miter/>
              </a:ln>
            </p:spPr>
            <p:txBody>
              <a:bodyPr rtlCol="0" anchor="ctr"/>
              <a:lstStyle/>
              <a:p>
                <a:endParaRPr lang="en-US"/>
              </a:p>
            </p:txBody>
          </p:sp>
          <p:sp>
            <p:nvSpPr>
              <p:cNvPr id="21" name="Freeform: Shape 223">
                <a:extLst>
                  <a:ext uri="{FF2B5EF4-FFF2-40B4-BE49-F238E27FC236}">
                    <a16:creationId xmlns:a16="http://schemas.microsoft.com/office/drawing/2014/main" id="{C87AAC41-F8E0-5AFE-8946-2C9230ADDAF8}"/>
                  </a:ext>
                </a:extLst>
              </p:cNvPr>
              <p:cNvSpPr/>
              <p:nvPr/>
            </p:nvSpPr>
            <p:spPr>
              <a:xfrm>
                <a:off x="1122502" y="1033524"/>
                <a:ext cx="95877" cy="184495"/>
              </a:xfrm>
              <a:custGeom>
                <a:avLst/>
                <a:gdLst>
                  <a:gd name="connsiteX0" fmla="*/ 81906 w 95877"/>
                  <a:gd name="connsiteY0" fmla="*/ 59568 h 184495"/>
                  <a:gd name="connsiteX1" fmla="*/ 81906 w 95877"/>
                  <a:gd name="connsiteY1" fmla="*/ 152688 h 184495"/>
                  <a:gd name="connsiteX2" fmla="*/ 81906 w 95877"/>
                  <a:gd name="connsiteY2" fmla="*/ 156825 h 184495"/>
                  <a:gd name="connsiteX3" fmla="*/ 95878 w 95877"/>
                  <a:gd name="connsiteY3" fmla="*/ 156825 h 184495"/>
                  <a:gd name="connsiteX4" fmla="*/ 95878 w 95877"/>
                  <a:gd name="connsiteY4" fmla="*/ 184495 h 184495"/>
                  <a:gd name="connsiteX5" fmla="*/ 86042 w 95877"/>
                  <a:gd name="connsiteY5" fmla="*/ 184495 h 184495"/>
                  <a:gd name="connsiteX6" fmla="*/ 75931 w 95877"/>
                  <a:gd name="connsiteY6" fmla="*/ 173463 h 184495"/>
                  <a:gd name="connsiteX7" fmla="*/ 75654 w 95877"/>
                  <a:gd name="connsiteY7" fmla="*/ 173463 h 184495"/>
                  <a:gd name="connsiteX8" fmla="*/ 52397 w 95877"/>
                  <a:gd name="connsiteY8" fmla="*/ 184495 h 184495"/>
                  <a:gd name="connsiteX9" fmla="*/ 0 w 95877"/>
                  <a:gd name="connsiteY9" fmla="*/ 184495 h 184495"/>
                  <a:gd name="connsiteX10" fmla="*/ 0 w 95877"/>
                  <a:gd name="connsiteY10" fmla="*/ 156825 h 184495"/>
                  <a:gd name="connsiteX11" fmla="*/ 41090 w 95877"/>
                  <a:gd name="connsiteY11" fmla="*/ 156825 h 184495"/>
                  <a:gd name="connsiteX12" fmla="*/ 46790 w 95877"/>
                  <a:gd name="connsiteY12" fmla="*/ 154435 h 184495"/>
                  <a:gd name="connsiteX13" fmla="*/ 48904 w 95877"/>
                  <a:gd name="connsiteY13" fmla="*/ 149103 h 184495"/>
                  <a:gd name="connsiteX14" fmla="*/ 48904 w 95877"/>
                  <a:gd name="connsiteY14" fmla="*/ 59568 h 184495"/>
                  <a:gd name="connsiteX15" fmla="*/ 81906 w 95877"/>
                  <a:gd name="connsiteY15" fmla="*/ 59568 h 184495"/>
                  <a:gd name="connsiteX16" fmla="*/ 65175 w 95877"/>
                  <a:gd name="connsiteY16" fmla="*/ 0 h 184495"/>
                  <a:gd name="connsiteX17" fmla="*/ 77861 w 95877"/>
                  <a:gd name="connsiteY17" fmla="*/ 5240 h 184495"/>
                  <a:gd name="connsiteX18" fmla="*/ 83101 w 95877"/>
                  <a:gd name="connsiteY18" fmla="*/ 17558 h 184495"/>
                  <a:gd name="connsiteX19" fmla="*/ 77861 w 95877"/>
                  <a:gd name="connsiteY19" fmla="*/ 29876 h 184495"/>
                  <a:gd name="connsiteX20" fmla="*/ 65175 w 95877"/>
                  <a:gd name="connsiteY20" fmla="*/ 35116 h 184495"/>
                  <a:gd name="connsiteX21" fmla="*/ 52857 w 95877"/>
                  <a:gd name="connsiteY21" fmla="*/ 29876 h 184495"/>
                  <a:gd name="connsiteX22" fmla="*/ 47617 w 95877"/>
                  <a:gd name="connsiteY22" fmla="*/ 17558 h 184495"/>
                  <a:gd name="connsiteX23" fmla="*/ 52857 w 95877"/>
                  <a:gd name="connsiteY23" fmla="*/ 5240 h 184495"/>
                  <a:gd name="connsiteX24" fmla="*/ 65175 w 95877"/>
                  <a:gd name="connsiteY24" fmla="*/ 0 h 184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877" h="184495">
                    <a:moveTo>
                      <a:pt x="81906" y="59568"/>
                    </a:moveTo>
                    <a:lnTo>
                      <a:pt x="81906" y="152688"/>
                    </a:lnTo>
                    <a:lnTo>
                      <a:pt x="81906" y="156825"/>
                    </a:lnTo>
                    <a:lnTo>
                      <a:pt x="95878" y="156825"/>
                    </a:lnTo>
                    <a:lnTo>
                      <a:pt x="95878" y="184495"/>
                    </a:lnTo>
                    <a:lnTo>
                      <a:pt x="86042" y="184495"/>
                    </a:lnTo>
                    <a:lnTo>
                      <a:pt x="75931" y="173463"/>
                    </a:lnTo>
                    <a:lnTo>
                      <a:pt x="75654" y="173463"/>
                    </a:lnTo>
                    <a:cubicBezTo>
                      <a:pt x="69128" y="180818"/>
                      <a:pt x="61406" y="184495"/>
                      <a:pt x="52397" y="184495"/>
                    </a:cubicBezTo>
                    <a:lnTo>
                      <a:pt x="0" y="184495"/>
                    </a:lnTo>
                    <a:lnTo>
                      <a:pt x="0" y="156825"/>
                    </a:lnTo>
                    <a:lnTo>
                      <a:pt x="41090" y="156825"/>
                    </a:lnTo>
                    <a:cubicBezTo>
                      <a:pt x="43665" y="156825"/>
                      <a:pt x="45595" y="155997"/>
                      <a:pt x="46790" y="154435"/>
                    </a:cubicBezTo>
                    <a:cubicBezTo>
                      <a:pt x="48169" y="153056"/>
                      <a:pt x="48904" y="151218"/>
                      <a:pt x="48904" y="149103"/>
                    </a:cubicBezTo>
                    <a:lnTo>
                      <a:pt x="48904" y="59568"/>
                    </a:lnTo>
                    <a:lnTo>
                      <a:pt x="81906" y="59568"/>
                    </a:lnTo>
                    <a:close/>
                    <a:moveTo>
                      <a:pt x="65175" y="0"/>
                    </a:moveTo>
                    <a:cubicBezTo>
                      <a:pt x="70139" y="0"/>
                      <a:pt x="74367" y="1747"/>
                      <a:pt x="77861" y="5240"/>
                    </a:cubicBezTo>
                    <a:cubicBezTo>
                      <a:pt x="81354" y="8734"/>
                      <a:pt x="83101" y="12870"/>
                      <a:pt x="83101" y="17558"/>
                    </a:cubicBezTo>
                    <a:cubicBezTo>
                      <a:pt x="83101" y="22246"/>
                      <a:pt x="81354" y="26475"/>
                      <a:pt x="77861" y="29876"/>
                    </a:cubicBezTo>
                    <a:cubicBezTo>
                      <a:pt x="74367" y="33369"/>
                      <a:pt x="70139" y="35116"/>
                      <a:pt x="65175" y="35116"/>
                    </a:cubicBezTo>
                    <a:cubicBezTo>
                      <a:pt x="60395" y="35116"/>
                      <a:pt x="56258" y="33369"/>
                      <a:pt x="52857" y="29876"/>
                    </a:cubicBezTo>
                    <a:cubicBezTo>
                      <a:pt x="49364" y="26383"/>
                      <a:pt x="47617" y="22246"/>
                      <a:pt x="47617" y="17558"/>
                    </a:cubicBezTo>
                    <a:cubicBezTo>
                      <a:pt x="47617" y="12870"/>
                      <a:pt x="49364" y="8642"/>
                      <a:pt x="52857" y="5240"/>
                    </a:cubicBezTo>
                    <a:cubicBezTo>
                      <a:pt x="56350" y="1747"/>
                      <a:pt x="60395" y="0"/>
                      <a:pt x="65175" y="0"/>
                    </a:cubicBezTo>
                    <a:close/>
                  </a:path>
                </a:pathLst>
              </a:custGeom>
              <a:solidFill>
                <a:srgbClr val="194F90"/>
              </a:solidFill>
              <a:ln w="9190" cap="flat">
                <a:noFill/>
                <a:prstDash val="solid"/>
                <a:miter/>
              </a:ln>
            </p:spPr>
            <p:txBody>
              <a:bodyPr rtlCol="0" anchor="ctr"/>
              <a:lstStyle/>
              <a:p>
                <a:endParaRPr lang="en-US"/>
              </a:p>
            </p:txBody>
          </p:sp>
          <p:sp>
            <p:nvSpPr>
              <p:cNvPr id="22" name="Freeform: Shape 224">
                <a:extLst>
                  <a:ext uri="{FF2B5EF4-FFF2-40B4-BE49-F238E27FC236}">
                    <a16:creationId xmlns:a16="http://schemas.microsoft.com/office/drawing/2014/main" id="{7D974975-FF49-030B-06A6-B6FF0FF59824}"/>
                  </a:ext>
                </a:extLst>
              </p:cNvPr>
              <p:cNvSpPr/>
              <p:nvPr/>
            </p:nvSpPr>
            <p:spPr>
              <a:xfrm>
                <a:off x="1216449" y="1033524"/>
                <a:ext cx="168590" cy="184403"/>
              </a:xfrm>
              <a:custGeom>
                <a:avLst/>
                <a:gdLst>
                  <a:gd name="connsiteX0" fmla="*/ 53960 w 168590"/>
                  <a:gd name="connsiteY0" fmla="*/ 156825 h 184403"/>
                  <a:gd name="connsiteX1" fmla="*/ 44768 w 168590"/>
                  <a:gd name="connsiteY1" fmla="*/ 138807 h 184403"/>
                  <a:gd name="connsiteX2" fmla="*/ 41458 w 168590"/>
                  <a:gd name="connsiteY2" fmla="*/ 117205 h 184403"/>
                  <a:gd name="connsiteX3" fmla="*/ 52214 w 168590"/>
                  <a:gd name="connsiteY3" fmla="*/ 81171 h 184403"/>
                  <a:gd name="connsiteX4" fmla="*/ 101578 w 168590"/>
                  <a:gd name="connsiteY4" fmla="*/ 56442 h 184403"/>
                  <a:gd name="connsiteX5" fmla="*/ 142669 w 168590"/>
                  <a:gd name="connsiteY5" fmla="*/ 71610 h 184403"/>
                  <a:gd name="connsiteX6" fmla="*/ 161697 w 168590"/>
                  <a:gd name="connsiteY6" fmla="*/ 117113 h 184403"/>
                  <a:gd name="connsiteX7" fmla="*/ 149839 w 168590"/>
                  <a:gd name="connsiteY7" fmla="*/ 156733 h 184403"/>
                  <a:gd name="connsiteX8" fmla="*/ 168591 w 168590"/>
                  <a:gd name="connsiteY8" fmla="*/ 156733 h 184403"/>
                  <a:gd name="connsiteX9" fmla="*/ 168591 w 168590"/>
                  <a:gd name="connsiteY9" fmla="*/ 184403 h 184403"/>
                  <a:gd name="connsiteX10" fmla="*/ 127869 w 168590"/>
                  <a:gd name="connsiteY10" fmla="*/ 184403 h 184403"/>
                  <a:gd name="connsiteX11" fmla="*/ 102313 w 168590"/>
                  <a:gd name="connsiteY11" fmla="*/ 180818 h 184403"/>
                  <a:gd name="connsiteX12" fmla="*/ 101118 w 168590"/>
                  <a:gd name="connsiteY12" fmla="*/ 180818 h 184403"/>
                  <a:gd name="connsiteX13" fmla="*/ 75562 w 168590"/>
                  <a:gd name="connsiteY13" fmla="*/ 184403 h 184403"/>
                  <a:gd name="connsiteX14" fmla="*/ 0 w 168590"/>
                  <a:gd name="connsiteY14" fmla="*/ 184403 h 184403"/>
                  <a:gd name="connsiteX15" fmla="*/ 0 w 168590"/>
                  <a:gd name="connsiteY15" fmla="*/ 156733 h 184403"/>
                  <a:gd name="connsiteX16" fmla="*/ 53960 w 168590"/>
                  <a:gd name="connsiteY16" fmla="*/ 156733 h 184403"/>
                  <a:gd name="connsiteX17" fmla="*/ 81630 w 168590"/>
                  <a:gd name="connsiteY17" fmla="*/ 0 h 184403"/>
                  <a:gd name="connsiteX18" fmla="*/ 93948 w 168590"/>
                  <a:gd name="connsiteY18" fmla="*/ 5240 h 184403"/>
                  <a:gd name="connsiteX19" fmla="*/ 99188 w 168590"/>
                  <a:gd name="connsiteY19" fmla="*/ 17558 h 184403"/>
                  <a:gd name="connsiteX20" fmla="*/ 93948 w 168590"/>
                  <a:gd name="connsiteY20" fmla="*/ 29876 h 184403"/>
                  <a:gd name="connsiteX21" fmla="*/ 81630 w 168590"/>
                  <a:gd name="connsiteY21" fmla="*/ 35116 h 184403"/>
                  <a:gd name="connsiteX22" fmla="*/ 69312 w 168590"/>
                  <a:gd name="connsiteY22" fmla="*/ 29876 h 184403"/>
                  <a:gd name="connsiteX23" fmla="*/ 64072 w 168590"/>
                  <a:gd name="connsiteY23" fmla="*/ 17558 h 184403"/>
                  <a:gd name="connsiteX24" fmla="*/ 69312 w 168590"/>
                  <a:gd name="connsiteY24" fmla="*/ 5240 h 184403"/>
                  <a:gd name="connsiteX25" fmla="*/ 81630 w 168590"/>
                  <a:gd name="connsiteY25" fmla="*/ 0 h 184403"/>
                  <a:gd name="connsiteX26" fmla="*/ 101578 w 168590"/>
                  <a:gd name="connsiteY26" fmla="*/ 156549 h 184403"/>
                  <a:gd name="connsiteX27" fmla="*/ 121342 w 168590"/>
                  <a:gd name="connsiteY27" fmla="*/ 145243 h 184403"/>
                  <a:gd name="connsiteX28" fmla="*/ 128604 w 168590"/>
                  <a:gd name="connsiteY28" fmla="*/ 119963 h 184403"/>
                  <a:gd name="connsiteX29" fmla="*/ 121342 w 168590"/>
                  <a:gd name="connsiteY29" fmla="*/ 93948 h 184403"/>
                  <a:gd name="connsiteX30" fmla="*/ 101578 w 168590"/>
                  <a:gd name="connsiteY30" fmla="*/ 84296 h 184403"/>
                  <a:gd name="connsiteX31" fmla="*/ 81814 w 168590"/>
                  <a:gd name="connsiteY31" fmla="*/ 93948 h 184403"/>
                  <a:gd name="connsiteX32" fmla="*/ 74551 w 168590"/>
                  <a:gd name="connsiteY32" fmla="*/ 119963 h 184403"/>
                  <a:gd name="connsiteX33" fmla="*/ 81814 w 168590"/>
                  <a:gd name="connsiteY33" fmla="*/ 145243 h 184403"/>
                  <a:gd name="connsiteX34" fmla="*/ 101578 w 168590"/>
                  <a:gd name="connsiteY34" fmla="*/ 156549 h 184403"/>
                  <a:gd name="connsiteX35" fmla="*/ 122996 w 168590"/>
                  <a:gd name="connsiteY35" fmla="*/ 0 h 184403"/>
                  <a:gd name="connsiteX36" fmla="*/ 135314 w 168590"/>
                  <a:gd name="connsiteY36" fmla="*/ 5240 h 184403"/>
                  <a:gd name="connsiteX37" fmla="*/ 140186 w 168590"/>
                  <a:gd name="connsiteY37" fmla="*/ 17558 h 184403"/>
                  <a:gd name="connsiteX38" fmla="*/ 135314 w 168590"/>
                  <a:gd name="connsiteY38" fmla="*/ 29876 h 184403"/>
                  <a:gd name="connsiteX39" fmla="*/ 122996 w 168590"/>
                  <a:gd name="connsiteY39" fmla="*/ 35116 h 184403"/>
                  <a:gd name="connsiteX40" fmla="*/ 110311 w 168590"/>
                  <a:gd name="connsiteY40" fmla="*/ 30060 h 184403"/>
                  <a:gd name="connsiteX41" fmla="*/ 105438 w 168590"/>
                  <a:gd name="connsiteY41" fmla="*/ 17558 h 184403"/>
                  <a:gd name="connsiteX42" fmla="*/ 110311 w 168590"/>
                  <a:gd name="connsiteY42" fmla="*/ 5240 h 184403"/>
                  <a:gd name="connsiteX43" fmla="*/ 122996 w 168590"/>
                  <a:gd name="connsiteY43" fmla="*/ 0 h 184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68590" h="184403">
                    <a:moveTo>
                      <a:pt x="53960" y="156825"/>
                    </a:moveTo>
                    <a:cubicBezTo>
                      <a:pt x="50008" y="151310"/>
                      <a:pt x="46882" y="145243"/>
                      <a:pt x="44768" y="138807"/>
                    </a:cubicBezTo>
                    <a:cubicBezTo>
                      <a:pt x="42562" y="132373"/>
                      <a:pt x="41458" y="125202"/>
                      <a:pt x="41458" y="117205"/>
                    </a:cubicBezTo>
                    <a:cubicBezTo>
                      <a:pt x="41458" y="103692"/>
                      <a:pt x="45044" y="91741"/>
                      <a:pt x="52214" y="81171"/>
                    </a:cubicBezTo>
                    <a:cubicBezTo>
                      <a:pt x="63521" y="64716"/>
                      <a:pt x="79976" y="56442"/>
                      <a:pt x="101578" y="56442"/>
                    </a:cubicBezTo>
                    <a:cubicBezTo>
                      <a:pt x="117849" y="56442"/>
                      <a:pt x="131546" y="61499"/>
                      <a:pt x="142669" y="71610"/>
                    </a:cubicBezTo>
                    <a:cubicBezTo>
                      <a:pt x="155354" y="83285"/>
                      <a:pt x="161697" y="98453"/>
                      <a:pt x="161697" y="117113"/>
                    </a:cubicBezTo>
                    <a:cubicBezTo>
                      <a:pt x="161697" y="132005"/>
                      <a:pt x="157744" y="145151"/>
                      <a:pt x="149839" y="156733"/>
                    </a:cubicBezTo>
                    <a:lnTo>
                      <a:pt x="168591" y="156733"/>
                    </a:lnTo>
                    <a:lnTo>
                      <a:pt x="168591" y="184403"/>
                    </a:lnTo>
                    <a:lnTo>
                      <a:pt x="127869" y="184403"/>
                    </a:lnTo>
                    <a:cubicBezTo>
                      <a:pt x="115734" y="184403"/>
                      <a:pt x="107277" y="183208"/>
                      <a:pt x="102313" y="180818"/>
                    </a:cubicBezTo>
                    <a:lnTo>
                      <a:pt x="101118" y="180818"/>
                    </a:lnTo>
                    <a:cubicBezTo>
                      <a:pt x="95787" y="183208"/>
                      <a:pt x="87237" y="184403"/>
                      <a:pt x="75562" y="184403"/>
                    </a:cubicBezTo>
                    <a:lnTo>
                      <a:pt x="0" y="184403"/>
                    </a:lnTo>
                    <a:lnTo>
                      <a:pt x="0" y="156733"/>
                    </a:lnTo>
                    <a:lnTo>
                      <a:pt x="53960" y="156733"/>
                    </a:lnTo>
                    <a:close/>
                    <a:moveTo>
                      <a:pt x="81630" y="0"/>
                    </a:moveTo>
                    <a:cubicBezTo>
                      <a:pt x="86410" y="0"/>
                      <a:pt x="90546" y="1747"/>
                      <a:pt x="93948" y="5240"/>
                    </a:cubicBezTo>
                    <a:cubicBezTo>
                      <a:pt x="97441" y="8734"/>
                      <a:pt x="99188" y="12870"/>
                      <a:pt x="99188" y="17558"/>
                    </a:cubicBezTo>
                    <a:cubicBezTo>
                      <a:pt x="99188" y="22246"/>
                      <a:pt x="97441" y="26475"/>
                      <a:pt x="93948" y="29876"/>
                    </a:cubicBezTo>
                    <a:cubicBezTo>
                      <a:pt x="90454" y="33369"/>
                      <a:pt x="86318" y="35116"/>
                      <a:pt x="81630" y="35116"/>
                    </a:cubicBezTo>
                    <a:cubicBezTo>
                      <a:pt x="76850" y="35116"/>
                      <a:pt x="72713" y="33369"/>
                      <a:pt x="69312" y="29876"/>
                    </a:cubicBezTo>
                    <a:cubicBezTo>
                      <a:pt x="65819" y="26383"/>
                      <a:pt x="64072" y="22246"/>
                      <a:pt x="64072" y="17558"/>
                    </a:cubicBezTo>
                    <a:cubicBezTo>
                      <a:pt x="64072" y="12870"/>
                      <a:pt x="65819" y="8642"/>
                      <a:pt x="69312" y="5240"/>
                    </a:cubicBezTo>
                    <a:cubicBezTo>
                      <a:pt x="72805" y="1747"/>
                      <a:pt x="76850" y="0"/>
                      <a:pt x="81630" y="0"/>
                    </a:cubicBezTo>
                    <a:close/>
                    <a:moveTo>
                      <a:pt x="101578" y="156549"/>
                    </a:moveTo>
                    <a:cubicBezTo>
                      <a:pt x="109943" y="155538"/>
                      <a:pt x="116470" y="151769"/>
                      <a:pt x="121342" y="145243"/>
                    </a:cubicBezTo>
                    <a:cubicBezTo>
                      <a:pt x="126213" y="138716"/>
                      <a:pt x="128604" y="130259"/>
                      <a:pt x="128604" y="119963"/>
                    </a:cubicBezTo>
                    <a:cubicBezTo>
                      <a:pt x="128604" y="109023"/>
                      <a:pt x="126213" y="100383"/>
                      <a:pt x="121342" y="93948"/>
                    </a:cubicBezTo>
                    <a:cubicBezTo>
                      <a:pt x="116470" y="87513"/>
                      <a:pt x="109852" y="84296"/>
                      <a:pt x="101578" y="84296"/>
                    </a:cubicBezTo>
                    <a:cubicBezTo>
                      <a:pt x="93213" y="84296"/>
                      <a:pt x="86686" y="87513"/>
                      <a:pt x="81814" y="93948"/>
                    </a:cubicBezTo>
                    <a:cubicBezTo>
                      <a:pt x="76942" y="100383"/>
                      <a:pt x="74551" y="109115"/>
                      <a:pt x="74551" y="119963"/>
                    </a:cubicBezTo>
                    <a:cubicBezTo>
                      <a:pt x="74551" y="130259"/>
                      <a:pt x="76942" y="138716"/>
                      <a:pt x="81814" y="145243"/>
                    </a:cubicBezTo>
                    <a:cubicBezTo>
                      <a:pt x="86686" y="151769"/>
                      <a:pt x="93213" y="155538"/>
                      <a:pt x="101578" y="156549"/>
                    </a:cubicBezTo>
                    <a:close/>
                    <a:moveTo>
                      <a:pt x="122996" y="0"/>
                    </a:moveTo>
                    <a:cubicBezTo>
                      <a:pt x="127961" y="0"/>
                      <a:pt x="132097" y="1747"/>
                      <a:pt x="135314" y="5240"/>
                    </a:cubicBezTo>
                    <a:cubicBezTo>
                      <a:pt x="138624" y="8734"/>
                      <a:pt x="140186" y="12870"/>
                      <a:pt x="140186" y="17558"/>
                    </a:cubicBezTo>
                    <a:cubicBezTo>
                      <a:pt x="140186" y="22246"/>
                      <a:pt x="138532" y="26475"/>
                      <a:pt x="135314" y="29876"/>
                    </a:cubicBezTo>
                    <a:cubicBezTo>
                      <a:pt x="132005" y="33369"/>
                      <a:pt x="127961" y="35116"/>
                      <a:pt x="122996" y="35116"/>
                    </a:cubicBezTo>
                    <a:cubicBezTo>
                      <a:pt x="117849" y="35116"/>
                      <a:pt x="113620" y="33461"/>
                      <a:pt x="110311" y="30060"/>
                    </a:cubicBezTo>
                    <a:cubicBezTo>
                      <a:pt x="107001" y="26659"/>
                      <a:pt x="105438" y="22522"/>
                      <a:pt x="105438" y="17558"/>
                    </a:cubicBezTo>
                    <a:cubicBezTo>
                      <a:pt x="105438" y="12778"/>
                      <a:pt x="107093" y="8642"/>
                      <a:pt x="110311" y="5240"/>
                    </a:cubicBezTo>
                    <a:cubicBezTo>
                      <a:pt x="113620" y="1747"/>
                      <a:pt x="117849" y="0"/>
                      <a:pt x="122996" y="0"/>
                    </a:cubicBezTo>
                    <a:close/>
                  </a:path>
                </a:pathLst>
              </a:custGeom>
              <a:solidFill>
                <a:srgbClr val="194F90"/>
              </a:solidFill>
              <a:ln w="9190" cap="flat">
                <a:noFill/>
                <a:prstDash val="solid"/>
                <a:miter/>
              </a:ln>
            </p:spPr>
            <p:txBody>
              <a:bodyPr rtlCol="0" anchor="ctr"/>
              <a:lstStyle/>
              <a:p>
                <a:endParaRPr lang="en-US"/>
              </a:p>
            </p:txBody>
          </p:sp>
          <p:sp>
            <p:nvSpPr>
              <p:cNvPr id="23" name="Freeform: Shape 225">
                <a:extLst>
                  <a:ext uri="{FF2B5EF4-FFF2-40B4-BE49-F238E27FC236}">
                    <a16:creationId xmlns:a16="http://schemas.microsoft.com/office/drawing/2014/main" id="{A58FCC4A-A86E-E01D-8466-A42E8C0A59B7}"/>
                  </a:ext>
                </a:extLst>
              </p:cNvPr>
              <p:cNvSpPr/>
              <p:nvPr/>
            </p:nvSpPr>
            <p:spPr>
              <a:xfrm>
                <a:off x="1382559" y="1033524"/>
                <a:ext cx="85213" cy="184587"/>
              </a:xfrm>
              <a:custGeom>
                <a:avLst/>
                <a:gdLst>
                  <a:gd name="connsiteX0" fmla="*/ 81905 w 85213"/>
                  <a:gd name="connsiteY0" fmla="*/ 59568 h 184587"/>
                  <a:gd name="connsiteX1" fmla="*/ 81905 w 85213"/>
                  <a:gd name="connsiteY1" fmla="*/ 154527 h 184587"/>
                  <a:gd name="connsiteX2" fmla="*/ 74735 w 85213"/>
                  <a:gd name="connsiteY2" fmla="*/ 174199 h 184587"/>
                  <a:gd name="connsiteX3" fmla="*/ 52673 w 85213"/>
                  <a:gd name="connsiteY3" fmla="*/ 184587 h 184587"/>
                  <a:gd name="connsiteX4" fmla="*/ 0 w 85213"/>
                  <a:gd name="connsiteY4" fmla="*/ 184587 h 184587"/>
                  <a:gd name="connsiteX5" fmla="*/ 0 w 85213"/>
                  <a:gd name="connsiteY5" fmla="*/ 156917 h 184587"/>
                  <a:gd name="connsiteX6" fmla="*/ 41641 w 85213"/>
                  <a:gd name="connsiteY6" fmla="*/ 156917 h 184587"/>
                  <a:gd name="connsiteX7" fmla="*/ 47341 w 85213"/>
                  <a:gd name="connsiteY7" fmla="*/ 154527 h 184587"/>
                  <a:gd name="connsiteX8" fmla="*/ 48812 w 85213"/>
                  <a:gd name="connsiteY8" fmla="*/ 150023 h 184587"/>
                  <a:gd name="connsiteX9" fmla="*/ 48812 w 85213"/>
                  <a:gd name="connsiteY9" fmla="*/ 59568 h 184587"/>
                  <a:gd name="connsiteX10" fmla="*/ 81905 w 85213"/>
                  <a:gd name="connsiteY10" fmla="*/ 59568 h 184587"/>
                  <a:gd name="connsiteX11" fmla="*/ 26199 w 85213"/>
                  <a:gd name="connsiteY11" fmla="*/ 0 h 184587"/>
                  <a:gd name="connsiteX12" fmla="*/ 38976 w 85213"/>
                  <a:gd name="connsiteY12" fmla="*/ 5240 h 184587"/>
                  <a:gd name="connsiteX13" fmla="*/ 44032 w 85213"/>
                  <a:gd name="connsiteY13" fmla="*/ 17558 h 184587"/>
                  <a:gd name="connsiteX14" fmla="*/ 38976 w 85213"/>
                  <a:gd name="connsiteY14" fmla="*/ 29876 h 184587"/>
                  <a:gd name="connsiteX15" fmla="*/ 26199 w 85213"/>
                  <a:gd name="connsiteY15" fmla="*/ 35116 h 184587"/>
                  <a:gd name="connsiteX16" fmla="*/ 13972 w 85213"/>
                  <a:gd name="connsiteY16" fmla="*/ 29876 h 184587"/>
                  <a:gd name="connsiteX17" fmla="*/ 8917 w 85213"/>
                  <a:gd name="connsiteY17" fmla="*/ 17558 h 184587"/>
                  <a:gd name="connsiteX18" fmla="*/ 13972 w 85213"/>
                  <a:gd name="connsiteY18" fmla="*/ 5240 h 184587"/>
                  <a:gd name="connsiteX19" fmla="*/ 26199 w 85213"/>
                  <a:gd name="connsiteY19" fmla="*/ 0 h 184587"/>
                  <a:gd name="connsiteX20" fmla="*/ 67932 w 85213"/>
                  <a:gd name="connsiteY20" fmla="*/ 0 h 184587"/>
                  <a:gd name="connsiteX21" fmla="*/ 80159 w 85213"/>
                  <a:gd name="connsiteY21" fmla="*/ 5240 h 184587"/>
                  <a:gd name="connsiteX22" fmla="*/ 85214 w 85213"/>
                  <a:gd name="connsiteY22" fmla="*/ 17558 h 184587"/>
                  <a:gd name="connsiteX23" fmla="*/ 80159 w 85213"/>
                  <a:gd name="connsiteY23" fmla="*/ 29876 h 184587"/>
                  <a:gd name="connsiteX24" fmla="*/ 67932 w 85213"/>
                  <a:gd name="connsiteY24" fmla="*/ 35116 h 184587"/>
                  <a:gd name="connsiteX25" fmla="*/ 55430 w 85213"/>
                  <a:gd name="connsiteY25" fmla="*/ 29876 h 184587"/>
                  <a:gd name="connsiteX26" fmla="*/ 50375 w 85213"/>
                  <a:gd name="connsiteY26" fmla="*/ 17558 h 184587"/>
                  <a:gd name="connsiteX27" fmla="*/ 55430 w 85213"/>
                  <a:gd name="connsiteY27" fmla="*/ 5240 h 184587"/>
                  <a:gd name="connsiteX28" fmla="*/ 67932 w 85213"/>
                  <a:gd name="connsiteY28" fmla="*/ 0 h 18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213" h="184587">
                    <a:moveTo>
                      <a:pt x="81905" y="59568"/>
                    </a:moveTo>
                    <a:lnTo>
                      <a:pt x="81905" y="154527"/>
                    </a:lnTo>
                    <a:cubicBezTo>
                      <a:pt x="81905" y="161698"/>
                      <a:pt x="79515" y="168224"/>
                      <a:pt x="74735" y="174199"/>
                    </a:cubicBezTo>
                    <a:cubicBezTo>
                      <a:pt x="68944" y="181186"/>
                      <a:pt x="61682" y="184587"/>
                      <a:pt x="52673" y="184587"/>
                    </a:cubicBezTo>
                    <a:lnTo>
                      <a:pt x="0" y="184587"/>
                    </a:lnTo>
                    <a:lnTo>
                      <a:pt x="0" y="156917"/>
                    </a:lnTo>
                    <a:lnTo>
                      <a:pt x="41641" y="156917"/>
                    </a:lnTo>
                    <a:cubicBezTo>
                      <a:pt x="43848" y="156917"/>
                      <a:pt x="45687" y="156089"/>
                      <a:pt x="47341" y="154527"/>
                    </a:cubicBezTo>
                    <a:cubicBezTo>
                      <a:pt x="48353" y="153148"/>
                      <a:pt x="48812" y="151677"/>
                      <a:pt x="48812" y="150023"/>
                    </a:cubicBezTo>
                    <a:lnTo>
                      <a:pt x="48812" y="59568"/>
                    </a:lnTo>
                    <a:lnTo>
                      <a:pt x="81905" y="59568"/>
                    </a:lnTo>
                    <a:close/>
                    <a:moveTo>
                      <a:pt x="26199" y="0"/>
                    </a:moveTo>
                    <a:cubicBezTo>
                      <a:pt x="31346" y="0"/>
                      <a:pt x="35575" y="1747"/>
                      <a:pt x="38976" y="5240"/>
                    </a:cubicBezTo>
                    <a:cubicBezTo>
                      <a:pt x="42378" y="8734"/>
                      <a:pt x="44032" y="12870"/>
                      <a:pt x="44032" y="17558"/>
                    </a:cubicBezTo>
                    <a:cubicBezTo>
                      <a:pt x="44032" y="22246"/>
                      <a:pt x="42378" y="26475"/>
                      <a:pt x="38976" y="29876"/>
                    </a:cubicBezTo>
                    <a:cubicBezTo>
                      <a:pt x="35575" y="33369"/>
                      <a:pt x="31346" y="35116"/>
                      <a:pt x="26199" y="35116"/>
                    </a:cubicBezTo>
                    <a:cubicBezTo>
                      <a:pt x="21418" y="35116"/>
                      <a:pt x="17373" y="33369"/>
                      <a:pt x="13972" y="29876"/>
                    </a:cubicBezTo>
                    <a:cubicBezTo>
                      <a:pt x="10571" y="26383"/>
                      <a:pt x="8917" y="22246"/>
                      <a:pt x="8917" y="17558"/>
                    </a:cubicBezTo>
                    <a:cubicBezTo>
                      <a:pt x="8917" y="12870"/>
                      <a:pt x="10571" y="8642"/>
                      <a:pt x="13972" y="5240"/>
                    </a:cubicBezTo>
                    <a:cubicBezTo>
                      <a:pt x="17373" y="1747"/>
                      <a:pt x="21510" y="0"/>
                      <a:pt x="26199" y="0"/>
                    </a:cubicBezTo>
                    <a:close/>
                    <a:moveTo>
                      <a:pt x="67932" y="0"/>
                    </a:moveTo>
                    <a:cubicBezTo>
                      <a:pt x="72712" y="0"/>
                      <a:pt x="76758" y="1747"/>
                      <a:pt x="80159" y="5240"/>
                    </a:cubicBezTo>
                    <a:cubicBezTo>
                      <a:pt x="83560" y="8734"/>
                      <a:pt x="85214" y="12870"/>
                      <a:pt x="85214" y="17558"/>
                    </a:cubicBezTo>
                    <a:cubicBezTo>
                      <a:pt x="85214" y="22246"/>
                      <a:pt x="83560" y="26475"/>
                      <a:pt x="80159" y="29876"/>
                    </a:cubicBezTo>
                    <a:cubicBezTo>
                      <a:pt x="76758" y="33369"/>
                      <a:pt x="72712" y="35116"/>
                      <a:pt x="67932" y="35116"/>
                    </a:cubicBezTo>
                    <a:cubicBezTo>
                      <a:pt x="62969" y="35116"/>
                      <a:pt x="58831" y="33369"/>
                      <a:pt x="55430" y="29876"/>
                    </a:cubicBezTo>
                    <a:cubicBezTo>
                      <a:pt x="52029" y="26383"/>
                      <a:pt x="50375" y="22246"/>
                      <a:pt x="50375" y="17558"/>
                    </a:cubicBezTo>
                    <a:cubicBezTo>
                      <a:pt x="50375" y="12870"/>
                      <a:pt x="52029" y="8642"/>
                      <a:pt x="55430" y="5240"/>
                    </a:cubicBezTo>
                    <a:cubicBezTo>
                      <a:pt x="58739" y="1747"/>
                      <a:pt x="62969" y="0"/>
                      <a:pt x="67932" y="0"/>
                    </a:cubicBezTo>
                    <a:close/>
                  </a:path>
                </a:pathLst>
              </a:custGeom>
              <a:solidFill>
                <a:srgbClr val="194F90"/>
              </a:solidFill>
              <a:ln w="9190" cap="flat">
                <a:noFill/>
                <a:prstDash val="solid"/>
                <a:miter/>
              </a:ln>
            </p:spPr>
            <p:txBody>
              <a:bodyPr rtlCol="0" anchor="ctr"/>
              <a:lstStyle/>
              <a:p>
                <a:endParaRPr lang="en-US"/>
              </a:p>
            </p:txBody>
          </p:sp>
          <p:sp>
            <p:nvSpPr>
              <p:cNvPr id="24" name="Freeform: Shape 226">
                <a:extLst>
                  <a:ext uri="{FF2B5EF4-FFF2-40B4-BE49-F238E27FC236}">
                    <a16:creationId xmlns:a16="http://schemas.microsoft.com/office/drawing/2014/main" id="{C427F551-725B-A9EE-B850-A136D29E46D6}"/>
                  </a:ext>
                </a:extLst>
              </p:cNvPr>
              <p:cNvSpPr/>
              <p:nvPr/>
            </p:nvSpPr>
            <p:spPr>
              <a:xfrm>
                <a:off x="1501970" y="1090151"/>
                <a:ext cx="117847" cy="192491"/>
              </a:xfrm>
              <a:custGeom>
                <a:avLst/>
                <a:gdLst>
                  <a:gd name="connsiteX0" fmla="*/ 84203 w 117847"/>
                  <a:gd name="connsiteY0" fmla="*/ 126674 h 192491"/>
                  <a:gd name="connsiteX1" fmla="*/ 61314 w 117847"/>
                  <a:gd name="connsiteY1" fmla="*/ 130259 h 192491"/>
                  <a:gd name="connsiteX2" fmla="*/ 14892 w 117847"/>
                  <a:gd name="connsiteY2" fmla="*/ 107920 h 192491"/>
                  <a:gd name="connsiteX3" fmla="*/ 0 w 117847"/>
                  <a:gd name="connsiteY3" fmla="*/ 63613 h 192491"/>
                  <a:gd name="connsiteX4" fmla="*/ 16638 w 117847"/>
                  <a:gd name="connsiteY4" fmla="*/ 18109 h 192491"/>
                  <a:gd name="connsiteX5" fmla="*/ 63061 w 117847"/>
                  <a:gd name="connsiteY5" fmla="*/ 0 h 192491"/>
                  <a:gd name="connsiteX6" fmla="*/ 99371 w 117847"/>
                  <a:gd name="connsiteY6" fmla="*/ 11031 h 192491"/>
                  <a:gd name="connsiteX7" fmla="*/ 117848 w 117847"/>
                  <a:gd name="connsiteY7" fmla="*/ 50007 h 192491"/>
                  <a:gd name="connsiteX8" fmla="*/ 117848 w 117847"/>
                  <a:gd name="connsiteY8" fmla="*/ 121433 h 192491"/>
                  <a:gd name="connsiteX9" fmla="*/ 95511 w 117847"/>
                  <a:gd name="connsiteY9" fmla="*/ 175026 h 192491"/>
                  <a:gd name="connsiteX10" fmla="*/ 63704 w 117847"/>
                  <a:gd name="connsiteY10" fmla="*/ 190469 h 192491"/>
                  <a:gd name="connsiteX11" fmla="*/ 53868 w 117847"/>
                  <a:gd name="connsiteY11" fmla="*/ 191940 h 192491"/>
                  <a:gd name="connsiteX12" fmla="*/ 42562 w 117847"/>
                  <a:gd name="connsiteY12" fmla="*/ 192491 h 192491"/>
                  <a:gd name="connsiteX13" fmla="*/ 38700 w 117847"/>
                  <a:gd name="connsiteY13" fmla="*/ 192308 h 192491"/>
                  <a:gd name="connsiteX14" fmla="*/ 33001 w 117847"/>
                  <a:gd name="connsiteY14" fmla="*/ 191848 h 192491"/>
                  <a:gd name="connsiteX15" fmla="*/ 19947 w 117847"/>
                  <a:gd name="connsiteY15" fmla="*/ 175209 h 192491"/>
                  <a:gd name="connsiteX16" fmla="*/ 19947 w 117847"/>
                  <a:gd name="connsiteY16" fmla="*/ 163628 h 192491"/>
                  <a:gd name="connsiteX17" fmla="*/ 28405 w 117847"/>
                  <a:gd name="connsiteY17" fmla="*/ 164639 h 192491"/>
                  <a:gd name="connsiteX18" fmla="*/ 36862 w 117847"/>
                  <a:gd name="connsiteY18" fmla="*/ 165098 h 192491"/>
                  <a:gd name="connsiteX19" fmla="*/ 84203 w 117847"/>
                  <a:gd name="connsiteY19" fmla="*/ 126674 h 192491"/>
                  <a:gd name="connsiteX20" fmla="*/ 84755 w 117847"/>
                  <a:gd name="connsiteY20" fmla="*/ 49916 h 192491"/>
                  <a:gd name="connsiteX21" fmla="*/ 76758 w 117847"/>
                  <a:gd name="connsiteY21" fmla="*/ 32082 h 192491"/>
                  <a:gd name="connsiteX22" fmla="*/ 63061 w 117847"/>
                  <a:gd name="connsiteY22" fmla="*/ 27578 h 192491"/>
                  <a:gd name="connsiteX23" fmla="*/ 40722 w 117847"/>
                  <a:gd name="connsiteY23" fmla="*/ 37230 h 192491"/>
                  <a:gd name="connsiteX24" fmla="*/ 32725 w 117847"/>
                  <a:gd name="connsiteY24" fmla="*/ 64164 h 192491"/>
                  <a:gd name="connsiteX25" fmla="*/ 41825 w 117847"/>
                  <a:gd name="connsiteY25" fmla="*/ 92110 h 192491"/>
                  <a:gd name="connsiteX26" fmla="*/ 67013 w 117847"/>
                  <a:gd name="connsiteY26" fmla="*/ 102221 h 192491"/>
                  <a:gd name="connsiteX27" fmla="*/ 84847 w 117847"/>
                  <a:gd name="connsiteY27" fmla="*/ 98636 h 192491"/>
                  <a:gd name="connsiteX28" fmla="*/ 84847 w 117847"/>
                  <a:gd name="connsiteY28" fmla="*/ 49916 h 19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7847" h="192491">
                    <a:moveTo>
                      <a:pt x="84203" y="126674"/>
                    </a:moveTo>
                    <a:cubicBezTo>
                      <a:pt x="76023" y="129064"/>
                      <a:pt x="68392" y="130259"/>
                      <a:pt x="61314" y="130259"/>
                    </a:cubicBezTo>
                    <a:cubicBezTo>
                      <a:pt x="41825" y="130259"/>
                      <a:pt x="26383" y="122812"/>
                      <a:pt x="14892" y="107920"/>
                    </a:cubicBezTo>
                    <a:cubicBezTo>
                      <a:pt x="4963" y="95603"/>
                      <a:pt x="0" y="80803"/>
                      <a:pt x="0" y="63613"/>
                    </a:cubicBezTo>
                    <a:cubicBezTo>
                      <a:pt x="0" y="44952"/>
                      <a:pt x="5515" y="29784"/>
                      <a:pt x="16638" y="18109"/>
                    </a:cubicBezTo>
                    <a:cubicBezTo>
                      <a:pt x="27945" y="5975"/>
                      <a:pt x="43389" y="0"/>
                      <a:pt x="63061" y="0"/>
                    </a:cubicBezTo>
                    <a:cubicBezTo>
                      <a:pt x="77493" y="0"/>
                      <a:pt x="89627" y="3677"/>
                      <a:pt x="99371" y="11031"/>
                    </a:cubicBezTo>
                    <a:cubicBezTo>
                      <a:pt x="111689" y="19948"/>
                      <a:pt x="117848" y="33001"/>
                      <a:pt x="117848" y="50007"/>
                    </a:cubicBezTo>
                    <a:lnTo>
                      <a:pt x="117848" y="121433"/>
                    </a:lnTo>
                    <a:cubicBezTo>
                      <a:pt x="117848" y="145059"/>
                      <a:pt x="110403" y="162892"/>
                      <a:pt x="95511" y="175026"/>
                    </a:cubicBezTo>
                    <a:cubicBezTo>
                      <a:pt x="87329" y="182380"/>
                      <a:pt x="76758" y="187528"/>
                      <a:pt x="63704" y="190469"/>
                    </a:cubicBezTo>
                    <a:cubicBezTo>
                      <a:pt x="60763" y="191021"/>
                      <a:pt x="57453" y="191572"/>
                      <a:pt x="53868" y="191940"/>
                    </a:cubicBezTo>
                    <a:cubicBezTo>
                      <a:pt x="50283" y="192308"/>
                      <a:pt x="46514" y="192491"/>
                      <a:pt x="42562" y="192491"/>
                    </a:cubicBezTo>
                    <a:cubicBezTo>
                      <a:pt x="41550" y="192491"/>
                      <a:pt x="40263" y="192401"/>
                      <a:pt x="38700" y="192308"/>
                    </a:cubicBezTo>
                    <a:cubicBezTo>
                      <a:pt x="37137" y="192216"/>
                      <a:pt x="35207" y="192032"/>
                      <a:pt x="33001" y="191848"/>
                    </a:cubicBezTo>
                    <a:lnTo>
                      <a:pt x="19947" y="175209"/>
                    </a:lnTo>
                    <a:lnTo>
                      <a:pt x="19947" y="163628"/>
                    </a:lnTo>
                    <a:cubicBezTo>
                      <a:pt x="22705" y="163995"/>
                      <a:pt x="25554" y="164363"/>
                      <a:pt x="28405" y="164639"/>
                    </a:cubicBezTo>
                    <a:cubicBezTo>
                      <a:pt x="31254" y="164914"/>
                      <a:pt x="34104" y="165098"/>
                      <a:pt x="36862" y="165098"/>
                    </a:cubicBezTo>
                    <a:cubicBezTo>
                      <a:pt x="65818" y="165098"/>
                      <a:pt x="81630" y="152320"/>
                      <a:pt x="84203" y="126674"/>
                    </a:cubicBezTo>
                    <a:close/>
                    <a:moveTo>
                      <a:pt x="84755" y="49916"/>
                    </a:moveTo>
                    <a:cubicBezTo>
                      <a:pt x="84755" y="42378"/>
                      <a:pt x="82089" y="36402"/>
                      <a:pt x="76758" y="32082"/>
                    </a:cubicBezTo>
                    <a:cubicBezTo>
                      <a:pt x="73356" y="29141"/>
                      <a:pt x="68852" y="27578"/>
                      <a:pt x="63061" y="27578"/>
                    </a:cubicBezTo>
                    <a:cubicBezTo>
                      <a:pt x="53500" y="27578"/>
                      <a:pt x="46055" y="30795"/>
                      <a:pt x="40722" y="37230"/>
                    </a:cubicBezTo>
                    <a:cubicBezTo>
                      <a:pt x="35391" y="43665"/>
                      <a:pt x="32725" y="52673"/>
                      <a:pt x="32725" y="64164"/>
                    </a:cubicBezTo>
                    <a:cubicBezTo>
                      <a:pt x="32725" y="76023"/>
                      <a:pt x="35759" y="85399"/>
                      <a:pt x="41825" y="92110"/>
                    </a:cubicBezTo>
                    <a:cubicBezTo>
                      <a:pt x="47893" y="98820"/>
                      <a:pt x="56258" y="102221"/>
                      <a:pt x="67013" y="102221"/>
                    </a:cubicBezTo>
                    <a:cubicBezTo>
                      <a:pt x="72529" y="102221"/>
                      <a:pt x="78504" y="101026"/>
                      <a:pt x="84847" y="98636"/>
                    </a:cubicBezTo>
                    <a:lnTo>
                      <a:pt x="84847" y="49916"/>
                    </a:lnTo>
                    <a:close/>
                  </a:path>
                </a:pathLst>
              </a:custGeom>
              <a:solidFill>
                <a:srgbClr val="194F90"/>
              </a:solidFill>
              <a:ln w="9190" cap="flat">
                <a:noFill/>
                <a:prstDash val="solid"/>
                <a:miter/>
              </a:ln>
            </p:spPr>
            <p:txBody>
              <a:bodyPr rtlCol="0" anchor="ctr"/>
              <a:lstStyle/>
              <a:p>
                <a:endParaRPr lang="en-US"/>
              </a:p>
            </p:txBody>
          </p:sp>
          <p:sp>
            <p:nvSpPr>
              <p:cNvPr id="25" name="Freeform: Shape 227">
                <a:extLst>
                  <a:ext uri="{FF2B5EF4-FFF2-40B4-BE49-F238E27FC236}">
                    <a16:creationId xmlns:a16="http://schemas.microsoft.com/office/drawing/2014/main" id="{69DD92D1-70FD-3BA9-ED38-B66DE53B388D}"/>
                  </a:ext>
                </a:extLst>
              </p:cNvPr>
              <p:cNvSpPr/>
              <p:nvPr/>
            </p:nvSpPr>
            <p:spPr>
              <a:xfrm>
                <a:off x="1724522" y="1023597"/>
                <a:ext cx="194881" cy="259229"/>
              </a:xfrm>
              <a:custGeom>
                <a:avLst/>
                <a:gdLst>
                  <a:gd name="connsiteX0" fmla="*/ 181185 w 194881"/>
                  <a:gd name="connsiteY0" fmla="*/ 92 h 259229"/>
                  <a:gd name="connsiteX1" fmla="*/ 181185 w 194881"/>
                  <a:gd name="connsiteY1" fmla="*/ 166753 h 259229"/>
                  <a:gd name="connsiteX2" fmla="*/ 194882 w 194881"/>
                  <a:gd name="connsiteY2" fmla="*/ 166753 h 259229"/>
                  <a:gd name="connsiteX3" fmla="*/ 194882 w 194881"/>
                  <a:gd name="connsiteY3" fmla="*/ 194423 h 259229"/>
                  <a:gd name="connsiteX4" fmla="*/ 180910 w 194881"/>
                  <a:gd name="connsiteY4" fmla="*/ 194423 h 259229"/>
                  <a:gd name="connsiteX5" fmla="*/ 174382 w 194881"/>
                  <a:gd name="connsiteY5" fmla="*/ 221172 h 259229"/>
                  <a:gd name="connsiteX6" fmla="*/ 158571 w 194881"/>
                  <a:gd name="connsiteY6" fmla="*/ 241672 h 259229"/>
                  <a:gd name="connsiteX7" fmla="*/ 104151 w 194881"/>
                  <a:gd name="connsiteY7" fmla="*/ 259229 h 259229"/>
                  <a:gd name="connsiteX8" fmla="*/ 77402 w 194881"/>
                  <a:gd name="connsiteY8" fmla="*/ 259229 h 259229"/>
                  <a:gd name="connsiteX9" fmla="*/ 19948 w 194881"/>
                  <a:gd name="connsiteY9" fmla="*/ 239282 h 259229"/>
                  <a:gd name="connsiteX10" fmla="*/ 0 w 194881"/>
                  <a:gd name="connsiteY10" fmla="*/ 187803 h 259229"/>
                  <a:gd name="connsiteX11" fmla="*/ 0 w 194881"/>
                  <a:gd name="connsiteY11" fmla="*/ 139267 h 259229"/>
                  <a:gd name="connsiteX12" fmla="*/ 17006 w 194881"/>
                  <a:gd name="connsiteY12" fmla="*/ 125845 h 259229"/>
                  <a:gd name="connsiteX13" fmla="*/ 33369 w 194881"/>
                  <a:gd name="connsiteY13" fmla="*/ 125845 h 259229"/>
                  <a:gd name="connsiteX14" fmla="*/ 33369 w 194881"/>
                  <a:gd name="connsiteY14" fmla="*/ 184770 h 259229"/>
                  <a:gd name="connsiteX15" fmla="*/ 36494 w 194881"/>
                  <a:gd name="connsiteY15" fmla="*/ 206648 h 259229"/>
                  <a:gd name="connsiteX16" fmla="*/ 46423 w 194881"/>
                  <a:gd name="connsiteY16" fmla="*/ 221080 h 259229"/>
                  <a:gd name="connsiteX17" fmla="*/ 64256 w 194881"/>
                  <a:gd name="connsiteY17" fmla="*/ 229079 h 259229"/>
                  <a:gd name="connsiteX18" fmla="*/ 91006 w 194881"/>
                  <a:gd name="connsiteY18" fmla="*/ 231468 h 259229"/>
                  <a:gd name="connsiteX19" fmla="*/ 134119 w 194881"/>
                  <a:gd name="connsiteY19" fmla="*/ 221908 h 259229"/>
                  <a:gd name="connsiteX20" fmla="*/ 144507 w 194881"/>
                  <a:gd name="connsiteY20" fmla="*/ 207200 h 259229"/>
                  <a:gd name="connsiteX21" fmla="*/ 148092 w 194881"/>
                  <a:gd name="connsiteY21" fmla="*/ 184770 h 259229"/>
                  <a:gd name="connsiteX22" fmla="*/ 148092 w 194881"/>
                  <a:gd name="connsiteY22" fmla="*/ 0 h 259229"/>
                  <a:gd name="connsiteX23" fmla="*/ 181185 w 194881"/>
                  <a:gd name="connsiteY23" fmla="*/ 0 h 25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4881" h="259229">
                    <a:moveTo>
                      <a:pt x="181185" y="92"/>
                    </a:moveTo>
                    <a:lnTo>
                      <a:pt x="181185" y="166753"/>
                    </a:lnTo>
                    <a:lnTo>
                      <a:pt x="194882" y="166753"/>
                    </a:lnTo>
                    <a:lnTo>
                      <a:pt x="194882" y="194423"/>
                    </a:lnTo>
                    <a:lnTo>
                      <a:pt x="180910" y="194423"/>
                    </a:lnTo>
                    <a:cubicBezTo>
                      <a:pt x="180082" y="204350"/>
                      <a:pt x="177968" y="213267"/>
                      <a:pt x="174382" y="221172"/>
                    </a:cubicBezTo>
                    <a:cubicBezTo>
                      <a:pt x="170797" y="229079"/>
                      <a:pt x="165558" y="235973"/>
                      <a:pt x="158571" y="241672"/>
                    </a:cubicBezTo>
                    <a:cubicBezTo>
                      <a:pt x="145059" y="253346"/>
                      <a:pt x="126950" y="259229"/>
                      <a:pt x="104151" y="259229"/>
                    </a:cubicBezTo>
                    <a:lnTo>
                      <a:pt x="77402" y="259229"/>
                    </a:lnTo>
                    <a:cubicBezTo>
                      <a:pt x="53041" y="259229"/>
                      <a:pt x="33829" y="252611"/>
                      <a:pt x="19948" y="239282"/>
                    </a:cubicBezTo>
                    <a:cubicBezTo>
                      <a:pt x="6618" y="226597"/>
                      <a:pt x="0" y="209407"/>
                      <a:pt x="0" y="187803"/>
                    </a:cubicBezTo>
                    <a:lnTo>
                      <a:pt x="0" y="139267"/>
                    </a:lnTo>
                    <a:lnTo>
                      <a:pt x="17006" y="125845"/>
                    </a:lnTo>
                    <a:lnTo>
                      <a:pt x="33369" y="125845"/>
                    </a:lnTo>
                    <a:lnTo>
                      <a:pt x="33369" y="184770"/>
                    </a:lnTo>
                    <a:cubicBezTo>
                      <a:pt x="33369" y="193502"/>
                      <a:pt x="34380" y="200765"/>
                      <a:pt x="36494" y="206648"/>
                    </a:cubicBezTo>
                    <a:cubicBezTo>
                      <a:pt x="38608" y="212532"/>
                      <a:pt x="41919" y="217312"/>
                      <a:pt x="46423" y="221080"/>
                    </a:cubicBezTo>
                    <a:cubicBezTo>
                      <a:pt x="51019" y="224849"/>
                      <a:pt x="56901" y="227516"/>
                      <a:pt x="64256" y="229079"/>
                    </a:cubicBezTo>
                    <a:cubicBezTo>
                      <a:pt x="71610" y="230641"/>
                      <a:pt x="80527" y="231468"/>
                      <a:pt x="91006" y="231468"/>
                    </a:cubicBezTo>
                    <a:cubicBezTo>
                      <a:pt x="111046" y="231468"/>
                      <a:pt x="125386" y="228251"/>
                      <a:pt x="134119" y="221908"/>
                    </a:cubicBezTo>
                    <a:cubicBezTo>
                      <a:pt x="138715" y="218139"/>
                      <a:pt x="142116" y="213267"/>
                      <a:pt x="144507" y="207200"/>
                    </a:cubicBezTo>
                    <a:cubicBezTo>
                      <a:pt x="146897" y="201133"/>
                      <a:pt x="148092" y="193686"/>
                      <a:pt x="148092" y="184770"/>
                    </a:cubicBezTo>
                    <a:lnTo>
                      <a:pt x="148092" y="0"/>
                    </a:lnTo>
                    <a:lnTo>
                      <a:pt x="181185" y="0"/>
                    </a:lnTo>
                    <a:close/>
                  </a:path>
                </a:pathLst>
              </a:custGeom>
              <a:solidFill>
                <a:srgbClr val="194F90"/>
              </a:solidFill>
              <a:ln w="9190" cap="flat">
                <a:noFill/>
                <a:prstDash val="solid"/>
                <a:miter/>
              </a:ln>
            </p:spPr>
            <p:txBody>
              <a:bodyPr rtlCol="0" anchor="ctr"/>
              <a:lstStyle/>
              <a:p>
                <a:endParaRPr lang="en-US"/>
              </a:p>
            </p:txBody>
          </p:sp>
          <p:sp>
            <p:nvSpPr>
              <p:cNvPr id="26" name="Freeform: Shape 228">
                <a:extLst>
                  <a:ext uri="{FF2B5EF4-FFF2-40B4-BE49-F238E27FC236}">
                    <a16:creationId xmlns:a16="http://schemas.microsoft.com/office/drawing/2014/main" id="{E480270E-FE10-8C10-28B4-E60910E65F9E}"/>
                  </a:ext>
                </a:extLst>
              </p:cNvPr>
              <p:cNvSpPr/>
              <p:nvPr/>
            </p:nvSpPr>
            <p:spPr>
              <a:xfrm>
                <a:off x="1917381" y="1033524"/>
                <a:ext cx="168683" cy="184403"/>
              </a:xfrm>
              <a:custGeom>
                <a:avLst/>
                <a:gdLst>
                  <a:gd name="connsiteX0" fmla="*/ 54144 w 168683"/>
                  <a:gd name="connsiteY0" fmla="*/ 156825 h 184403"/>
                  <a:gd name="connsiteX1" fmla="*/ 44952 w 168683"/>
                  <a:gd name="connsiteY1" fmla="*/ 138807 h 184403"/>
                  <a:gd name="connsiteX2" fmla="*/ 41643 w 168683"/>
                  <a:gd name="connsiteY2" fmla="*/ 117205 h 184403"/>
                  <a:gd name="connsiteX3" fmla="*/ 52398 w 168683"/>
                  <a:gd name="connsiteY3" fmla="*/ 81171 h 184403"/>
                  <a:gd name="connsiteX4" fmla="*/ 101762 w 168683"/>
                  <a:gd name="connsiteY4" fmla="*/ 56442 h 184403"/>
                  <a:gd name="connsiteX5" fmla="*/ 142853 w 168683"/>
                  <a:gd name="connsiteY5" fmla="*/ 71610 h 184403"/>
                  <a:gd name="connsiteX6" fmla="*/ 161881 w 168683"/>
                  <a:gd name="connsiteY6" fmla="*/ 117113 h 184403"/>
                  <a:gd name="connsiteX7" fmla="*/ 149931 w 168683"/>
                  <a:gd name="connsiteY7" fmla="*/ 156733 h 184403"/>
                  <a:gd name="connsiteX8" fmla="*/ 168683 w 168683"/>
                  <a:gd name="connsiteY8" fmla="*/ 156733 h 184403"/>
                  <a:gd name="connsiteX9" fmla="*/ 168683 w 168683"/>
                  <a:gd name="connsiteY9" fmla="*/ 184403 h 184403"/>
                  <a:gd name="connsiteX10" fmla="*/ 127869 w 168683"/>
                  <a:gd name="connsiteY10" fmla="*/ 184403 h 184403"/>
                  <a:gd name="connsiteX11" fmla="*/ 102313 w 168683"/>
                  <a:gd name="connsiteY11" fmla="*/ 180818 h 184403"/>
                  <a:gd name="connsiteX12" fmla="*/ 101118 w 168683"/>
                  <a:gd name="connsiteY12" fmla="*/ 180818 h 184403"/>
                  <a:gd name="connsiteX13" fmla="*/ 75562 w 168683"/>
                  <a:gd name="connsiteY13" fmla="*/ 184403 h 184403"/>
                  <a:gd name="connsiteX14" fmla="*/ 0 w 168683"/>
                  <a:gd name="connsiteY14" fmla="*/ 184403 h 184403"/>
                  <a:gd name="connsiteX15" fmla="*/ 0 w 168683"/>
                  <a:gd name="connsiteY15" fmla="*/ 156733 h 184403"/>
                  <a:gd name="connsiteX16" fmla="*/ 54144 w 168683"/>
                  <a:gd name="connsiteY16" fmla="*/ 156733 h 184403"/>
                  <a:gd name="connsiteX17" fmla="*/ 81814 w 168683"/>
                  <a:gd name="connsiteY17" fmla="*/ 0 h 184403"/>
                  <a:gd name="connsiteX18" fmla="*/ 94132 w 168683"/>
                  <a:gd name="connsiteY18" fmla="*/ 5240 h 184403"/>
                  <a:gd name="connsiteX19" fmla="*/ 99372 w 168683"/>
                  <a:gd name="connsiteY19" fmla="*/ 17558 h 184403"/>
                  <a:gd name="connsiteX20" fmla="*/ 94132 w 168683"/>
                  <a:gd name="connsiteY20" fmla="*/ 29876 h 184403"/>
                  <a:gd name="connsiteX21" fmla="*/ 81814 w 168683"/>
                  <a:gd name="connsiteY21" fmla="*/ 35116 h 184403"/>
                  <a:gd name="connsiteX22" fmla="*/ 69496 w 168683"/>
                  <a:gd name="connsiteY22" fmla="*/ 29876 h 184403"/>
                  <a:gd name="connsiteX23" fmla="*/ 64256 w 168683"/>
                  <a:gd name="connsiteY23" fmla="*/ 17558 h 184403"/>
                  <a:gd name="connsiteX24" fmla="*/ 69496 w 168683"/>
                  <a:gd name="connsiteY24" fmla="*/ 5240 h 184403"/>
                  <a:gd name="connsiteX25" fmla="*/ 81814 w 168683"/>
                  <a:gd name="connsiteY25" fmla="*/ 0 h 184403"/>
                  <a:gd name="connsiteX26" fmla="*/ 101762 w 168683"/>
                  <a:gd name="connsiteY26" fmla="*/ 156549 h 184403"/>
                  <a:gd name="connsiteX27" fmla="*/ 121525 w 168683"/>
                  <a:gd name="connsiteY27" fmla="*/ 145243 h 184403"/>
                  <a:gd name="connsiteX28" fmla="*/ 128788 w 168683"/>
                  <a:gd name="connsiteY28" fmla="*/ 119963 h 184403"/>
                  <a:gd name="connsiteX29" fmla="*/ 121525 w 168683"/>
                  <a:gd name="connsiteY29" fmla="*/ 93948 h 184403"/>
                  <a:gd name="connsiteX30" fmla="*/ 101762 w 168683"/>
                  <a:gd name="connsiteY30" fmla="*/ 84296 h 184403"/>
                  <a:gd name="connsiteX31" fmla="*/ 81998 w 168683"/>
                  <a:gd name="connsiteY31" fmla="*/ 93948 h 184403"/>
                  <a:gd name="connsiteX32" fmla="*/ 74735 w 168683"/>
                  <a:gd name="connsiteY32" fmla="*/ 119963 h 184403"/>
                  <a:gd name="connsiteX33" fmla="*/ 81998 w 168683"/>
                  <a:gd name="connsiteY33" fmla="*/ 145243 h 184403"/>
                  <a:gd name="connsiteX34" fmla="*/ 101762 w 168683"/>
                  <a:gd name="connsiteY34" fmla="*/ 156549 h 184403"/>
                  <a:gd name="connsiteX35" fmla="*/ 123180 w 168683"/>
                  <a:gd name="connsiteY35" fmla="*/ 0 h 184403"/>
                  <a:gd name="connsiteX36" fmla="*/ 135498 w 168683"/>
                  <a:gd name="connsiteY36" fmla="*/ 5240 h 184403"/>
                  <a:gd name="connsiteX37" fmla="*/ 140370 w 168683"/>
                  <a:gd name="connsiteY37" fmla="*/ 17558 h 184403"/>
                  <a:gd name="connsiteX38" fmla="*/ 135498 w 168683"/>
                  <a:gd name="connsiteY38" fmla="*/ 29876 h 184403"/>
                  <a:gd name="connsiteX39" fmla="*/ 123180 w 168683"/>
                  <a:gd name="connsiteY39" fmla="*/ 35116 h 184403"/>
                  <a:gd name="connsiteX40" fmla="*/ 110495 w 168683"/>
                  <a:gd name="connsiteY40" fmla="*/ 30060 h 184403"/>
                  <a:gd name="connsiteX41" fmla="*/ 105622 w 168683"/>
                  <a:gd name="connsiteY41" fmla="*/ 17558 h 184403"/>
                  <a:gd name="connsiteX42" fmla="*/ 110495 w 168683"/>
                  <a:gd name="connsiteY42" fmla="*/ 5240 h 184403"/>
                  <a:gd name="connsiteX43" fmla="*/ 123180 w 168683"/>
                  <a:gd name="connsiteY43" fmla="*/ 0 h 184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68683" h="184403">
                    <a:moveTo>
                      <a:pt x="54144" y="156825"/>
                    </a:moveTo>
                    <a:cubicBezTo>
                      <a:pt x="50191" y="151310"/>
                      <a:pt x="47066" y="145243"/>
                      <a:pt x="44952" y="138807"/>
                    </a:cubicBezTo>
                    <a:cubicBezTo>
                      <a:pt x="42746" y="132373"/>
                      <a:pt x="41643" y="125202"/>
                      <a:pt x="41643" y="117205"/>
                    </a:cubicBezTo>
                    <a:cubicBezTo>
                      <a:pt x="41643" y="103692"/>
                      <a:pt x="45228" y="91741"/>
                      <a:pt x="52398" y="81171"/>
                    </a:cubicBezTo>
                    <a:cubicBezTo>
                      <a:pt x="63705" y="64716"/>
                      <a:pt x="80159" y="56442"/>
                      <a:pt x="101762" y="56442"/>
                    </a:cubicBezTo>
                    <a:cubicBezTo>
                      <a:pt x="118032" y="56442"/>
                      <a:pt x="131730" y="61499"/>
                      <a:pt x="142853" y="71610"/>
                    </a:cubicBezTo>
                    <a:cubicBezTo>
                      <a:pt x="155538" y="83285"/>
                      <a:pt x="161881" y="98453"/>
                      <a:pt x="161881" y="117113"/>
                    </a:cubicBezTo>
                    <a:cubicBezTo>
                      <a:pt x="161881" y="132005"/>
                      <a:pt x="157928" y="145151"/>
                      <a:pt x="149931" y="156733"/>
                    </a:cubicBezTo>
                    <a:lnTo>
                      <a:pt x="168683" y="156733"/>
                    </a:lnTo>
                    <a:lnTo>
                      <a:pt x="168683" y="184403"/>
                    </a:lnTo>
                    <a:lnTo>
                      <a:pt x="127869" y="184403"/>
                    </a:lnTo>
                    <a:cubicBezTo>
                      <a:pt x="115734" y="184403"/>
                      <a:pt x="107277" y="183208"/>
                      <a:pt x="102313" y="180818"/>
                    </a:cubicBezTo>
                    <a:lnTo>
                      <a:pt x="101118" y="180818"/>
                    </a:lnTo>
                    <a:cubicBezTo>
                      <a:pt x="95787" y="183208"/>
                      <a:pt x="87237" y="184403"/>
                      <a:pt x="75562" y="184403"/>
                    </a:cubicBezTo>
                    <a:lnTo>
                      <a:pt x="0" y="184403"/>
                    </a:lnTo>
                    <a:lnTo>
                      <a:pt x="0" y="156733"/>
                    </a:lnTo>
                    <a:lnTo>
                      <a:pt x="54144" y="156733"/>
                    </a:lnTo>
                    <a:close/>
                    <a:moveTo>
                      <a:pt x="81814" y="0"/>
                    </a:moveTo>
                    <a:cubicBezTo>
                      <a:pt x="86594" y="0"/>
                      <a:pt x="90730" y="1747"/>
                      <a:pt x="94132" y="5240"/>
                    </a:cubicBezTo>
                    <a:cubicBezTo>
                      <a:pt x="97625" y="8734"/>
                      <a:pt x="99372" y="12870"/>
                      <a:pt x="99372" y="17558"/>
                    </a:cubicBezTo>
                    <a:cubicBezTo>
                      <a:pt x="99372" y="22246"/>
                      <a:pt x="97625" y="26475"/>
                      <a:pt x="94132" y="29876"/>
                    </a:cubicBezTo>
                    <a:cubicBezTo>
                      <a:pt x="90638" y="33369"/>
                      <a:pt x="86502" y="35116"/>
                      <a:pt x="81814" y="35116"/>
                    </a:cubicBezTo>
                    <a:cubicBezTo>
                      <a:pt x="77034" y="35116"/>
                      <a:pt x="72897" y="33369"/>
                      <a:pt x="69496" y="29876"/>
                    </a:cubicBezTo>
                    <a:cubicBezTo>
                      <a:pt x="66003" y="26383"/>
                      <a:pt x="64256" y="22246"/>
                      <a:pt x="64256" y="17558"/>
                    </a:cubicBezTo>
                    <a:cubicBezTo>
                      <a:pt x="64256" y="12870"/>
                      <a:pt x="66003" y="8642"/>
                      <a:pt x="69496" y="5240"/>
                    </a:cubicBezTo>
                    <a:cubicBezTo>
                      <a:pt x="72897" y="1747"/>
                      <a:pt x="77034" y="0"/>
                      <a:pt x="81814" y="0"/>
                    </a:cubicBezTo>
                    <a:close/>
                    <a:moveTo>
                      <a:pt x="101762" y="156549"/>
                    </a:moveTo>
                    <a:cubicBezTo>
                      <a:pt x="110127" y="155538"/>
                      <a:pt x="116654" y="151769"/>
                      <a:pt x="121525" y="145243"/>
                    </a:cubicBezTo>
                    <a:cubicBezTo>
                      <a:pt x="126398" y="138716"/>
                      <a:pt x="128788" y="130259"/>
                      <a:pt x="128788" y="119963"/>
                    </a:cubicBezTo>
                    <a:cubicBezTo>
                      <a:pt x="128788" y="109023"/>
                      <a:pt x="126398" y="100383"/>
                      <a:pt x="121525" y="93948"/>
                    </a:cubicBezTo>
                    <a:cubicBezTo>
                      <a:pt x="116654" y="87513"/>
                      <a:pt x="110035" y="84296"/>
                      <a:pt x="101762" y="84296"/>
                    </a:cubicBezTo>
                    <a:cubicBezTo>
                      <a:pt x="93397" y="84296"/>
                      <a:pt x="86870" y="87513"/>
                      <a:pt x="81998" y="93948"/>
                    </a:cubicBezTo>
                    <a:cubicBezTo>
                      <a:pt x="77126" y="100383"/>
                      <a:pt x="74735" y="109115"/>
                      <a:pt x="74735" y="119963"/>
                    </a:cubicBezTo>
                    <a:cubicBezTo>
                      <a:pt x="74735" y="130259"/>
                      <a:pt x="77126" y="138716"/>
                      <a:pt x="81998" y="145243"/>
                    </a:cubicBezTo>
                    <a:cubicBezTo>
                      <a:pt x="86778" y="151769"/>
                      <a:pt x="93397" y="155538"/>
                      <a:pt x="101762" y="156549"/>
                    </a:cubicBezTo>
                    <a:close/>
                    <a:moveTo>
                      <a:pt x="123180" y="0"/>
                    </a:moveTo>
                    <a:cubicBezTo>
                      <a:pt x="128145" y="0"/>
                      <a:pt x="132281" y="1747"/>
                      <a:pt x="135498" y="5240"/>
                    </a:cubicBezTo>
                    <a:cubicBezTo>
                      <a:pt x="138807" y="8734"/>
                      <a:pt x="140370" y="12870"/>
                      <a:pt x="140370" y="17558"/>
                    </a:cubicBezTo>
                    <a:cubicBezTo>
                      <a:pt x="140370" y="22246"/>
                      <a:pt x="138715" y="26475"/>
                      <a:pt x="135498" y="29876"/>
                    </a:cubicBezTo>
                    <a:cubicBezTo>
                      <a:pt x="132189" y="33369"/>
                      <a:pt x="128145" y="35116"/>
                      <a:pt x="123180" y="35116"/>
                    </a:cubicBezTo>
                    <a:cubicBezTo>
                      <a:pt x="118032" y="35116"/>
                      <a:pt x="113804" y="33461"/>
                      <a:pt x="110495" y="30060"/>
                    </a:cubicBezTo>
                    <a:cubicBezTo>
                      <a:pt x="107185" y="26659"/>
                      <a:pt x="105622" y="22522"/>
                      <a:pt x="105622" y="17558"/>
                    </a:cubicBezTo>
                    <a:cubicBezTo>
                      <a:pt x="105622" y="12778"/>
                      <a:pt x="107277" y="8642"/>
                      <a:pt x="110495" y="5240"/>
                    </a:cubicBezTo>
                    <a:cubicBezTo>
                      <a:pt x="113804" y="1747"/>
                      <a:pt x="118032" y="0"/>
                      <a:pt x="123180" y="0"/>
                    </a:cubicBezTo>
                    <a:close/>
                  </a:path>
                </a:pathLst>
              </a:custGeom>
              <a:solidFill>
                <a:srgbClr val="194F90"/>
              </a:solidFill>
              <a:ln w="9190" cap="flat">
                <a:noFill/>
                <a:prstDash val="solid"/>
                <a:miter/>
              </a:ln>
            </p:spPr>
            <p:txBody>
              <a:bodyPr rtlCol="0" anchor="ctr"/>
              <a:lstStyle/>
              <a:p>
                <a:endParaRPr lang="en-US"/>
              </a:p>
            </p:txBody>
          </p:sp>
          <p:sp>
            <p:nvSpPr>
              <p:cNvPr id="27" name="Freeform: Shape 229">
                <a:extLst>
                  <a:ext uri="{FF2B5EF4-FFF2-40B4-BE49-F238E27FC236}">
                    <a16:creationId xmlns:a16="http://schemas.microsoft.com/office/drawing/2014/main" id="{1859BD16-0C8B-B925-E845-C799F9694D0C}"/>
                  </a:ext>
                </a:extLst>
              </p:cNvPr>
              <p:cNvSpPr/>
              <p:nvPr/>
            </p:nvSpPr>
            <p:spPr>
              <a:xfrm>
                <a:off x="2083950" y="1033524"/>
                <a:ext cx="83100" cy="184587"/>
              </a:xfrm>
              <a:custGeom>
                <a:avLst/>
                <a:gdLst>
                  <a:gd name="connsiteX0" fmla="*/ 81906 w 83100"/>
                  <a:gd name="connsiteY0" fmla="*/ 59568 h 184587"/>
                  <a:gd name="connsiteX1" fmla="*/ 81906 w 83100"/>
                  <a:gd name="connsiteY1" fmla="*/ 154527 h 184587"/>
                  <a:gd name="connsiteX2" fmla="*/ 74735 w 83100"/>
                  <a:gd name="connsiteY2" fmla="*/ 174199 h 184587"/>
                  <a:gd name="connsiteX3" fmla="*/ 52398 w 83100"/>
                  <a:gd name="connsiteY3" fmla="*/ 184587 h 184587"/>
                  <a:gd name="connsiteX4" fmla="*/ 0 w 83100"/>
                  <a:gd name="connsiteY4" fmla="*/ 184587 h 184587"/>
                  <a:gd name="connsiteX5" fmla="*/ 0 w 83100"/>
                  <a:gd name="connsiteY5" fmla="*/ 156917 h 184587"/>
                  <a:gd name="connsiteX6" fmla="*/ 41643 w 83100"/>
                  <a:gd name="connsiteY6" fmla="*/ 156917 h 184587"/>
                  <a:gd name="connsiteX7" fmla="*/ 46974 w 83100"/>
                  <a:gd name="connsiteY7" fmla="*/ 154527 h 184587"/>
                  <a:gd name="connsiteX8" fmla="*/ 48721 w 83100"/>
                  <a:gd name="connsiteY8" fmla="*/ 150023 h 184587"/>
                  <a:gd name="connsiteX9" fmla="*/ 48721 w 83100"/>
                  <a:gd name="connsiteY9" fmla="*/ 59568 h 184587"/>
                  <a:gd name="connsiteX10" fmla="*/ 81906 w 83100"/>
                  <a:gd name="connsiteY10" fmla="*/ 59568 h 184587"/>
                  <a:gd name="connsiteX11" fmla="*/ 65175 w 83100"/>
                  <a:gd name="connsiteY11" fmla="*/ 0 h 184587"/>
                  <a:gd name="connsiteX12" fmla="*/ 77861 w 83100"/>
                  <a:gd name="connsiteY12" fmla="*/ 5240 h 184587"/>
                  <a:gd name="connsiteX13" fmla="*/ 83101 w 83100"/>
                  <a:gd name="connsiteY13" fmla="*/ 17558 h 184587"/>
                  <a:gd name="connsiteX14" fmla="*/ 77861 w 83100"/>
                  <a:gd name="connsiteY14" fmla="*/ 29876 h 184587"/>
                  <a:gd name="connsiteX15" fmla="*/ 65175 w 83100"/>
                  <a:gd name="connsiteY15" fmla="*/ 35116 h 184587"/>
                  <a:gd name="connsiteX16" fmla="*/ 52857 w 83100"/>
                  <a:gd name="connsiteY16" fmla="*/ 29876 h 184587"/>
                  <a:gd name="connsiteX17" fmla="*/ 47618 w 83100"/>
                  <a:gd name="connsiteY17" fmla="*/ 17558 h 184587"/>
                  <a:gd name="connsiteX18" fmla="*/ 52857 w 83100"/>
                  <a:gd name="connsiteY18" fmla="*/ 5240 h 184587"/>
                  <a:gd name="connsiteX19" fmla="*/ 65175 w 83100"/>
                  <a:gd name="connsiteY19" fmla="*/ 0 h 18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100" h="184587">
                    <a:moveTo>
                      <a:pt x="81906" y="59568"/>
                    </a:moveTo>
                    <a:lnTo>
                      <a:pt x="81906" y="154527"/>
                    </a:lnTo>
                    <a:cubicBezTo>
                      <a:pt x="81906" y="161698"/>
                      <a:pt x="79516" y="168224"/>
                      <a:pt x="74735" y="174199"/>
                    </a:cubicBezTo>
                    <a:cubicBezTo>
                      <a:pt x="68760" y="181186"/>
                      <a:pt x="61315" y="184587"/>
                      <a:pt x="52398" y="184587"/>
                    </a:cubicBezTo>
                    <a:lnTo>
                      <a:pt x="0" y="184587"/>
                    </a:lnTo>
                    <a:lnTo>
                      <a:pt x="0" y="156917"/>
                    </a:lnTo>
                    <a:lnTo>
                      <a:pt x="41643" y="156917"/>
                    </a:lnTo>
                    <a:cubicBezTo>
                      <a:pt x="44033" y="156917"/>
                      <a:pt x="45779" y="156089"/>
                      <a:pt x="46974" y="154527"/>
                    </a:cubicBezTo>
                    <a:cubicBezTo>
                      <a:pt x="48169" y="153332"/>
                      <a:pt x="48721" y="151861"/>
                      <a:pt x="48721" y="150023"/>
                    </a:cubicBezTo>
                    <a:lnTo>
                      <a:pt x="48721" y="59568"/>
                    </a:lnTo>
                    <a:lnTo>
                      <a:pt x="81906" y="59568"/>
                    </a:lnTo>
                    <a:close/>
                    <a:moveTo>
                      <a:pt x="65175" y="0"/>
                    </a:moveTo>
                    <a:cubicBezTo>
                      <a:pt x="70139" y="0"/>
                      <a:pt x="74367" y="1747"/>
                      <a:pt x="77861" y="5240"/>
                    </a:cubicBezTo>
                    <a:cubicBezTo>
                      <a:pt x="81354" y="8734"/>
                      <a:pt x="83101" y="12870"/>
                      <a:pt x="83101" y="17558"/>
                    </a:cubicBezTo>
                    <a:cubicBezTo>
                      <a:pt x="83101" y="22246"/>
                      <a:pt x="81354" y="26475"/>
                      <a:pt x="77861" y="29876"/>
                    </a:cubicBezTo>
                    <a:cubicBezTo>
                      <a:pt x="74367" y="33369"/>
                      <a:pt x="70139" y="35116"/>
                      <a:pt x="65175" y="35116"/>
                    </a:cubicBezTo>
                    <a:cubicBezTo>
                      <a:pt x="60396" y="35116"/>
                      <a:pt x="56258" y="33369"/>
                      <a:pt x="52857" y="29876"/>
                    </a:cubicBezTo>
                    <a:cubicBezTo>
                      <a:pt x="49364" y="26383"/>
                      <a:pt x="47618" y="22246"/>
                      <a:pt x="47618" y="17558"/>
                    </a:cubicBezTo>
                    <a:cubicBezTo>
                      <a:pt x="47618" y="12870"/>
                      <a:pt x="49364" y="8642"/>
                      <a:pt x="52857" y="5240"/>
                    </a:cubicBezTo>
                    <a:cubicBezTo>
                      <a:pt x="56350" y="1747"/>
                      <a:pt x="60488" y="0"/>
                      <a:pt x="65175" y="0"/>
                    </a:cubicBezTo>
                    <a:close/>
                  </a:path>
                </a:pathLst>
              </a:custGeom>
              <a:solidFill>
                <a:srgbClr val="194F90"/>
              </a:solidFill>
              <a:ln w="9190" cap="flat">
                <a:noFill/>
                <a:prstDash val="solid"/>
                <a:miter/>
              </a:ln>
            </p:spPr>
            <p:txBody>
              <a:bodyPr rtlCol="0" anchor="ctr"/>
              <a:lstStyle/>
              <a:p>
                <a:endParaRPr lang="en-US"/>
              </a:p>
            </p:txBody>
          </p:sp>
          <p:sp>
            <p:nvSpPr>
              <p:cNvPr id="28" name="Freeform: Shape 230">
                <a:extLst>
                  <a:ext uri="{FF2B5EF4-FFF2-40B4-BE49-F238E27FC236}">
                    <a16:creationId xmlns:a16="http://schemas.microsoft.com/office/drawing/2014/main" id="{80D432ED-0AEB-42AB-BA50-C492D093DB0C}"/>
                  </a:ext>
                </a:extLst>
              </p:cNvPr>
              <p:cNvSpPr/>
              <p:nvPr/>
            </p:nvSpPr>
            <p:spPr>
              <a:xfrm>
                <a:off x="2270559" y="1033524"/>
                <a:ext cx="131544" cy="187528"/>
              </a:xfrm>
              <a:custGeom>
                <a:avLst/>
                <a:gdLst>
                  <a:gd name="connsiteX0" fmla="*/ 117848 w 131544"/>
                  <a:gd name="connsiteY0" fmla="*/ 52398 h 187528"/>
                  <a:gd name="connsiteX1" fmla="*/ 117848 w 131544"/>
                  <a:gd name="connsiteY1" fmla="*/ 150023 h 187528"/>
                  <a:gd name="connsiteX2" fmla="*/ 119595 w 131544"/>
                  <a:gd name="connsiteY2" fmla="*/ 154803 h 187528"/>
                  <a:gd name="connsiteX3" fmla="*/ 124099 w 131544"/>
                  <a:gd name="connsiteY3" fmla="*/ 156917 h 187528"/>
                  <a:gd name="connsiteX4" fmla="*/ 131545 w 131544"/>
                  <a:gd name="connsiteY4" fmla="*/ 156917 h 187528"/>
                  <a:gd name="connsiteX5" fmla="*/ 131545 w 131544"/>
                  <a:gd name="connsiteY5" fmla="*/ 184587 h 187528"/>
                  <a:gd name="connsiteX6" fmla="*/ 114539 w 131544"/>
                  <a:gd name="connsiteY6" fmla="*/ 184587 h 187528"/>
                  <a:gd name="connsiteX7" fmla="*/ 91925 w 131544"/>
                  <a:gd name="connsiteY7" fmla="*/ 174474 h 187528"/>
                  <a:gd name="connsiteX8" fmla="*/ 75747 w 131544"/>
                  <a:gd name="connsiteY8" fmla="*/ 184127 h 187528"/>
                  <a:gd name="connsiteX9" fmla="*/ 57729 w 131544"/>
                  <a:gd name="connsiteY9" fmla="*/ 187528 h 187528"/>
                  <a:gd name="connsiteX10" fmla="*/ 37597 w 131544"/>
                  <a:gd name="connsiteY10" fmla="*/ 183943 h 187528"/>
                  <a:gd name="connsiteX11" fmla="*/ 20499 w 131544"/>
                  <a:gd name="connsiteY11" fmla="*/ 173831 h 187528"/>
                  <a:gd name="connsiteX12" fmla="*/ 0 w 131544"/>
                  <a:gd name="connsiteY12" fmla="*/ 122077 h 187528"/>
                  <a:gd name="connsiteX13" fmla="*/ 19028 w 131544"/>
                  <a:gd name="connsiteY13" fmla="*/ 73264 h 187528"/>
                  <a:gd name="connsiteX14" fmla="*/ 61590 w 131544"/>
                  <a:gd name="connsiteY14" fmla="*/ 55431 h 187528"/>
                  <a:gd name="connsiteX15" fmla="*/ 89903 w 131544"/>
                  <a:gd name="connsiteY15" fmla="*/ 61407 h 187528"/>
                  <a:gd name="connsiteX16" fmla="*/ 101761 w 131544"/>
                  <a:gd name="connsiteY16" fmla="*/ 52490 h 187528"/>
                  <a:gd name="connsiteX17" fmla="*/ 117848 w 131544"/>
                  <a:gd name="connsiteY17" fmla="*/ 52490 h 187528"/>
                  <a:gd name="connsiteX18" fmla="*/ 84847 w 131544"/>
                  <a:gd name="connsiteY18" fmla="*/ 87513 h 187528"/>
                  <a:gd name="connsiteX19" fmla="*/ 75470 w 131544"/>
                  <a:gd name="connsiteY19" fmla="*/ 84664 h 187528"/>
                  <a:gd name="connsiteX20" fmla="*/ 66738 w 131544"/>
                  <a:gd name="connsiteY20" fmla="*/ 83928 h 187528"/>
                  <a:gd name="connsiteX21" fmla="*/ 53041 w 131544"/>
                  <a:gd name="connsiteY21" fmla="*/ 86778 h 187528"/>
                  <a:gd name="connsiteX22" fmla="*/ 42285 w 131544"/>
                  <a:gd name="connsiteY22" fmla="*/ 94684 h 187528"/>
                  <a:gd name="connsiteX23" fmla="*/ 35299 w 131544"/>
                  <a:gd name="connsiteY23" fmla="*/ 106909 h 187528"/>
                  <a:gd name="connsiteX24" fmla="*/ 32725 w 131544"/>
                  <a:gd name="connsiteY24" fmla="*/ 122353 h 187528"/>
                  <a:gd name="connsiteX25" fmla="*/ 41366 w 131544"/>
                  <a:gd name="connsiteY25" fmla="*/ 149839 h 187528"/>
                  <a:gd name="connsiteX26" fmla="*/ 64256 w 131544"/>
                  <a:gd name="connsiteY26" fmla="*/ 160135 h 187528"/>
                  <a:gd name="connsiteX27" fmla="*/ 74367 w 131544"/>
                  <a:gd name="connsiteY27" fmla="*/ 159124 h 187528"/>
                  <a:gd name="connsiteX28" fmla="*/ 84755 w 131544"/>
                  <a:gd name="connsiteY28" fmla="*/ 155722 h 187528"/>
                  <a:gd name="connsiteX29" fmla="*/ 84755 w 131544"/>
                  <a:gd name="connsiteY29" fmla="*/ 87513 h 187528"/>
                  <a:gd name="connsiteX30" fmla="*/ 58925 w 131544"/>
                  <a:gd name="connsiteY30" fmla="*/ 0 h 187528"/>
                  <a:gd name="connsiteX31" fmla="*/ 71426 w 131544"/>
                  <a:gd name="connsiteY31" fmla="*/ 5240 h 187528"/>
                  <a:gd name="connsiteX32" fmla="*/ 76482 w 131544"/>
                  <a:gd name="connsiteY32" fmla="*/ 17558 h 187528"/>
                  <a:gd name="connsiteX33" fmla="*/ 71426 w 131544"/>
                  <a:gd name="connsiteY33" fmla="*/ 29876 h 187528"/>
                  <a:gd name="connsiteX34" fmla="*/ 58925 w 131544"/>
                  <a:gd name="connsiteY34" fmla="*/ 35116 h 187528"/>
                  <a:gd name="connsiteX35" fmla="*/ 46422 w 131544"/>
                  <a:gd name="connsiteY35" fmla="*/ 29876 h 187528"/>
                  <a:gd name="connsiteX36" fmla="*/ 41366 w 131544"/>
                  <a:gd name="connsiteY36" fmla="*/ 17558 h 187528"/>
                  <a:gd name="connsiteX37" fmla="*/ 46422 w 131544"/>
                  <a:gd name="connsiteY37" fmla="*/ 5240 h 187528"/>
                  <a:gd name="connsiteX38" fmla="*/ 58925 w 131544"/>
                  <a:gd name="connsiteY38" fmla="*/ 0 h 187528"/>
                  <a:gd name="connsiteX39" fmla="*/ 100291 w 131544"/>
                  <a:gd name="connsiteY39" fmla="*/ 0 h 187528"/>
                  <a:gd name="connsiteX40" fmla="*/ 112793 w 131544"/>
                  <a:gd name="connsiteY40" fmla="*/ 5240 h 187528"/>
                  <a:gd name="connsiteX41" fmla="*/ 117848 w 131544"/>
                  <a:gd name="connsiteY41" fmla="*/ 17558 h 187528"/>
                  <a:gd name="connsiteX42" fmla="*/ 112793 w 131544"/>
                  <a:gd name="connsiteY42" fmla="*/ 29876 h 187528"/>
                  <a:gd name="connsiteX43" fmla="*/ 100291 w 131544"/>
                  <a:gd name="connsiteY43" fmla="*/ 35116 h 187528"/>
                  <a:gd name="connsiteX44" fmla="*/ 87972 w 131544"/>
                  <a:gd name="connsiteY44" fmla="*/ 29876 h 187528"/>
                  <a:gd name="connsiteX45" fmla="*/ 82733 w 131544"/>
                  <a:gd name="connsiteY45" fmla="*/ 17558 h 187528"/>
                  <a:gd name="connsiteX46" fmla="*/ 87972 w 131544"/>
                  <a:gd name="connsiteY46" fmla="*/ 5240 h 187528"/>
                  <a:gd name="connsiteX47" fmla="*/ 100291 w 131544"/>
                  <a:gd name="connsiteY47" fmla="*/ 0 h 18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31544" h="187528">
                    <a:moveTo>
                      <a:pt x="117848" y="52398"/>
                    </a:moveTo>
                    <a:lnTo>
                      <a:pt x="117848" y="150023"/>
                    </a:lnTo>
                    <a:cubicBezTo>
                      <a:pt x="117848" y="152413"/>
                      <a:pt x="118400" y="153975"/>
                      <a:pt x="119595" y="154803"/>
                    </a:cubicBezTo>
                    <a:cubicBezTo>
                      <a:pt x="120790" y="156181"/>
                      <a:pt x="122260" y="156917"/>
                      <a:pt x="124099" y="156917"/>
                    </a:cubicBezTo>
                    <a:lnTo>
                      <a:pt x="131545" y="156917"/>
                    </a:lnTo>
                    <a:lnTo>
                      <a:pt x="131545" y="184587"/>
                    </a:lnTo>
                    <a:lnTo>
                      <a:pt x="114539" y="184587"/>
                    </a:lnTo>
                    <a:cubicBezTo>
                      <a:pt x="106173" y="184587"/>
                      <a:pt x="98636" y="181186"/>
                      <a:pt x="91925" y="174474"/>
                    </a:cubicBezTo>
                    <a:cubicBezTo>
                      <a:pt x="86777" y="178612"/>
                      <a:pt x="81354" y="181829"/>
                      <a:pt x="75747" y="184127"/>
                    </a:cubicBezTo>
                    <a:cubicBezTo>
                      <a:pt x="70047" y="186425"/>
                      <a:pt x="64072" y="187528"/>
                      <a:pt x="57729" y="187528"/>
                    </a:cubicBezTo>
                    <a:cubicBezTo>
                      <a:pt x="50375" y="187528"/>
                      <a:pt x="43665" y="186333"/>
                      <a:pt x="37597" y="183943"/>
                    </a:cubicBezTo>
                    <a:cubicBezTo>
                      <a:pt x="31530" y="181553"/>
                      <a:pt x="25830" y="178152"/>
                      <a:pt x="20499" y="173831"/>
                    </a:cubicBezTo>
                    <a:cubicBezTo>
                      <a:pt x="6802" y="160778"/>
                      <a:pt x="0" y="143496"/>
                      <a:pt x="0" y="122077"/>
                    </a:cubicBezTo>
                    <a:cubicBezTo>
                      <a:pt x="0" y="102221"/>
                      <a:pt x="6342" y="85950"/>
                      <a:pt x="19028" y="73264"/>
                    </a:cubicBezTo>
                    <a:cubicBezTo>
                      <a:pt x="30887" y="61407"/>
                      <a:pt x="45136" y="55431"/>
                      <a:pt x="61590" y="55431"/>
                    </a:cubicBezTo>
                    <a:cubicBezTo>
                      <a:pt x="71334" y="55431"/>
                      <a:pt x="80711" y="57453"/>
                      <a:pt x="89903" y="61407"/>
                    </a:cubicBezTo>
                    <a:lnTo>
                      <a:pt x="101761" y="52490"/>
                    </a:lnTo>
                    <a:lnTo>
                      <a:pt x="117848" y="52490"/>
                    </a:lnTo>
                    <a:close/>
                    <a:moveTo>
                      <a:pt x="84847" y="87513"/>
                    </a:moveTo>
                    <a:cubicBezTo>
                      <a:pt x="81630" y="86134"/>
                      <a:pt x="78504" y="85215"/>
                      <a:pt x="75470" y="84664"/>
                    </a:cubicBezTo>
                    <a:cubicBezTo>
                      <a:pt x="72437" y="84204"/>
                      <a:pt x="69495" y="83928"/>
                      <a:pt x="66738" y="83928"/>
                    </a:cubicBezTo>
                    <a:cubicBezTo>
                      <a:pt x="61774" y="83928"/>
                      <a:pt x="57177" y="84847"/>
                      <a:pt x="53041" y="86778"/>
                    </a:cubicBezTo>
                    <a:cubicBezTo>
                      <a:pt x="48904" y="88708"/>
                      <a:pt x="45319" y="91282"/>
                      <a:pt x="42285" y="94684"/>
                    </a:cubicBezTo>
                    <a:cubicBezTo>
                      <a:pt x="39344" y="98085"/>
                      <a:pt x="36954" y="102129"/>
                      <a:pt x="35299" y="106909"/>
                    </a:cubicBezTo>
                    <a:cubicBezTo>
                      <a:pt x="33645" y="111690"/>
                      <a:pt x="32725" y="116838"/>
                      <a:pt x="32725" y="122353"/>
                    </a:cubicBezTo>
                    <a:cubicBezTo>
                      <a:pt x="32725" y="133844"/>
                      <a:pt x="35575" y="143037"/>
                      <a:pt x="41366" y="149839"/>
                    </a:cubicBezTo>
                    <a:cubicBezTo>
                      <a:pt x="47158" y="156641"/>
                      <a:pt x="54787" y="160135"/>
                      <a:pt x="64256" y="160135"/>
                    </a:cubicBezTo>
                    <a:cubicBezTo>
                      <a:pt x="67657" y="160135"/>
                      <a:pt x="70966" y="159767"/>
                      <a:pt x="74367" y="159124"/>
                    </a:cubicBezTo>
                    <a:cubicBezTo>
                      <a:pt x="77769" y="158387"/>
                      <a:pt x="81170" y="157284"/>
                      <a:pt x="84755" y="155722"/>
                    </a:cubicBezTo>
                    <a:lnTo>
                      <a:pt x="84755" y="87513"/>
                    </a:lnTo>
                    <a:close/>
                    <a:moveTo>
                      <a:pt x="58925" y="0"/>
                    </a:moveTo>
                    <a:cubicBezTo>
                      <a:pt x="63888" y="0"/>
                      <a:pt x="68025" y="1747"/>
                      <a:pt x="71426" y="5240"/>
                    </a:cubicBezTo>
                    <a:cubicBezTo>
                      <a:pt x="74827" y="8734"/>
                      <a:pt x="76482" y="12870"/>
                      <a:pt x="76482" y="17558"/>
                    </a:cubicBezTo>
                    <a:cubicBezTo>
                      <a:pt x="76482" y="22246"/>
                      <a:pt x="74827" y="26475"/>
                      <a:pt x="71426" y="29876"/>
                    </a:cubicBezTo>
                    <a:cubicBezTo>
                      <a:pt x="68025" y="33369"/>
                      <a:pt x="63888" y="35116"/>
                      <a:pt x="58925" y="35116"/>
                    </a:cubicBezTo>
                    <a:cubicBezTo>
                      <a:pt x="53960" y="35116"/>
                      <a:pt x="49823" y="33369"/>
                      <a:pt x="46422" y="29876"/>
                    </a:cubicBezTo>
                    <a:cubicBezTo>
                      <a:pt x="43020" y="26383"/>
                      <a:pt x="41366" y="22246"/>
                      <a:pt x="41366" y="17558"/>
                    </a:cubicBezTo>
                    <a:cubicBezTo>
                      <a:pt x="41366" y="12870"/>
                      <a:pt x="43020" y="8642"/>
                      <a:pt x="46422" y="5240"/>
                    </a:cubicBezTo>
                    <a:cubicBezTo>
                      <a:pt x="49823" y="1747"/>
                      <a:pt x="53960" y="0"/>
                      <a:pt x="58925" y="0"/>
                    </a:cubicBezTo>
                    <a:close/>
                    <a:moveTo>
                      <a:pt x="100291" y="0"/>
                    </a:moveTo>
                    <a:cubicBezTo>
                      <a:pt x="105254" y="0"/>
                      <a:pt x="109392" y="1747"/>
                      <a:pt x="112793" y="5240"/>
                    </a:cubicBezTo>
                    <a:cubicBezTo>
                      <a:pt x="116194" y="8734"/>
                      <a:pt x="117848" y="12870"/>
                      <a:pt x="117848" y="17558"/>
                    </a:cubicBezTo>
                    <a:cubicBezTo>
                      <a:pt x="117848" y="22246"/>
                      <a:pt x="116194" y="26475"/>
                      <a:pt x="112793" y="29876"/>
                    </a:cubicBezTo>
                    <a:cubicBezTo>
                      <a:pt x="109392" y="33369"/>
                      <a:pt x="105254" y="35116"/>
                      <a:pt x="100291" y="35116"/>
                    </a:cubicBezTo>
                    <a:cubicBezTo>
                      <a:pt x="95511" y="35116"/>
                      <a:pt x="91373" y="33369"/>
                      <a:pt x="87972" y="29876"/>
                    </a:cubicBezTo>
                    <a:cubicBezTo>
                      <a:pt x="84479" y="26383"/>
                      <a:pt x="82733" y="22246"/>
                      <a:pt x="82733" y="17558"/>
                    </a:cubicBezTo>
                    <a:cubicBezTo>
                      <a:pt x="82733" y="12870"/>
                      <a:pt x="84479" y="8642"/>
                      <a:pt x="87972" y="5240"/>
                    </a:cubicBezTo>
                    <a:cubicBezTo>
                      <a:pt x="91465" y="1747"/>
                      <a:pt x="95511" y="0"/>
                      <a:pt x="100291" y="0"/>
                    </a:cubicBezTo>
                    <a:close/>
                  </a:path>
                </a:pathLst>
              </a:custGeom>
              <a:solidFill>
                <a:srgbClr val="194F90"/>
              </a:solidFill>
              <a:ln w="9190" cap="flat">
                <a:noFill/>
                <a:prstDash val="solid"/>
                <a:miter/>
              </a:ln>
            </p:spPr>
            <p:txBody>
              <a:bodyPr rtlCol="0" anchor="ctr"/>
              <a:lstStyle/>
              <a:p>
                <a:endParaRPr lang="en-US"/>
              </a:p>
            </p:txBody>
          </p:sp>
          <p:sp>
            <p:nvSpPr>
              <p:cNvPr id="29" name="Freeform: Shape 231">
                <a:extLst>
                  <a:ext uri="{FF2B5EF4-FFF2-40B4-BE49-F238E27FC236}">
                    <a16:creationId xmlns:a16="http://schemas.microsoft.com/office/drawing/2014/main" id="{171E136C-EFF5-D290-DA95-45CB7D290F01}"/>
                  </a:ext>
                </a:extLst>
              </p:cNvPr>
              <p:cNvSpPr/>
              <p:nvPr/>
            </p:nvSpPr>
            <p:spPr>
              <a:xfrm>
                <a:off x="2400174" y="1020195"/>
                <a:ext cx="147815" cy="197915"/>
              </a:xfrm>
              <a:custGeom>
                <a:avLst/>
                <a:gdLst>
                  <a:gd name="connsiteX0" fmla="*/ 129339 w 147815"/>
                  <a:gd name="connsiteY0" fmla="*/ 0 h 197915"/>
                  <a:gd name="connsiteX1" fmla="*/ 129339 w 147815"/>
                  <a:gd name="connsiteY1" fmla="*/ 30335 h 197915"/>
                  <a:gd name="connsiteX2" fmla="*/ 72805 w 147815"/>
                  <a:gd name="connsiteY2" fmla="*/ 64899 h 197915"/>
                  <a:gd name="connsiteX3" fmla="*/ 128788 w 147815"/>
                  <a:gd name="connsiteY3" fmla="*/ 106817 h 197915"/>
                  <a:gd name="connsiteX4" fmla="*/ 147816 w 147815"/>
                  <a:gd name="connsiteY4" fmla="*/ 164822 h 197915"/>
                  <a:gd name="connsiteX5" fmla="*/ 139634 w 147815"/>
                  <a:gd name="connsiteY5" fmla="*/ 188815 h 197915"/>
                  <a:gd name="connsiteX6" fmla="*/ 118400 w 147815"/>
                  <a:gd name="connsiteY6" fmla="*/ 197916 h 197915"/>
                  <a:gd name="connsiteX7" fmla="*/ 0 w 147815"/>
                  <a:gd name="connsiteY7" fmla="*/ 197916 h 197915"/>
                  <a:gd name="connsiteX8" fmla="*/ 0 w 147815"/>
                  <a:gd name="connsiteY8" fmla="*/ 170246 h 197915"/>
                  <a:gd name="connsiteX9" fmla="*/ 107736 w 147815"/>
                  <a:gd name="connsiteY9" fmla="*/ 170246 h 197915"/>
                  <a:gd name="connsiteX10" fmla="*/ 114907 w 147815"/>
                  <a:gd name="connsiteY10" fmla="*/ 163076 h 197915"/>
                  <a:gd name="connsiteX11" fmla="*/ 96154 w 147815"/>
                  <a:gd name="connsiteY11" fmla="*/ 118767 h 197915"/>
                  <a:gd name="connsiteX12" fmla="*/ 35115 w 147815"/>
                  <a:gd name="connsiteY12" fmla="*/ 88156 h 197915"/>
                  <a:gd name="connsiteX13" fmla="*/ 33369 w 147815"/>
                  <a:gd name="connsiteY13" fmla="*/ 86410 h 197915"/>
                  <a:gd name="connsiteX14" fmla="*/ 33369 w 147815"/>
                  <a:gd name="connsiteY14" fmla="*/ 55155 h 197915"/>
                  <a:gd name="connsiteX15" fmla="*/ 129339 w 147815"/>
                  <a:gd name="connsiteY15" fmla="*/ 0 h 19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7815" h="197915">
                    <a:moveTo>
                      <a:pt x="129339" y="0"/>
                    </a:moveTo>
                    <a:lnTo>
                      <a:pt x="129339" y="30335"/>
                    </a:lnTo>
                    <a:lnTo>
                      <a:pt x="72805" y="64899"/>
                    </a:lnTo>
                    <a:cubicBezTo>
                      <a:pt x="96246" y="73264"/>
                      <a:pt x="114815" y="87237"/>
                      <a:pt x="128788" y="106817"/>
                    </a:cubicBezTo>
                    <a:cubicBezTo>
                      <a:pt x="141473" y="124283"/>
                      <a:pt x="147816" y="143588"/>
                      <a:pt x="147816" y="164822"/>
                    </a:cubicBezTo>
                    <a:cubicBezTo>
                      <a:pt x="147816" y="174750"/>
                      <a:pt x="145059" y="182748"/>
                      <a:pt x="139634" y="188815"/>
                    </a:cubicBezTo>
                    <a:cubicBezTo>
                      <a:pt x="134211" y="194882"/>
                      <a:pt x="127041" y="197916"/>
                      <a:pt x="118400" y="197916"/>
                    </a:cubicBezTo>
                    <a:lnTo>
                      <a:pt x="0" y="197916"/>
                    </a:lnTo>
                    <a:lnTo>
                      <a:pt x="0" y="170246"/>
                    </a:lnTo>
                    <a:lnTo>
                      <a:pt x="107736" y="170246"/>
                    </a:lnTo>
                    <a:cubicBezTo>
                      <a:pt x="112517" y="170246"/>
                      <a:pt x="114907" y="167856"/>
                      <a:pt x="114907" y="163076"/>
                    </a:cubicBezTo>
                    <a:cubicBezTo>
                      <a:pt x="113344" y="145978"/>
                      <a:pt x="107093" y="131270"/>
                      <a:pt x="96154" y="118767"/>
                    </a:cubicBezTo>
                    <a:cubicBezTo>
                      <a:pt x="81262" y="101302"/>
                      <a:pt x="60947" y="91098"/>
                      <a:pt x="35115" y="88156"/>
                    </a:cubicBezTo>
                    <a:cubicBezTo>
                      <a:pt x="33920" y="88156"/>
                      <a:pt x="33369" y="87605"/>
                      <a:pt x="33369" y="86410"/>
                    </a:cubicBezTo>
                    <a:lnTo>
                      <a:pt x="33369" y="55155"/>
                    </a:lnTo>
                    <a:lnTo>
                      <a:pt x="129339" y="0"/>
                    </a:lnTo>
                    <a:close/>
                  </a:path>
                </a:pathLst>
              </a:custGeom>
              <a:solidFill>
                <a:srgbClr val="194F90"/>
              </a:solidFill>
              <a:ln w="9190" cap="flat">
                <a:noFill/>
                <a:prstDash val="solid"/>
                <a:miter/>
              </a:ln>
            </p:spPr>
            <p:txBody>
              <a:bodyPr rtlCol="0" anchor="ctr"/>
              <a:lstStyle/>
              <a:p>
                <a:endParaRPr lang="en-US"/>
              </a:p>
            </p:txBody>
          </p:sp>
          <p:sp>
            <p:nvSpPr>
              <p:cNvPr id="30" name="Freeform: Shape 232">
                <a:extLst>
                  <a:ext uri="{FF2B5EF4-FFF2-40B4-BE49-F238E27FC236}">
                    <a16:creationId xmlns:a16="http://schemas.microsoft.com/office/drawing/2014/main" id="{F442C1BB-B3CD-06ED-3932-59EFE150DBE1}"/>
                  </a:ext>
                </a:extLst>
              </p:cNvPr>
              <p:cNvSpPr/>
              <p:nvPr/>
            </p:nvSpPr>
            <p:spPr>
              <a:xfrm>
                <a:off x="2559848" y="1093092"/>
                <a:ext cx="111873" cy="189275"/>
              </a:xfrm>
              <a:custGeom>
                <a:avLst/>
                <a:gdLst>
                  <a:gd name="connsiteX0" fmla="*/ 98177 w 111873"/>
                  <a:gd name="connsiteY0" fmla="*/ 0 h 189275"/>
                  <a:gd name="connsiteX1" fmla="*/ 98177 w 111873"/>
                  <a:gd name="connsiteY1" fmla="*/ 97350 h 189275"/>
                  <a:gd name="connsiteX2" fmla="*/ 111874 w 111873"/>
                  <a:gd name="connsiteY2" fmla="*/ 97350 h 189275"/>
                  <a:gd name="connsiteX3" fmla="*/ 111874 w 111873"/>
                  <a:gd name="connsiteY3" fmla="*/ 125020 h 189275"/>
                  <a:gd name="connsiteX4" fmla="*/ 97901 w 111873"/>
                  <a:gd name="connsiteY4" fmla="*/ 125020 h 189275"/>
                  <a:gd name="connsiteX5" fmla="*/ 71702 w 111873"/>
                  <a:gd name="connsiteY5" fmla="*/ 175026 h 189275"/>
                  <a:gd name="connsiteX6" fmla="*/ 23808 w 111873"/>
                  <a:gd name="connsiteY6" fmla="*/ 189275 h 189275"/>
                  <a:gd name="connsiteX7" fmla="*/ 18753 w 111873"/>
                  <a:gd name="connsiteY7" fmla="*/ 189275 h 189275"/>
                  <a:gd name="connsiteX8" fmla="*/ 13421 w 111873"/>
                  <a:gd name="connsiteY8" fmla="*/ 188999 h 189275"/>
                  <a:gd name="connsiteX9" fmla="*/ 0 w 111873"/>
                  <a:gd name="connsiteY9" fmla="*/ 172360 h 189275"/>
                  <a:gd name="connsiteX10" fmla="*/ 0 w 111873"/>
                  <a:gd name="connsiteY10" fmla="*/ 160778 h 189275"/>
                  <a:gd name="connsiteX11" fmla="*/ 8642 w 111873"/>
                  <a:gd name="connsiteY11" fmla="*/ 161790 h 189275"/>
                  <a:gd name="connsiteX12" fmla="*/ 16639 w 111873"/>
                  <a:gd name="connsiteY12" fmla="*/ 162249 h 189275"/>
                  <a:gd name="connsiteX13" fmla="*/ 64808 w 111873"/>
                  <a:gd name="connsiteY13" fmla="*/ 115551 h 189275"/>
                  <a:gd name="connsiteX14" fmla="*/ 64808 w 111873"/>
                  <a:gd name="connsiteY14" fmla="*/ 92 h 189275"/>
                  <a:gd name="connsiteX15" fmla="*/ 98177 w 111873"/>
                  <a:gd name="connsiteY15" fmla="*/ 92 h 1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873" h="189275">
                    <a:moveTo>
                      <a:pt x="98177" y="0"/>
                    </a:moveTo>
                    <a:lnTo>
                      <a:pt x="98177" y="97350"/>
                    </a:lnTo>
                    <a:lnTo>
                      <a:pt x="111874" y="97350"/>
                    </a:lnTo>
                    <a:lnTo>
                      <a:pt x="111874" y="125020"/>
                    </a:lnTo>
                    <a:lnTo>
                      <a:pt x="97901" y="125020"/>
                    </a:lnTo>
                    <a:cubicBezTo>
                      <a:pt x="96522" y="146622"/>
                      <a:pt x="87789" y="163260"/>
                      <a:pt x="71702" y="175026"/>
                    </a:cubicBezTo>
                    <a:cubicBezTo>
                      <a:pt x="58833" y="184587"/>
                      <a:pt x="42838" y="189275"/>
                      <a:pt x="23808" y="189275"/>
                    </a:cubicBezTo>
                    <a:cubicBezTo>
                      <a:pt x="22246" y="189275"/>
                      <a:pt x="20499" y="189275"/>
                      <a:pt x="18753" y="189275"/>
                    </a:cubicBezTo>
                    <a:cubicBezTo>
                      <a:pt x="17006" y="189275"/>
                      <a:pt x="15168" y="189183"/>
                      <a:pt x="13421" y="188999"/>
                    </a:cubicBezTo>
                    <a:lnTo>
                      <a:pt x="0" y="172360"/>
                    </a:lnTo>
                    <a:lnTo>
                      <a:pt x="0" y="160778"/>
                    </a:lnTo>
                    <a:cubicBezTo>
                      <a:pt x="2941" y="161146"/>
                      <a:pt x="5883" y="161514"/>
                      <a:pt x="8642" y="161790"/>
                    </a:cubicBezTo>
                    <a:cubicBezTo>
                      <a:pt x="11399" y="162065"/>
                      <a:pt x="14065" y="162249"/>
                      <a:pt x="16639" y="162249"/>
                    </a:cubicBezTo>
                    <a:cubicBezTo>
                      <a:pt x="48813" y="162249"/>
                      <a:pt x="64808" y="146714"/>
                      <a:pt x="64808" y="115551"/>
                    </a:cubicBezTo>
                    <a:lnTo>
                      <a:pt x="64808" y="92"/>
                    </a:lnTo>
                    <a:lnTo>
                      <a:pt x="98177" y="92"/>
                    </a:lnTo>
                    <a:close/>
                  </a:path>
                </a:pathLst>
              </a:custGeom>
              <a:solidFill>
                <a:srgbClr val="194F90"/>
              </a:solidFill>
              <a:ln w="9190" cap="flat">
                <a:noFill/>
                <a:prstDash val="solid"/>
                <a:miter/>
              </a:ln>
            </p:spPr>
            <p:txBody>
              <a:bodyPr rtlCol="0" anchor="ctr"/>
              <a:lstStyle/>
              <a:p>
                <a:endParaRPr lang="en-US"/>
              </a:p>
            </p:txBody>
          </p:sp>
          <p:sp>
            <p:nvSpPr>
              <p:cNvPr id="31" name="Freeform: Shape 233">
                <a:extLst>
                  <a:ext uri="{FF2B5EF4-FFF2-40B4-BE49-F238E27FC236}">
                    <a16:creationId xmlns:a16="http://schemas.microsoft.com/office/drawing/2014/main" id="{95F5A52C-CEA3-440C-4587-0F748F6C973F}"/>
                  </a:ext>
                </a:extLst>
              </p:cNvPr>
              <p:cNvSpPr/>
              <p:nvPr/>
            </p:nvSpPr>
            <p:spPr>
              <a:xfrm>
                <a:off x="2669699" y="1000799"/>
                <a:ext cx="288002" cy="217403"/>
              </a:xfrm>
              <a:custGeom>
                <a:avLst/>
                <a:gdLst>
                  <a:gd name="connsiteX0" fmla="*/ 288002 w 288002"/>
                  <a:gd name="connsiteY0" fmla="*/ 92292 h 217403"/>
                  <a:gd name="connsiteX1" fmla="*/ 288002 w 288002"/>
                  <a:gd name="connsiteY1" fmla="*/ 187252 h 217403"/>
                  <a:gd name="connsiteX2" fmla="*/ 285796 w 288002"/>
                  <a:gd name="connsiteY2" fmla="*/ 199019 h 217403"/>
                  <a:gd name="connsiteX3" fmla="*/ 279546 w 288002"/>
                  <a:gd name="connsiteY3" fmla="*/ 208578 h 217403"/>
                  <a:gd name="connsiteX4" fmla="*/ 270353 w 288002"/>
                  <a:gd name="connsiteY4" fmla="*/ 215014 h 217403"/>
                  <a:gd name="connsiteX5" fmla="*/ 258862 w 288002"/>
                  <a:gd name="connsiteY5" fmla="*/ 217404 h 217403"/>
                  <a:gd name="connsiteX6" fmla="*/ 201685 w 288002"/>
                  <a:gd name="connsiteY6" fmla="*/ 217404 h 217403"/>
                  <a:gd name="connsiteX7" fmla="*/ 191572 w 288002"/>
                  <a:gd name="connsiteY7" fmla="*/ 206372 h 217403"/>
                  <a:gd name="connsiteX8" fmla="*/ 190654 w 288002"/>
                  <a:gd name="connsiteY8" fmla="*/ 206372 h 217403"/>
                  <a:gd name="connsiteX9" fmla="*/ 168041 w 288002"/>
                  <a:gd name="connsiteY9" fmla="*/ 217404 h 217403"/>
                  <a:gd name="connsiteX10" fmla="*/ 111230 w 288002"/>
                  <a:gd name="connsiteY10" fmla="*/ 217404 h 217403"/>
                  <a:gd name="connsiteX11" fmla="*/ 100843 w 288002"/>
                  <a:gd name="connsiteY11" fmla="*/ 206372 h 217403"/>
                  <a:gd name="connsiteX12" fmla="*/ 99923 w 288002"/>
                  <a:gd name="connsiteY12" fmla="*/ 206372 h 217403"/>
                  <a:gd name="connsiteX13" fmla="*/ 77034 w 288002"/>
                  <a:gd name="connsiteY13" fmla="*/ 217404 h 217403"/>
                  <a:gd name="connsiteX14" fmla="*/ 0 w 288002"/>
                  <a:gd name="connsiteY14" fmla="*/ 217404 h 217403"/>
                  <a:gd name="connsiteX15" fmla="*/ 0 w 288002"/>
                  <a:gd name="connsiteY15" fmla="*/ 189734 h 217403"/>
                  <a:gd name="connsiteX16" fmla="*/ 66646 w 288002"/>
                  <a:gd name="connsiteY16" fmla="*/ 189734 h 217403"/>
                  <a:gd name="connsiteX17" fmla="*/ 73449 w 288002"/>
                  <a:gd name="connsiteY17" fmla="*/ 182932 h 217403"/>
                  <a:gd name="connsiteX18" fmla="*/ 73449 w 288002"/>
                  <a:gd name="connsiteY18" fmla="*/ 123731 h 217403"/>
                  <a:gd name="connsiteX19" fmla="*/ 106449 w 288002"/>
                  <a:gd name="connsiteY19" fmla="*/ 123731 h 217403"/>
                  <a:gd name="connsiteX20" fmla="*/ 106449 w 288002"/>
                  <a:gd name="connsiteY20" fmla="*/ 178152 h 217403"/>
                  <a:gd name="connsiteX21" fmla="*/ 106449 w 288002"/>
                  <a:gd name="connsiteY21" fmla="*/ 184954 h 217403"/>
                  <a:gd name="connsiteX22" fmla="*/ 106175 w 288002"/>
                  <a:gd name="connsiteY22" fmla="*/ 189734 h 217403"/>
                  <a:gd name="connsiteX23" fmla="*/ 157376 w 288002"/>
                  <a:gd name="connsiteY23" fmla="*/ 189734 h 217403"/>
                  <a:gd name="connsiteX24" fmla="*/ 164179 w 288002"/>
                  <a:gd name="connsiteY24" fmla="*/ 182932 h 217403"/>
                  <a:gd name="connsiteX25" fmla="*/ 164179 w 288002"/>
                  <a:gd name="connsiteY25" fmla="*/ 107920 h 217403"/>
                  <a:gd name="connsiteX26" fmla="*/ 197181 w 288002"/>
                  <a:gd name="connsiteY26" fmla="*/ 107920 h 217403"/>
                  <a:gd name="connsiteX27" fmla="*/ 197181 w 288002"/>
                  <a:gd name="connsiteY27" fmla="*/ 180542 h 217403"/>
                  <a:gd name="connsiteX28" fmla="*/ 197181 w 288002"/>
                  <a:gd name="connsiteY28" fmla="*/ 185321 h 217403"/>
                  <a:gd name="connsiteX29" fmla="*/ 197181 w 288002"/>
                  <a:gd name="connsiteY29" fmla="*/ 189826 h 217403"/>
                  <a:gd name="connsiteX30" fmla="*/ 247740 w 288002"/>
                  <a:gd name="connsiteY30" fmla="*/ 189826 h 217403"/>
                  <a:gd name="connsiteX31" fmla="*/ 254542 w 288002"/>
                  <a:gd name="connsiteY31" fmla="*/ 183023 h 217403"/>
                  <a:gd name="connsiteX32" fmla="*/ 254542 w 288002"/>
                  <a:gd name="connsiteY32" fmla="*/ 92568 h 217403"/>
                  <a:gd name="connsiteX33" fmla="*/ 288002 w 288002"/>
                  <a:gd name="connsiteY33" fmla="*/ 92568 h 217403"/>
                  <a:gd name="connsiteX34" fmla="*/ 160595 w 288002"/>
                  <a:gd name="connsiteY34" fmla="*/ 32725 h 217403"/>
                  <a:gd name="connsiteX35" fmla="*/ 172821 w 288002"/>
                  <a:gd name="connsiteY35" fmla="*/ 37965 h 217403"/>
                  <a:gd name="connsiteX36" fmla="*/ 177876 w 288002"/>
                  <a:gd name="connsiteY36" fmla="*/ 50283 h 217403"/>
                  <a:gd name="connsiteX37" fmla="*/ 172821 w 288002"/>
                  <a:gd name="connsiteY37" fmla="*/ 62601 h 217403"/>
                  <a:gd name="connsiteX38" fmla="*/ 160595 w 288002"/>
                  <a:gd name="connsiteY38" fmla="*/ 67841 h 217403"/>
                  <a:gd name="connsiteX39" fmla="*/ 148092 w 288002"/>
                  <a:gd name="connsiteY39" fmla="*/ 62601 h 217403"/>
                  <a:gd name="connsiteX40" fmla="*/ 143035 w 288002"/>
                  <a:gd name="connsiteY40" fmla="*/ 50283 h 217403"/>
                  <a:gd name="connsiteX41" fmla="*/ 148092 w 288002"/>
                  <a:gd name="connsiteY41" fmla="*/ 37965 h 217403"/>
                  <a:gd name="connsiteX42" fmla="*/ 160595 w 288002"/>
                  <a:gd name="connsiteY42" fmla="*/ 32725 h 217403"/>
                  <a:gd name="connsiteX43" fmla="*/ 181186 w 288002"/>
                  <a:gd name="connsiteY43" fmla="*/ 0 h 217403"/>
                  <a:gd name="connsiteX44" fmla="*/ 192677 w 288002"/>
                  <a:gd name="connsiteY44" fmla="*/ 4780 h 217403"/>
                  <a:gd name="connsiteX45" fmla="*/ 197273 w 288002"/>
                  <a:gd name="connsiteY45" fmla="*/ 16362 h 217403"/>
                  <a:gd name="connsiteX46" fmla="*/ 192677 w 288002"/>
                  <a:gd name="connsiteY46" fmla="*/ 27853 h 217403"/>
                  <a:gd name="connsiteX47" fmla="*/ 181186 w 288002"/>
                  <a:gd name="connsiteY47" fmla="*/ 32449 h 217403"/>
                  <a:gd name="connsiteX48" fmla="*/ 169695 w 288002"/>
                  <a:gd name="connsiteY48" fmla="*/ 27853 h 217403"/>
                  <a:gd name="connsiteX49" fmla="*/ 165099 w 288002"/>
                  <a:gd name="connsiteY49" fmla="*/ 16362 h 217403"/>
                  <a:gd name="connsiteX50" fmla="*/ 169695 w 288002"/>
                  <a:gd name="connsiteY50" fmla="*/ 4780 h 217403"/>
                  <a:gd name="connsiteX51" fmla="*/ 181186 w 288002"/>
                  <a:gd name="connsiteY51" fmla="*/ 0 h 217403"/>
                  <a:gd name="connsiteX52" fmla="*/ 201685 w 288002"/>
                  <a:gd name="connsiteY52" fmla="*/ 32725 h 217403"/>
                  <a:gd name="connsiteX53" fmla="*/ 214188 w 288002"/>
                  <a:gd name="connsiteY53" fmla="*/ 37965 h 217403"/>
                  <a:gd name="connsiteX54" fmla="*/ 219242 w 288002"/>
                  <a:gd name="connsiteY54" fmla="*/ 50283 h 217403"/>
                  <a:gd name="connsiteX55" fmla="*/ 214188 w 288002"/>
                  <a:gd name="connsiteY55" fmla="*/ 62601 h 217403"/>
                  <a:gd name="connsiteX56" fmla="*/ 201685 w 288002"/>
                  <a:gd name="connsiteY56" fmla="*/ 67841 h 217403"/>
                  <a:gd name="connsiteX57" fmla="*/ 188998 w 288002"/>
                  <a:gd name="connsiteY57" fmla="*/ 62601 h 217403"/>
                  <a:gd name="connsiteX58" fmla="*/ 183760 w 288002"/>
                  <a:gd name="connsiteY58" fmla="*/ 50283 h 217403"/>
                  <a:gd name="connsiteX59" fmla="*/ 188998 w 288002"/>
                  <a:gd name="connsiteY59" fmla="*/ 37965 h 217403"/>
                  <a:gd name="connsiteX60" fmla="*/ 201685 w 288002"/>
                  <a:gd name="connsiteY60" fmla="*/ 32725 h 21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88002" h="217403">
                    <a:moveTo>
                      <a:pt x="288002" y="92292"/>
                    </a:moveTo>
                    <a:lnTo>
                      <a:pt x="288002" y="187252"/>
                    </a:lnTo>
                    <a:cubicBezTo>
                      <a:pt x="288002" y="191388"/>
                      <a:pt x="287268" y="195342"/>
                      <a:pt x="285796" y="199019"/>
                    </a:cubicBezTo>
                    <a:cubicBezTo>
                      <a:pt x="284326" y="202695"/>
                      <a:pt x="282212" y="205821"/>
                      <a:pt x="279546" y="208578"/>
                    </a:cubicBezTo>
                    <a:cubicBezTo>
                      <a:pt x="276879" y="211245"/>
                      <a:pt x="273755" y="213359"/>
                      <a:pt x="270353" y="215014"/>
                    </a:cubicBezTo>
                    <a:cubicBezTo>
                      <a:pt x="266861" y="216576"/>
                      <a:pt x="263091" y="217404"/>
                      <a:pt x="258862" y="217404"/>
                    </a:cubicBezTo>
                    <a:lnTo>
                      <a:pt x="201685" y="217404"/>
                    </a:lnTo>
                    <a:lnTo>
                      <a:pt x="191572" y="206372"/>
                    </a:lnTo>
                    <a:lnTo>
                      <a:pt x="190654" y="206372"/>
                    </a:lnTo>
                    <a:cubicBezTo>
                      <a:pt x="184678" y="213727"/>
                      <a:pt x="177142" y="217404"/>
                      <a:pt x="168041" y="217404"/>
                    </a:cubicBezTo>
                    <a:lnTo>
                      <a:pt x="111230" y="217404"/>
                    </a:lnTo>
                    <a:lnTo>
                      <a:pt x="100843" y="206372"/>
                    </a:lnTo>
                    <a:lnTo>
                      <a:pt x="99923" y="206372"/>
                    </a:lnTo>
                    <a:cubicBezTo>
                      <a:pt x="93949" y="213727"/>
                      <a:pt x="86318" y="217404"/>
                      <a:pt x="77034" y="217404"/>
                    </a:cubicBezTo>
                    <a:lnTo>
                      <a:pt x="0" y="217404"/>
                    </a:lnTo>
                    <a:lnTo>
                      <a:pt x="0" y="189734"/>
                    </a:lnTo>
                    <a:lnTo>
                      <a:pt x="66646" y="189734"/>
                    </a:lnTo>
                    <a:cubicBezTo>
                      <a:pt x="71242" y="189734"/>
                      <a:pt x="73449" y="187436"/>
                      <a:pt x="73449" y="182932"/>
                    </a:cubicBezTo>
                    <a:lnTo>
                      <a:pt x="73449" y="123731"/>
                    </a:lnTo>
                    <a:lnTo>
                      <a:pt x="106449" y="123731"/>
                    </a:lnTo>
                    <a:lnTo>
                      <a:pt x="106449" y="178152"/>
                    </a:lnTo>
                    <a:cubicBezTo>
                      <a:pt x="106449" y="180725"/>
                      <a:pt x="106449" y="183023"/>
                      <a:pt x="106449" y="184954"/>
                    </a:cubicBezTo>
                    <a:cubicBezTo>
                      <a:pt x="106449" y="186976"/>
                      <a:pt x="106357" y="188539"/>
                      <a:pt x="106175" y="189734"/>
                    </a:cubicBezTo>
                    <a:lnTo>
                      <a:pt x="157376" y="189734"/>
                    </a:lnTo>
                    <a:cubicBezTo>
                      <a:pt x="161973" y="189734"/>
                      <a:pt x="164179" y="187436"/>
                      <a:pt x="164179" y="182932"/>
                    </a:cubicBezTo>
                    <a:lnTo>
                      <a:pt x="164179" y="107920"/>
                    </a:lnTo>
                    <a:lnTo>
                      <a:pt x="197181" y="107920"/>
                    </a:lnTo>
                    <a:lnTo>
                      <a:pt x="197181" y="180542"/>
                    </a:lnTo>
                    <a:lnTo>
                      <a:pt x="197181" y="185321"/>
                    </a:lnTo>
                    <a:lnTo>
                      <a:pt x="197181" y="189826"/>
                    </a:lnTo>
                    <a:lnTo>
                      <a:pt x="247740" y="189826"/>
                    </a:lnTo>
                    <a:cubicBezTo>
                      <a:pt x="252336" y="189826"/>
                      <a:pt x="254542" y="187528"/>
                      <a:pt x="254542" y="183023"/>
                    </a:cubicBezTo>
                    <a:lnTo>
                      <a:pt x="254542" y="92568"/>
                    </a:lnTo>
                    <a:lnTo>
                      <a:pt x="288002" y="92568"/>
                    </a:lnTo>
                    <a:close/>
                    <a:moveTo>
                      <a:pt x="160595" y="32725"/>
                    </a:moveTo>
                    <a:cubicBezTo>
                      <a:pt x="165375" y="32725"/>
                      <a:pt x="169419" y="34472"/>
                      <a:pt x="172821" y="37965"/>
                    </a:cubicBezTo>
                    <a:cubicBezTo>
                      <a:pt x="176222" y="41458"/>
                      <a:pt x="177876" y="45595"/>
                      <a:pt x="177876" y="50283"/>
                    </a:cubicBezTo>
                    <a:cubicBezTo>
                      <a:pt x="177876" y="54971"/>
                      <a:pt x="176222" y="59199"/>
                      <a:pt x="172821" y="62601"/>
                    </a:cubicBezTo>
                    <a:cubicBezTo>
                      <a:pt x="169419" y="66094"/>
                      <a:pt x="165375" y="67841"/>
                      <a:pt x="160595" y="67841"/>
                    </a:cubicBezTo>
                    <a:cubicBezTo>
                      <a:pt x="155630" y="67841"/>
                      <a:pt x="151494" y="66094"/>
                      <a:pt x="148092" y="62601"/>
                    </a:cubicBezTo>
                    <a:cubicBezTo>
                      <a:pt x="144692" y="59107"/>
                      <a:pt x="143035" y="54971"/>
                      <a:pt x="143035" y="50283"/>
                    </a:cubicBezTo>
                    <a:cubicBezTo>
                      <a:pt x="143035" y="45595"/>
                      <a:pt x="144692" y="41366"/>
                      <a:pt x="148092" y="37965"/>
                    </a:cubicBezTo>
                    <a:cubicBezTo>
                      <a:pt x="151494" y="34472"/>
                      <a:pt x="155630" y="32725"/>
                      <a:pt x="160595" y="32725"/>
                    </a:cubicBezTo>
                    <a:close/>
                    <a:moveTo>
                      <a:pt x="181186" y="0"/>
                    </a:moveTo>
                    <a:cubicBezTo>
                      <a:pt x="185782" y="0"/>
                      <a:pt x="189550" y="1562"/>
                      <a:pt x="192677" y="4780"/>
                    </a:cubicBezTo>
                    <a:cubicBezTo>
                      <a:pt x="195711" y="7997"/>
                      <a:pt x="197273" y="11858"/>
                      <a:pt x="197273" y="16362"/>
                    </a:cubicBezTo>
                    <a:cubicBezTo>
                      <a:pt x="197273" y="20958"/>
                      <a:pt x="195711" y="24727"/>
                      <a:pt x="192677" y="27853"/>
                    </a:cubicBezTo>
                    <a:cubicBezTo>
                      <a:pt x="189642" y="30887"/>
                      <a:pt x="185782" y="32449"/>
                      <a:pt x="181186" y="32449"/>
                    </a:cubicBezTo>
                    <a:cubicBezTo>
                      <a:pt x="176590" y="32449"/>
                      <a:pt x="172821" y="30887"/>
                      <a:pt x="169695" y="27853"/>
                    </a:cubicBezTo>
                    <a:cubicBezTo>
                      <a:pt x="166661" y="24819"/>
                      <a:pt x="165099" y="20958"/>
                      <a:pt x="165099" y="16362"/>
                    </a:cubicBezTo>
                    <a:cubicBezTo>
                      <a:pt x="165099" y="11766"/>
                      <a:pt x="166661" y="7905"/>
                      <a:pt x="169695" y="4780"/>
                    </a:cubicBezTo>
                    <a:cubicBezTo>
                      <a:pt x="172729" y="1562"/>
                      <a:pt x="176590" y="0"/>
                      <a:pt x="181186" y="0"/>
                    </a:cubicBezTo>
                    <a:close/>
                    <a:moveTo>
                      <a:pt x="201685" y="32725"/>
                    </a:moveTo>
                    <a:cubicBezTo>
                      <a:pt x="206649" y="32725"/>
                      <a:pt x="210786" y="34472"/>
                      <a:pt x="214188" y="37965"/>
                    </a:cubicBezTo>
                    <a:cubicBezTo>
                      <a:pt x="217588" y="41458"/>
                      <a:pt x="219242" y="45595"/>
                      <a:pt x="219242" y="50283"/>
                    </a:cubicBezTo>
                    <a:cubicBezTo>
                      <a:pt x="219242" y="54971"/>
                      <a:pt x="217588" y="59199"/>
                      <a:pt x="214188" y="62601"/>
                    </a:cubicBezTo>
                    <a:cubicBezTo>
                      <a:pt x="210786" y="66094"/>
                      <a:pt x="206649" y="67841"/>
                      <a:pt x="201685" y="67841"/>
                    </a:cubicBezTo>
                    <a:cubicBezTo>
                      <a:pt x="196721" y="67841"/>
                      <a:pt x="192493" y="66094"/>
                      <a:pt x="188998" y="62601"/>
                    </a:cubicBezTo>
                    <a:cubicBezTo>
                      <a:pt x="185506" y="59107"/>
                      <a:pt x="183760" y="54971"/>
                      <a:pt x="183760" y="50283"/>
                    </a:cubicBezTo>
                    <a:cubicBezTo>
                      <a:pt x="183760" y="45595"/>
                      <a:pt x="185506" y="41366"/>
                      <a:pt x="188998" y="37965"/>
                    </a:cubicBezTo>
                    <a:cubicBezTo>
                      <a:pt x="192493" y="34472"/>
                      <a:pt x="196721" y="32725"/>
                      <a:pt x="201685" y="32725"/>
                    </a:cubicBezTo>
                    <a:close/>
                  </a:path>
                </a:pathLst>
              </a:custGeom>
              <a:solidFill>
                <a:srgbClr val="194F90"/>
              </a:solidFill>
              <a:ln w="9190" cap="flat">
                <a:noFill/>
                <a:prstDash val="solid"/>
                <a:miter/>
              </a:ln>
            </p:spPr>
            <p:txBody>
              <a:bodyPr rtlCol="0" anchor="ctr"/>
              <a:lstStyle/>
              <a:p>
                <a:endParaRPr lang="en-US"/>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2378" y="-118344"/>
            <a:ext cx="10515600" cy="132556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defTabSz="914400"/>
            <a:r>
              <a:rPr lang="en-US" sz="2700" b="1" dirty="0" err="1">
                <a:solidFill>
                  <a:srgbClr val="0B4A99"/>
                </a:solidFill>
                <a:latin typeface="Optima" charset="0"/>
                <a:ea typeface="+mn-ea"/>
                <a:cs typeface="Arial" panose="020B0604020202020204" pitchFamily="34" charset="0"/>
              </a:rPr>
              <a:t>PiLog’s</a:t>
            </a:r>
            <a:r>
              <a:rPr lang="en-US" sz="2700" b="1" dirty="0">
                <a:solidFill>
                  <a:srgbClr val="0B4A99"/>
                </a:solidFill>
                <a:latin typeface="Optima" charset="0"/>
                <a:ea typeface="+mn-ea"/>
                <a:cs typeface="Arial" panose="020B0604020202020204" pitchFamily="34" charset="0"/>
              </a:rPr>
              <a:t> Industry Experience</a:t>
            </a:r>
          </a:p>
        </p:txBody>
      </p:sp>
      <p:sp>
        <p:nvSpPr>
          <p:cNvPr id="46" name="Slide Number Placeholder 5"/>
          <p:cNvSpPr txBox="1"/>
          <p:nvPr/>
        </p:nvSpPr>
        <p:spPr>
          <a:xfrm>
            <a:off x="10998989" y="6683177"/>
            <a:ext cx="448056"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defRPr/>
            </a:pPr>
            <a:fld id="{F79FC5F6-1581-D948-A184-FDB0977145C6}" type="slidenum">
              <a:rPr kumimoji="0" lang="en-US" sz="1100" b="1" i="0" u="none" strike="noStrike" kern="1200" cap="none" spc="0" normalizeH="0" baseline="0" noProof="0" smtClean="0">
                <a:ln>
                  <a:noFill/>
                </a:ln>
                <a:solidFill>
                  <a:srgbClr val="10479B"/>
                </a:solidFill>
                <a:effectLst/>
                <a:uLnTx/>
                <a:uFillTx/>
                <a:latin typeface="Optima"/>
                <a:ea typeface="+mn-ea"/>
                <a:cs typeface="+mn-cs"/>
              </a:rPr>
              <a:t>6</a:t>
            </a:fld>
            <a:endParaRPr kumimoji="0" lang="en-US" sz="1100" b="1" i="0" u="none" strike="noStrike" kern="1200" cap="none" spc="0" normalizeH="0" baseline="0" noProof="0">
              <a:ln>
                <a:noFill/>
              </a:ln>
              <a:solidFill>
                <a:srgbClr val="10479B"/>
              </a:solidFill>
              <a:effectLst/>
              <a:uLnTx/>
              <a:uFillTx/>
              <a:latin typeface="Optima"/>
              <a:ea typeface="+mn-ea"/>
              <a:cs typeface="+mn-cs"/>
            </a:endParaRPr>
          </a:p>
        </p:txBody>
      </p:sp>
      <p:sp>
        <p:nvSpPr>
          <p:cNvPr id="47" name="Footer Placeholder 4"/>
          <p:cNvSpPr txBox="1"/>
          <p:nvPr/>
        </p:nvSpPr>
        <p:spPr bwMode="gray">
          <a:xfrm>
            <a:off x="3461112" y="6731110"/>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defRPr/>
            </a:pPr>
            <a:r>
              <a:rPr kumimoji="0" lang="en-ZA" sz="1300" b="1" i="0" u="none" strike="noStrike" kern="1200" cap="none" spc="0" normalizeH="0" baseline="0" noProof="0">
                <a:ln>
                  <a:noFill/>
                </a:ln>
                <a:solidFill>
                  <a:srgbClr val="10479B"/>
                </a:solidFill>
                <a:effectLst/>
                <a:uLnTx/>
                <a:uFillTx/>
                <a:latin typeface="Optima"/>
                <a:ea typeface="+mn-ea"/>
                <a:cs typeface="Arial" panose="020B0604020202020204" pitchFamily="34" charset="0"/>
              </a:rPr>
              <a:t>www.piloggroup.com</a:t>
            </a:r>
          </a:p>
        </p:txBody>
      </p:sp>
      <p:sp>
        <p:nvSpPr>
          <p:cNvPr id="48" name="Footer Placeholder 4"/>
          <p:cNvSpPr txBox="1"/>
          <p:nvPr/>
        </p:nvSpPr>
        <p:spPr bwMode="gray">
          <a:xfrm>
            <a:off x="-910521" y="6762148"/>
            <a:ext cx="1004047" cy="207181"/>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 PiLog</a:t>
            </a:r>
          </a:p>
        </p:txBody>
      </p:sp>
      <p:sp>
        <p:nvSpPr>
          <p:cNvPr id="19" name="Rectangle 18"/>
          <p:cNvSpPr/>
          <p:nvPr/>
        </p:nvSpPr>
        <p:spPr>
          <a:xfrm>
            <a:off x="1289566" y="826056"/>
            <a:ext cx="1710331"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srgbClr val="C00000"/>
                </a:solidFill>
                <a:effectLst/>
                <a:uLnTx/>
                <a:uFillTx/>
                <a:latin typeface="Optima" charset="0"/>
                <a:ea typeface="Optima" charset="0"/>
                <a:cs typeface="Optima" charset="0"/>
              </a:rPr>
              <a:t>FMCG</a:t>
            </a:r>
          </a:p>
        </p:txBody>
      </p:sp>
      <p:sp>
        <p:nvSpPr>
          <p:cNvPr id="21" name="Rectangle 20"/>
          <p:cNvSpPr/>
          <p:nvPr/>
        </p:nvSpPr>
        <p:spPr>
          <a:xfrm>
            <a:off x="389769" y="2966370"/>
            <a:ext cx="1625489"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a:ln>
                  <a:noFill/>
                </a:ln>
                <a:solidFill>
                  <a:srgbClr val="C00000"/>
                </a:solidFill>
                <a:effectLst/>
                <a:uLnTx/>
                <a:uFillTx/>
                <a:latin typeface="Optima" charset="0"/>
                <a:ea typeface="Optima" charset="0"/>
                <a:cs typeface="Optima" charset="0"/>
              </a:rPr>
              <a:t>Iron &amp; Steel</a:t>
            </a:r>
          </a:p>
        </p:txBody>
      </p:sp>
      <p:sp>
        <p:nvSpPr>
          <p:cNvPr id="23" name="Rectangle 22"/>
          <p:cNvSpPr/>
          <p:nvPr/>
        </p:nvSpPr>
        <p:spPr>
          <a:xfrm>
            <a:off x="432189" y="4837153"/>
            <a:ext cx="1625489"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a:ln>
                  <a:noFill/>
                </a:ln>
                <a:solidFill>
                  <a:srgbClr val="C00000"/>
                </a:solidFill>
                <a:effectLst/>
                <a:uLnTx/>
                <a:uFillTx/>
                <a:latin typeface="Optima" charset="0"/>
                <a:ea typeface="Optima" charset="0"/>
                <a:cs typeface="Optima" charset="0"/>
              </a:rPr>
              <a:t>Cement</a:t>
            </a:r>
          </a:p>
        </p:txBody>
      </p:sp>
      <p:sp>
        <p:nvSpPr>
          <p:cNvPr id="26" name="Rectangle 25"/>
          <p:cNvSpPr/>
          <p:nvPr/>
        </p:nvSpPr>
        <p:spPr>
          <a:xfrm>
            <a:off x="5705536" y="781099"/>
            <a:ext cx="2580174"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a:ln>
                  <a:noFill/>
                </a:ln>
                <a:solidFill>
                  <a:srgbClr val="C00000"/>
                </a:solidFill>
                <a:effectLst/>
                <a:uLnTx/>
                <a:uFillTx/>
                <a:latin typeface="Optima" charset="0"/>
                <a:ea typeface="Optima" charset="0"/>
                <a:cs typeface="Optima" charset="0"/>
              </a:rPr>
              <a:t>Utilities</a:t>
            </a:r>
          </a:p>
        </p:txBody>
      </p:sp>
      <p:sp>
        <p:nvSpPr>
          <p:cNvPr id="28" name="Rectangle 27"/>
          <p:cNvSpPr/>
          <p:nvPr/>
        </p:nvSpPr>
        <p:spPr>
          <a:xfrm>
            <a:off x="8589632" y="754447"/>
            <a:ext cx="2580174"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a:ln>
                  <a:noFill/>
                </a:ln>
                <a:solidFill>
                  <a:srgbClr val="C00000"/>
                </a:solidFill>
                <a:effectLst/>
                <a:uLnTx/>
                <a:uFillTx/>
                <a:latin typeface="Optima" charset="0"/>
                <a:ea typeface="Optima" charset="0"/>
                <a:cs typeface="Optima" charset="0"/>
              </a:rPr>
              <a:t>Marine</a:t>
            </a:r>
          </a:p>
        </p:txBody>
      </p:sp>
      <p:sp>
        <p:nvSpPr>
          <p:cNvPr id="34" name="Rectangle 33"/>
          <p:cNvSpPr/>
          <p:nvPr/>
        </p:nvSpPr>
        <p:spPr>
          <a:xfrm>
            <a:off x="5696423" y="2967297"/>
            <a:ext cx="1625489"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a:ln>
                  <a:noFill/>
                </a:ln>
                <a:solidFill>
                  <a:srgbClr val="C00000"/>
                </a:solidFill>
                <a:effectLst/>
                <a:uLnTx/>
                <a:uFillTx/>
                <a:latin typeface="Optima" charset="0"/>
                <a:ea typeface="Optima" charset="0"/>
                <a:cs typeface="Optima" charset="0"/>
              </a:rPr>
              <a:t>Transport</a:t>
            </a:r>
          </a:p>
        </p:txBody>
      </p:sp>
      <p:sp>
        <p:nvSpPr>
          <p:cNvPr id="35" name="Rectangle 34"/>
          <p:cNvSpPr/>
          <p:nvPr/>
        </p:nvSpPr>
        <p:spPr>
          <a:xfrm>
            <a:off x="8589632" y="3005173"/>
            <a:ext cx="1625489"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a:ln>
                  <a:noFill/>
                </a:ln>
                <a:solidFill>
                  <a:srgbClr val="C00000"/>
                </a:solidFill>
                <a:effectLst/>
                <a:uLnTx/>
                <a:uFillTx/>
                <a:latin typeface="Optima" charset="0"/>
                <a:ea typeface="Optima" charset="0"/>
                <a:cs typeface="Optima" charset="0"/>
              </a:rPr>
              <a:t>Textiles</a:t>
            </a:r>
          </a:p>
        </p:txBody>
      </p:sp>
      <p:sp>
        <p:nvSpPr>
          <p:cNvPr id="36" name="Rectangle 35"/>
          <p:cNvSpPr/>
          <p:nvPr/>
        </p:nvSpPr>
        <p:spPr>
          <a:xfrm>
            <a:off x="5705536" y="4199000"/>
            <a:ext cx="1625489"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a:ln>
                  <a:noFill/>
                </a:ln>
                <a:solidFill>
                  <a:srgbClr val="C00000"/>
                </a:solidFill>
                <a:effectLst/>
                <a:uLnTx/>
                <a:uFillTx/>
                <a:latin typeface="Optima" charset="0"/>
                <a:ea typeface="Optima" charset="0"/>
                <a:cs typeface="Optima" charset="0"/>
              </a:rPr>
              <a:t>Nuclear</a:t>
            </a:r>
          </a:p>
        </p:txBody>
      </p:sp>
      <p:sp>
        <p:nvSpPr>
          <p:cNvPr id="37" name="Rectangle 36"/>
          <p:cNvSpPr/>
          <p:nvPr/>
        </p:nvSpPr>
        <p:spPr>
          <a:xfrm>
            <a:off x="7471459" y="4245167"/>
            <a:ext cx="2002216" cy="323165"/>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500" b="1" i="0" u="none" strike="noStrike" kern="1200" cap="none" spc="0" normalizeH="0" baseline="0" noProof="0">
                <a:ln>
                  <a:noFill/>
                </a:ln>
                <a:solidFill>
                  <a:srgbClr val="C00000"/>
                </a:solidFill>
                <a:effectLst/>
                <a:uLnTx/>
                <a:uFillTx/>
                <a:latin typeface="Optima" charset="0"/>
                <a:ea typeface="Optima" charset="0"/>
                <a:cs typeface="Optima" charset="0"/>
              </a:rPr>
              <a:t>Telecommunication</a:t>
            </a:r>
          </a:p>
        </p:txBody>
      </p:sp>
      <p:sp>
        <p:nvSpPr>
          <p:cNvPr id="39" name="Rectangle 38"/>
          <p:cNvSpPr/>
          <p:nvPr/>
        </p:nvSpPr>
        <p:spPr>
          <a:xfrm>
            <a:off x="9418565" y="4245167"/>
            <a:ext cx="1884332" cy="323165"/>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500" b="1" i="0" u="none" strike="noStrike" kern="1200" cap="none" spc="0" normalizeH="0" baseline="0" noProof="0">
                <a:ln>
                  <a:noFill/>
                </a:ln>
                <a:solidFill>
                  <a:srgbClr val="C00000"/>
                </a:solidFill>
                <a:effectLst/>
                <a:uLnTx/>
                <a:uFillTx/>
                <a:latin typeface="Optima" charset="0"/>
                <a:ea typeface="Optima" charset="0"/>
                <a:cs typeface="Optima" charset="0"/>
              </a:rPr>
              <a:t>Entertainment</a:t>
            </a:r>
          </a:p>
        </p:txBody>
      </p:sp>
      <p:sp>
        <p:nvSpPr>
          <p:cNvPr id="41" name="Rectangle 40"/>
          <p:cNvSpPr/>
          <p:nvPr/>
        </p:nvSpPr>
        <p:spPr>
          <a:xfrm>
            <a:off x="5566755" y="5241124"/>
            <a:ext cx="1625489"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a:ln>
                  <a:noFill/>
                </a:ln>
                <a:solidFill>
                  <a:srgbClr val="C00000"/>
                </a:solidFill>
                <a:effectLst/>
                <a:uLnTx/>
                <a:uFillTx/>
                <a:latin typeface="Optima" charset="0"/>
                <a:ea typeface="Optima" charset="0"/>
                <a:cs typeface="Optima" charset="0"/>
              </a:rPr>
              <a:t>Construction</a:t>
            </a:r>
          </a:p>
        </p:txBody>
      </p:sp>
      <p:sp>
        <p:nvSpPr>
          <p:cNvPr id="43" name="Rectangle 42"/>
          <p:cNvSpPr/>
          <p:nvPr/>
        </p:nvSpPr>
        <p:spPr>
          <a:xfrm>
            <a:off x="8080310" y="5675623"/>
            <a:ext cx="1625489"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srgbClr val="C00000"/>
                </a:solidFill>
                <a:effectLst/>
                <a:uLnTx/>
                <a:uFillTx/>
                <a:latin typeface="Optima" charset="0"/>
                <a:ea typeface="Optima" charset="0"/>
                <a:cs typeface="Optima" charset="0"/>
              </a:rPr>
              <a:t>Smart City</a:t>
            </a:r>
          </a:p>
        </p:txBody>
      </p:sp>
      <p:sp>
        <p:nvSpPr>
          <p:cNvPr id="16" name="Rectangle 15"/>
          <p:cNvSpPr/>
          <p:nvPr/>
        </p:nvSpPr>
        <p:spPr>
          <a:xfrm>
            <a:off x="9637137" y="5550238"/>
            <a:ext cx="1857619" cy="338554"/>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srgbClr val="C00000"/>
                </a:solidFill>
                <a:effectLst/>
                <a:uLnTx/>
                <a:uFillTx/>
                <a:latin typeface="Optima" charset="0"/>
                <a:ea typeface="Optima" charset="0"/>
                <a:cs typeface="Optima" charset="0"/>
              </a:rPr>
              <a:t>Pharmaceuticals</a:t>
            </a:r>
          </a:p>
        </p:txBody>
      </p:sp>
      <p:pic>
        <p:nvPicPr>
          <p:cNvPr id="25" name="Picture 24" descr="Sable"/>
          <p:cNvPicPr>
            <a:picLocks noChangeAspect="1"/>
          </p:cNvPicPr>
          <p:nvPr>
            <p:custDataLst>
              <p:tags r:id="rId1"/>
            </p:custDataLst>
          </p:nvPr>
        </p:nvPicPr>
        <p:blipFill>
          <a:blip r:embed="rId16"/>
          <a:stretch>
            <a:fillRect/>
          </a:stretch>
        </p:blipFill>
        <p:spPr>
          <a:xfrm>
            <a:off x="718065" y="1226305"/>
            <a:ext cx="1050925" cy="525780"/>
          </a:xfrm>
          <a:prstGeom prst="rect">
            <a:avLst/>
          </a:prstGeom>
        </p:spPr>
      </p:pic>
      <p:sp>
        <p:nvSpPr>
          <p:cNvPr id="2" name="Rounded Rectangle 1"/>
          <p:cNvSpPr/>
          <p:nvPr>
            <p:custDataLst>
              <p:tags r:id="rId2"/>
            </p:custDataLst>
          </p:nvPr>
        </p:nvSpPr>
        <p:spPr>
          <a:xfrm>
            <a:off x="551060" y="1177727"/>
            <a:ext cx="2724785" cy="1723390"/>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1" name="Rounded Rectangle 50"/>
          <p:cNvSpPr/>
          <p:nvPr>
            <p:custDataLst>
              <p:tags r:id="rId3"/>
            </p:custDataLst>
          </p:nvPr>
        </p:nvSpPr>
        <p:spPr>
          <a:xfrm>
            <a:off x="492005" y="5196642"/>
            <a:ext cx="4949190" cy="1556385"/>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3" name="Rounded Rectangle 52"/>
          <p:cNvSpPr/>
          <p:nvPr>
            <p:custDataLst>
              <p:tags r:id="rId4"/>
            </p:custDataLst>
          </p:nvPr>
        </p:nvSpPr>
        <p:spPr>
          <a:xfrm>
            <a:off x="5783460" y="1150422"/>
            <a:ext cx="2717800" cy="1750695"/>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4" name="Rounded Rectangle 53"/>
          <p:cNvSpPr/>
          <p:nvPr>
            <p:custDataLst>
              <p:tags r:id="rId5"/>
            </p:custDataLst>
          </p:nvPr>
        </p:nvSpPr>
        <p:spPr>
          <a:xfrm>
            <a:off x="8626355" y="1155502"/>
            <a:ext cx="2607945" cy="1802765"/>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5" name="Rounded Rectangle 54"/>
          <p:cNvSpPr/>
          <p:nvPr>
            <p:custDataLst>
              <p:tags r:id="rId6"/>
            </p:custDataLst>
          </p:nvPr>
        </p:nvSpPr>
        <p:spPr>
          <a:xfrm>
            <a:off x="5783460" y="3336727"/>
            <a:ext cx="2662555" cy="762000"/>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6" name="Rounded Rectangle 55"/>
          <p:cNvSpPr/>
          <p:nvPr>
            <p:custDataLst>
              <p:tags r:id="rId7"/>
            </p:custDataLst>
          </p:nvPr>
        </p:nvSpPr>
        <p:spPr>
          <a:xfrm>
            <a:off x="8616830" y="3361492"/>
            <a:ext cx="2662555" cy="762000"/>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7" name="Rounded Rectangle 56"/>
          <p:cNvSpPr/>
          <p:nvPr>
            <p:custDataLst>
              <p:tags r:id="rId8"/>
            </p:custDataLst>
          </p:nvPr>
        </p:nvSpPr>
        <p:spPr>
          <a:xfrm>
            <a:off x="5705990" y="4540687"/>
            <a:ext cx="1697990" cy="561340"/>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60" name="Rounded Rectangle 59"/>
          <p:cNvSpPr/>
          <p:nvPr>
            <p:custDataLst>
              <p:tags r:id="rId9"/>
            </p:custDataLst>
          </p:nvPr>
        </p:nvSpPr>
        <p:spPr>
          <a:xfrm>
            <a:off x="7471289" y="4568627"/>
            <a:ext cx="2158757" cy="898915"/>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61" name="Rounded Rectangle 60"/>
          <p:cNvSpPr/>
          <p:nvPr>
            <p:custDataLst>
              <p:tags r:id="rId10"/>
            </p:custDataLst>
          </p:nvPr>
        </p:nvSpPr>
        <p:spPr>
          <a:xfrm>
            <a:off x="9843333" y="4644192"/>
            <a:ext cx="1710690" cy="561340"/>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62" name="Rounded Rectangle 61"/>
          <p:cNvSpPr/>
          <p:nvPr>
            <p:custDataLst>
              <p:tags r:id="rId11"/>
            </p:custDataLst>
          </p:nvPr>
        </p:nvSpPr>
        <p:spPr>
          <a:xfrm>
            <a:off x="5620265" y="5603677"/>
            <a:ext cx="2353945" cy="681990"/>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64" name="Rounded Rectangle 63"/>
          <p:cNvSpPr/>
          <p:nvPr>
            <p:custDataLst>
              <p:tags r:id="rId12"/>
            </p:custDataLst>
          </p:nvPr>
        </p:nvSpPr>
        <p:spPr>
          <a:xfrm>
            <a:off x="8408494" y="6096682"/>
            <a:ext cx="1273810" cy="681990"/>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67" name="Picture 66" descr="emirates-steel"/>
          <p:cNvPicPr>
            <a:picLocks noChangeAspect="1"/>
          </p:cNvPicPr>
          <p:nvPr/>
        </p:nvPicPr>
        <p:blipFill>
          <a:blip r:embed="rId17"/>
          <a:stretch>
            <a:fillRect/>
          </a:stretch>
        </p:blipFill>
        <p:spPr>
          <a:xfrm>
            <a:off x="1404500" y="3495477"/>
            <a:ext cx="1217295" cy="369570"/>
          </a:xfrm>
          <a:prstGeom prst="rect">
            <a:avLst/>
          </a:prstGeom>
        </p:spPr>
      </p:pic>
      <p:pic>
        <p:nvPicPr>
          <p:cNvPr id="68" name="Picture 67" descr="foulath"/>
          <p:cNvPicPr>
            <a:picLocks noChangeAspect="1"/>
          </p:cNvPicPr>
          <p:nvPr/>
        </p:nvPicPr>
        <p:blipFill>
          <a:blip r:embed="rId18"/>
          <a:stretch>
            <a:fillRect/>
          </a:stretch>
        </p:blipFill>
        <p:spPr>
          <a:xfrm>
            <a:off x="2621160" y="3454202"/>
            <a:ext cx="880745" cy="478790"/>
          </a:xfrm>
          <a:prstGeom prst="rect">
            <a:avLst/>
          </a:prstGeom>
        </p:spPr>
      </p:pic>
      <p:pic>
        <p:nvPicPr>
          <p:cNvPr id="69" name="Picture 68" descr="Nippon_Steel_"/>
          <p:cNvPicPr>
            <a:picLocks noChangeAspect="1"/>
          </p:cNvPicPr>
          <p:nvPr/>
        </p:nvPicPr>
        <p:blipFill>
          <a:blip r:embed="rId19"/>
          <a:stretch>
            <a:fillRect/>
          </a:stretch>
        </p:blipFill>
        <p:spPr>
          <a:xfrm>
            <a:off x="3589535" y="3454837"/>
            <a:ext cx="1624330" cy="251460"/>
          </a:xfrm>
          <a:prstGeom prst="rect">
            <a:avLst/>
          </a:prstGeom>
        </p:spPr>
      </p:pic>
      <p:pic>
        <p:nvPicPr>
          <p:cNvPr id="70" name="Picture 69" descr="welspun group"/>
          <p:cNvPicPr>
            <a:picLocks noChangeAspect="1"/>
          </p:cNvPicPr>
          <p:nvPr/>
        </p:nvPicPr>
        <p:blipFill>
          <a:blip r:embed="rId20"/>
          <a:srcRect l="19978" t="39919" r="20262" b="36566"/>
          <a:stretch>
            <a:fillRect/>
          </a:stretch>
        </p:blipFill>
        <p:spPr>
          <a:xfrm>
            <a:off x="3543180" y="3865047"/>
            <a:ext cx="1736090" cy="369570"/>
          </a:xfrm>
          <a:prstGeom prst="rect">
            <a:avLst/>
          </a:prstGeom>
        </p:spPr>
      </p:pic>
      <p:pic>
        <p:nvPicPr>
          <p:cNvPr id="71" name="Picture 70" descr="Vedanta"/>
          <p:cNvPicPr>
            <a:picLocks noChangeAspect="1"/>
          </p:cNvPicPr>
          <p:nvPr/>
        </p:nvPicPr>
        <p:blipFill>
          <a:blip r:embed="rId21"/>
          <a:stretch>
            <a:fillRect/>
          </a:stretch>
        </p:blipFill>
        <p:spPr>
          <a:xfrm>
            <a:off x="559315" y="4187627"/>
            <a:ext cx="1022350" cy="285115"/>
          </a:xfrm>
          <a:prstGeom prst="rect">
            <a:avLst/>
          </a:prstGeom>
        </p:spPr>
      </p:pic>
      <p:pic>
        <p:nvPicPr>
          <p:cNvPr id="72" name="Picture 71" descr="welspun"/>
          <p:cNvPicPr>
            <a:picLocks noChangeAspect="1"/>
          </p:cNvPicPr>
          <p:nvPr/>
        </p:nvPicPr>
        <p:blipFill>
          <a:blip r:embed="rId22"/>
          <a:stretch>
            <a:fillRect/>
          </a:stretch>
        </p:blipFill>
        <p:spPr>
          <a:xfrm>
            <a:off x="2268100" y="4472742"/>
            <a:ext cx="897890" cy="252095"/>
          </a:xfrm>
          <a:prstGeom prst="rect">
            <a:avLst/>
          </a:prstGeom>
        </p:spPr>
      </p:pic>
      <p:pic>
        <p:nvPicPr>
          <p:cNvPr id="74" name="Picture 73" descr="JINDNL LOGO"/>
          <p:cNvPicPr>
            <a:picLocks noChangeAspect="1"/>
          </p:cNvPicPr>
          <p:nvPr/>
        </p:nvPicPr>
        <p:blipFill>
          <a:blip r:embed="rId23"/>
          <a:stretch>
            <a:fillRect/>
          </a:stretch>
        </p:blipFill>
        <p:spPr>
          <a:xfrm>
            <a:off x="3214885" y="4310817"/>
            <a:ext cx="1019175" cy="363220"/>
          </a:xfrm>
          <a:prstGeom prst="rect">
            <a:avLst/>
          </a:prstGeom>
        </p:spPr>
      </p:pic>
      <p:pic>
        <p:nvPicPr>
          <p:cNvPr id="75" name="Picture 74" descr="images (1)"/>
          <p:cNvPicPr>
            <a:picLocks noChangeAspect="1"/>
          </p:cNvPicPr>
          <p:nvPr/>
        </p:nvPicPr>
        <p:blipFill>
          <a:blip r:embed="rId24"/>
          <a:stretch>
            <a:fillRect/>
          </a:stretch>
        </p:blipFill>
        <p:spPr>
          <a:xfrm>
            <a:off x="1553090" y="4003477"/>
            <a:ext cx="670560" cy="670560"/>
          </a:xfrm>
          <a:prstGeom prst="rect">
            <a:avLst/>
          </a:prstGeom>
        </p:spPr>
      </p:pic>
      <p:pic>
        <p:nvPicPr>
          <p:cNvPr id="76" name="Picture 75" descr="mittal logo"/>
          <p:cNvPicPr>
            <a:picLocks noChangeAspect="1"/>
          </p:cNvPicPr>
          <p:nvPr/>
        </p:nvPicPr>
        <p:blipFill>
          <a:blip r:embed="rId25"/>
          <a:stretch>
            <a:fillRect/>
          </a:stretch>
        </p:blipFill>
        <p:spPr>
          <a:xfrm>
            <a:off x="2237620" y="4004112"/>
            <a:ext cx="1038225" cy="306705"/>
          </a:xfrm>
          <a:prstGeom prst="rect">
            <a:avLst/>
          </a:prstGeom>
        </p:spPr>
      </p:pic>
      <p:sp>
        <p:nvSpPr>
          <p:cNvPr id="33" name="Rounded Rectangle 32"/>
          <p:cNvSpPr/>
          <p:nvPr>
            <p:custDataLst>
              <p:tags r:id="rId13"/>
            </p:custDataLst>
          </p:nvPr>
        </p:nvSpPr>
        <p:spPr>
          <a:xfrm>
            <a:off x="492005" y="3280847"/>
            <a:ext cx="4949190" cy="1556385"/>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78" name="Picture 77" descr="Aditya_MP_Birla Group"/>
          <p:cNvPicPr>
            <a:picLocks noChangeAspect="1"/>
          </p:cNvPicPr>
          <p:nvPr/>
        </p:nvPicPr>
        <p:blipFill>
          <a:blip r:embed="rId26"/>
          <a:stretch>
            <a:fillRect/>
          </a:stretch>
        </p:blipFill>
        <p:spPr>
          <a:xfrm>
            <a:off x="575825" y="5335072"/>
            <a:ext cx="1193165" cy="600075"/>
          </a:xfrm>
          <a:prstGeom prst="rect">
            <a:avLst/>
          </a:prstGeom>
        </p:spPr>
      </p:pic>
      <p:pic>
        <p:nvPicPr>
          <p:cNvPr id="80" name="Picture 79" descr="birla-white-cement"/>
          <p:cNvPicPr>
            <a:picLocks noChangeAspect="1"/>
          </p:cNvPicPr>
          <p:nvPr/>
        </p:nvPicPr>
        <p:blipFill>
          <a:blip r:embed="rId27"/>
          <a:srcRect l="28400" t="8855" r="23080" b="10622"/>
          <a:stretch>
            <a:fillRect/>
          </a:stretch>
        </p:blipFill>
        <p:spPr>
          <a:xfrm>
            <a:off x="1873765" y="5246172"/>
            <a:ext cx="705485" cy="777875"/>
          </a:xfrm>
          <a:prstGeom prst="rect">
            <a:avLst/>
          </a:prstGeom>
        </p:spPr>
      </p:pic>
      <p:pic>
        <p:nvPicPr>
          <p:cNvPr id="81" name="Picture 80" descr="Ultratech-Cement"/>
          <p:cNvPicPr>
            <a:picLocks noChangeAspect="1"/>
          </p:cNvPicPr>
          <p:nvPr/>
        </p:nvPicPr>
        <p:blipFill>
          <a:blip r:embed="rId28"/>
          <a:stretch>
            <a:fillRect/>
          </a:stretch>
        </p:blipFill>
        <p:spPr>
          <a:xfrm>
            <a:off x="2684025" y="5309672"/>
            <a:ext cx="1143000" cy="650875"/>
          </a:xfrm>
          <a:prstGeom prst="rect">
            <a:avLst/>
          </a:prstGeom>
        </p:spPr>
      </p:pic>
      <p:pic>
        <p:nvPicPr>
          <p:cNvPr id="82" name="Picture 81" descr="nuvoco"/>
          <p:cNvPicPr>
            <a:picLocks noChangeAspect="1"/>
          </p:cNvPicPr>
          <p:nvPr/>
        </p:nvPicPr>
        <p:blipFill>
          <a:blip r:embed="rId29"/>
          <a:stretch>
            <a:fillRect/>
          </a:stretch>
        </p:blipFill>
        <p:spPr>
          <a:xfrm>
            <a:off x="3931800" y="5381427"/>
            <a:ext cx="1111250" cy="507365"/>
          </a:xfrm>
          <a:prstGeom prst="rect">
            <a:avLst/>
          </a:prstGeom>
        </p:spPr>
      </p:pic>
      <p:pic>
        <p:nvPicPr>
          <p:cNvPr id="83" name="Picture 82" descr="wander cement"/>
          <p:cNvPicPr>
            <a:picLocks noChangeAspect="1"/>
          </p:cNvPicPr>
          <p:nvPr/>
        </p:nvPicPr>
        <p:blipFill>
          <a:blip r:embed="rId30"/>
          <a:stretch>
            <a:fillRect/>
          </a:stretch>
        </p:blipFill>
        <p:spPr>
          <a:xfrm>
            <a:off x="578365" y="6102152"/>
            <a:ext cx="1165860" cy="461010"/>
          </a:xfrm>
          <a:prstGeom prst="rect">
            <a:avLst/>
          </a:prstGeom>
        </p:spPr>
      </p:pic>
      <p:pic>
        <p:nvPicPr>
          <p:cNvPr id="84" name="Picture 83" descr="Reliance Cement"/>
          <p:cNvPicPr>
            <a:picLocks noChangeAspect="1"/>
          </p:cNvPicPr>
          <p:nvPr/>
        </p:nvPicPr>
        <p:blipFill>
          <a:blip r:embed="rId31"/>
          <a:stretch>
            <a:fillRect/>
          </a:stretch>
        </p:blipFill>
        <p:spPr>
          <a:xfrm>
            <a:off x="1890275" y="6015792"/>
            <a:ext cx="1056005" cy="633730"/>
          </a:xfrm>
          <a:prstGeom prst="rect">
            <a:avLst/>
          </a:prstGeom>
        </p:spPr>
      </p:pic>
      <p:pic>
        <p:nvPicPr>
          <p:cNvPr id="86" name="Picture 85" descr="ppc cement"/>
          <p:cNvPicPr>
            <a:picLocks noChangeAspect="1"/>
          </p:cNvPicPr>
          <p:nvPr/>
        </p:nvPicPr>
        <p:blipFill>
          <a:blip r:embed="rId32"/>
          <a:srcRect t="21713" b="13929"/>
          <a:stretch>
            <a:fillRect/>
          </a:stretch>
        </p:blipFill>
        <p:spPr>
          <a:xfrm>
            <a:off x="2991365" y="6101517"/>
            <a:ext cx="1115695" cy="523240"/>
          </a:xfrm>
          <a:prstGeom prst="rect">
            <a:avLst/>
          </a:prstGeom>
        </p:spPr>
      </p:pic>
      <p:pic>
        <p:nvPicPr>
          <p:cNvPr id="87" name="Picture 86" descr="dalmia cement logo"/>
          <p:cNvPicPr>
            <a:picLocks noChangeAspect="1"/>
          </p:cNvPicPr>
          <p:nvPr/>
        </p:nvPicPr>
        <p:blipFill>
          <a:blip r:embed="rId33"/>
          <a:stretch>
            <a:fillRect/>
          </a:stretch>
        </p:blipFill>
        <p:spPr>
          <a:xfrm>
            <a:off x="4214375" y="6039922"/>
            <a:ext cx="1177925" cy="585470"/>
          </a:xfrm>
          <a:prstGeom prst="rect">
            <a:avLst/>
          </a:prstGeom>
        </p:spPr>
      </p:pic>
      <p:pic>
        <p:nvPicPr>
          <p:cNvPr id="88" name="Picture 87" descr="British Aerospace"/>
          <p:cNvPicPr>
            <a:picLocks noChangeAspect="1"/>
          </p:cNvPicPr>
          <p:nvPr/>
        </p:nvPicPr>
        <p:blipFill>
          <a:blip r:embed="rId34"/>
          <a:stretch>
            <a:fillRect/>
          </a:stretch>
        </p:blipFill>
        <p:spPr>
          <a:xfrm>
            <a:off x="10088125" y="1177727"/>
            <a:ext cx="793750" cy="783590"/>
          </a:xfrm>
          <a:prstGeom prst="rect">
            <a:avLst/>
          </a:prstGeom>
        </p:spPr>
      </p:pic>
      <p:pic>
        <p:nvPicPr>
          <p:cNvPr id="89" name="Picture 88" descr="South African Navy"/>
          <p:cNvPicPr>
            <a:picLocks noChangeAspect="1"/>
          </p:cNvPicPr>
          <p:nvPr/>
        </p:nvPicPr>
        <p:blipFill>
          <a:blip r:embed="rId35"/>
          <a:stretch>
            <a:fillRect/>
          </a:stretch>
        </p:blipFill>
        <p:spPr>
          <a:xfrm>
            <a:off x="10055740" y="2054662"/>
            <a:ext cx="858520" cy="846455"/>
          </a:xfrm>
          <a:prstGeom prst="rect">
            <a:avLst/>
          </a:prstGeom>
        </p:spPr>
      </p:pic>
      <p:pic>
        <p:nvPicPr>
          <p:cNvPr id="91" name="Picture 90" descr="Adani ports &amp; logistics"/>
          <p:cNvPicPr>
            <a:picLocks noChangeAspect="1"/>
          </p:cNvPicPr>
          <p:nvPr/>
        </p:nvPicPr>
        <p:blipFill>
          <a:blip r:embed="rId36"/>
          <a:srcRect t="14171" b="16522"/>
          <a:stretch>
            <a:fillRect/>
          </a:stretch>
        </p:blipFill>
        <p:spPr>
          <a:xfrm>
            <a:off x="8817173" y="1318697"/>
            <a:ext cx="1026160" cy="711200"/>
          </a:xfrm>
          <a:prstGeom prst="rect">
            <a:avLst/>
          </a:prstGeom>
        </p:spPr>
      </p:pic>
      <p:pic>
        <p:nvPicPr>
          <p:cNvPr id="90" name="Picture 89" descr="admiralty shipyards"/>
          <p:cNvPicPr>
            <a:picLocks noChangeAspect="1"/>
          </p:cNvPicPr>
          <p:nvPr/>
        </p:nvPicPr>
        <p:blipFill>
          <a:blip r:embed="rId37"/>
          <a:stretch>
            <a:fillRect/>
          </a:stretch>
        </p:blipFill>
        <p:spPr>
          <a:xfrm>
            <a:off x="8817173" y="2069902"/>
            <a:ext cx="1026160" cy="768350"/>
          </a:xfrm>
          <a:prstGeom prst="rect">
            <a:avLst/>
          </a:prstGeom>
        </p:spPr>
      </p:pic>
      <p:pic>
        <p:nvPicPr>
          <p:cNvPr id="92" name="Picture 91" descr="NPCC"/>
          <p:cNvPicPr>
            <a:picLocks noChangeAspect="1"/>
          </p:cNvPicPr>
          <p:nvPr/>
        </p:nvPicPr>
        <p:blipFill>
          <a:blip r:embed="rId38"/>
          <a:stretch>
            <a:fillRect/>
          </a:stretch>
        </p:blipFill>
        <p:spPr>
          <a:xfrm>
            <a:off x="5799335" y="5653207"/>
            <a:ext cx="1619885" cy="558165"/>
          </a:xfrm>
          <a:prstGeom prst="rect">
            <a:avLst/>
          </a:prstGeom>
        </p:spPr>
      </p:pic>
      <p:pic>
        <p:nvPicPr>
          <p:cNvPr id="93" name="Picture 92" descr="Torrent"/>
          <p:cNvPicPr>
            <a:picLocks noChangeAspect="1"/>
          </p:cNvPicPr>
          <p:nvPr/>
        </p:nvPicPr>
        <p:blipFill>
          <a:blip r:embed="rId39"/>
          <a:srcRect l="5792" t="23162" r="5148" b="26082"/>
          <a:stretch>
            <a:fillRect/>
          </a:stretch>
        </p:blipFill>
        <p:spPr>
          <a:xfrm>
            <a:off x="9926941" y="5859863"/>
            <a:ext cx="1395730" cy="595630"/>
          </a:xfrm>
          <a:prstGeom prst="rect">
            <a:avLst/>
          </a:prstGeom>
        </p:spPr>
      </p:pic>
      <p:pic>
        <p:nvPicPr>
          <p:cNvPr id="96" name="Picture 95" descr="Neom"/>
          <p:cNvPicPr>
            <a:picLocks noChangeAspect="1"/>
          </p:cNvPicPr>
          <p:nvPr/>
        </p:nvPicPr>
        <p:blipFill>
          <a:blip r:embed="rId40">
            <a:extLst>
              <a:ext uri="{96DAC541-7B7A-43D3-8B79-37D633B846F1}">
                <asvg:svgBlip xmlns:asvg="http://schemas.microsoft.com/office/drawing/2016/SVG/main" r:embed="rId41"/>
              </a:ext>
            </a:extLst>
          </a:blip>
          <a:srcRect l="22110" t="6219" r="25122" b="-1349"/>
          <a:stretch>
            <a:fillRect/>
          </a:stretch>
        </p:blipFill>
        <p:spPr>
          <a:xfrm>
            <a:off x="8583505" y="6151047"/>
            <a:ext cx="508000" cy="461853"/>
          </a:xfrm>
          <a:prstGeom prst="rect">
            <a:avLst/>
          </a:prstGeom>
        </p:spPr>
      </p:pic>
      <p:pic>
        <p:nvPicPr>
          <p:cNvPr id="97" name="Picture 96" descr="AD"/>
          <p:cNvPicPr>
            <a:picLocks noChangeAspect="1"/>
          </p:cNvPicPr>
          <p:nvPr/>
        </p:nvPicPr>
        <p:blipFill>
          <a:blip r:embed="rId42"/>
          <a:srcRect t="27537" b="25472"/>
          <a:stretch>
            <a:fillRect/>
          </a:stretch>
        </p:blipFill>
        <p:spPr>
          <a:xfrm>
            <a:off x="5963165" y="1245672"/>
            <a:ext cx="958850" cy="337820"/>
          </a:xfrm>
          <a:prstGeom prst="rect">
            <a:avLst/>
          </a:prstGeom>
        </p:spPr>
      </p:pic>
      <p:pic>
        <p:nvPicPr>
          <p:cNvPr id="98" name="Picture 97" descr="airbot-logo"/>
          <p:cNvPicPr>
            <a:picLocks noChangeAspect="1"/>
          </p:cNvPicPr>
          <p:nvPr/>
        </p:nvPicPr>
        <p:blipFill>
          <a:blip r:embed="rId43"/>
          <a:srcRect l="16417" t="26500" r="18031" b="35016"/>
          <a:stretch>
            <a:fillRect/>
          </a:stretch>
        </p:blipFill>
        <p:spPr>
          <a:xfrm>
            <a:off x="5938400" y="2332792"/>
            <a:ext cx="1291590" cy="302895"/>
          </a:xfrm>
          <a:prstGeom prst="rect">
            <a:avLst/>
          </a:prstGeom>
        </p:spPr>
      </p:pic>
      <p:pic>
        <p:nvPicPr>
          <p:cNvPr id="99" name="Picture 98" descr="CAIRAN"/>
          <p:cNvPicPr>
            <a:picLocks noChangeAspect="1"/>
          </p:cNvPicPr>
          <p:nvPr/>
        </p:nvPicPr>
        <p:blipFill>
          <a:blip r:embed="rId44"/>
          <a:stretch>
            <a:fillRect/>
          </a:stretch>
        </p:blipFill>
        <p:spPr>
          <a:xfrm>
            <a:off x="6041270" y="1772087"/>
            <a:ext cx="802640" cy="455295"/>
          </a:xfrm>
          <a:prstGeom prst="rect">
            <a:avLst/>
          </a:prstGeom>
        </p:spPr>
      </p:pic>
      <p:pic>
        <p:nvPicPr>
          <p:cNvPr id="100" name="Picture 99" descr="eskom logo"/>
          <p:cNvPicPr>
            <a:picLocks noChangeAspect="1"/>
          </p:cNvPicPr>
          <p:nvPr/>
        </p:nvPicPr>
        <p:blipFill>
          <a:blip r:embed="rId45"/>
          <a:stretch>
            <a:fillRect/>
          </a:stretch>
        </p:blipFill>
        <p:spPr>
          <a:xfrm>
            <a:off x="7221418" y="1540312"/>
            <a:ext cx="1070610" cy="415290"/>
          </a:xfrm>
          <a:prstGeom prst="rect">
            <a:avLst/>
          </a:prstGeom>
        </p:spPr>
      </p:pic>
      <p:pic>
        <p:nvPicPr>
          <p:cNvPr id="101" name="Picture 100" descr="CLP-India"/>
          <p:cNvPicPr>
            <a:picLocks noChangeAspect="1"/>
          </p:cNvPicPr>
          <p:nvPr/>
        </p:nvPicPr>
        <p:blipFill>
          <a:blip r:embed="rId46"/>
          <a:srcRect t="27360" b="29494"/>
          <a:stretch>
            <a:fillRect/>
          </a:stretch>
        </p:blipFill>
        <p:spPr>
          <a:xfrm>
            <a:off x="7186493" y="1236147"/>
            <a:ext cx="1140460" cy="262890"/>
          </a:xfrm>
          <a:prstGeom prst="snip1Rect">
            <a:avLst/>
          </a:prstGeom>
        </p:spPr>
      </p:pic>
      <p:pic>
        <p:nvPicPr>
          <p:cNvPr id="102" name="Picture 101" descr="MARA"/>
          <p:cNvPicPr>
            <a:picLocks noChangeAspect="1"/>
          </p:cNvPicPr>
          <p:nvPr/>
        </p:nvPicPr>
        <p:blipFill>
          <a:blip r:embed="rId47"/>
          <a:stretch>
            <a:fillRect/>
          </a:stretch>
        </p:blipFill>
        <p:spPr>
          <a:xfrm>
            <a:off x="7303015" y="1963857"/>
            <a:ext cx="907415" cy="405765"/>
          </a:xfrm>
          <a:prstGeom prst="rect">
            <a:avLst/>
          </a:prstGeom>
        </p:spPr>
      </p:pic>
      <p:pic>
        <p:nvPicPr>
          <p:cNvPr id="103" name="Picture 102" descr="samsung logo"/>
          <p:cNvPicPr>
            <a:picLocks noChangeAspect="1"/>
          </p:cNvPicPr>
          <p:nvPr/>
        </p:nvPicPr>
        <p:blipFill>
          <a:blip r:embed="rId48"/>
          <a:stretch>
            <a:fillRect/>
          </a:stretch>
        </p:blipFill>
        <p:spPr>
          <a:xfrm>
            <a:off x="7173158" y="2444552"/>
            <a:ext cx="1167130" cy="387350"/>
          </a:xfrm>
          <a:prstGeom prst="rect">
            <a:avLst/>
          </a:prstGeom>
        </p:spPr>
      </p:pic>
      <p:pic>
        <p:nvPicPr>
          <p:cNvPr id="104" name="Picture 103" descr="General Entertainment Autority"/>
          <p:cNvPicPr>
            <a:picLocks noChangeAspect="1"/>
          </p:cNvPicPr>
          <p:nvPr/>
        </p:nvPicPr>
        <p:blipFill>
          <a:blip r:embed="rId49"/>
          <a:srcRect t="27731" b="23599"/>
          <a:stretch>
            <a:fillRect/>
          </a:stretch>
        </p:blipFill>
        <p:spPr>
          <a:xfrm>
            <a:off x="9729276" y="4698448"/>
            <a:ext cx="1634490" cy="441325"/>
          </a:xfrm>
          <a:prstGeom prst="rect">
            <a:avLst/>
          </a:prstGeom>
        </p:spPr>
      </p:pic>
      <p:pic>
        <p:nvPicPr>
          <p:cNvPr id="105" name="Picture 104" descr="telkom"/>
          <p:cNvPicPr>
            <a:picLocks noChangeAspect="1"/>
          </p:cNvPicPr>
          <p:nvPr/>
        </p:nvPicPr>
        <p:blipFill>
          <a:blip r:embed="rId50"/>
          <a:srcRect l="9115" t="30856" r="9915" b="29617"/>
          <a:stretch>
            <a:fillRect/>
          </a:stretch>
        </p:blipFill>
        <p:spPr>
          <a:xfrm>
            <a:off x="7557650" y="4644192"/>
            <a:ext cx="1042684" cy="338686"/>
          </a:xfrm>
          <a:prstGeom prst="rect">
            <a:avLst/>
          </a:prstGeom>
        </p:spPr>
      </p:pic>
      <p:pic>
        <p:nvPicPr>
          <p:cNvPr id="106" name="Picture 105" descr="mtn"/>
          <p:cNvPicPr>
            <a:picLocks noChangeAspect="1"/>
          </p:cNvPicPr>
          <p:nvPr/>
        </p:nvPicPr>
        <p:blipFill>
          <a:blip r:embed="rId51"/>
          <a:srcRect l="25915" t="17705" r="27806" b="15628"/>
          <a:stretch>
            <a:fillRect/>
          </a:stretch>
        </p:blipFill>
        <p:spPr>
          <a:xfrm>
            <a:off x="8868925" y="4612442"/>
            <a:ext cx="459105" cy="440055"/>
          </a:xfrm>
          <a:prstGeom prst="rect">
            <a:avLst/>
          </a:prstGeom>
        </p:spPr>
      </p:pic>
      <p:pic>
        <p:nvPicPr>
          <p:cNvPr id="107" name="Picture 106" descr="nuclear energy"/>
          <p:cNvPicPr>
            <a:picLocks noChangeAspect="1"/>
          </p:cNvPicPr>
          <p:nvPr/>
        </p:nvPicPr>
        <p:blipFill>
          <a:blip r:embed="rId52"/>
          <a:stretch>
            <a:fillRect/>
          </a:stretch>
        </p:blipFill>
        <p:spPr>
          <a:xfrm>
            <a:off x="5815845" y="4595932"/>
            <a:ext cx="1520190" cy="436880"/>
          </a:xfrm>
          <a:prstGeom prst="rect">
            <a:avLst/>
          </a:prstGeom>
        </p:spPr>
      </p:pic>
      <p:pic>
        <p:nvPicPr>
          <p:cNvPr id="108" name="Picture 107" descr="welspun"/>
          <p:cNvPicPr>
            <a:picLocks noChangeAspect="1"/>
          </p:cNvPicPr>
          <p:nvPr/>
        </p:nvPicPr>
        <p:blipFill>
          <a:blip r:embed="rId53"/>
          <a:srcRect t="26270" b="25397"/>
          <a:stretch>
            <a:fillRect/>
          </a:stretch>
        </p:blipFill>
        <p:spPr>
          <a:xfrm>
            <a:off x="8675885" y="3547547"/>
            <a:ext cx="1363345" cy="368935"/>
          </a:xfrm>
          <a:prstGeom prst="rect">
            <a:avLst/>
          </a:prstGeom>
        </p:spPr>
      </p:pic>
      <p:pic>
        <p:nvPicPr>
          <p:cNvPr id="109" name="Picture 108" descr="invista"/>
          <p:cNvPicPr>
            <a:picLocks noChangeAspect="1"/>
          </p:cNvPicPr>
          <p:nvPr/>
        </p:nvPicPr>
        <p:blipFill>
          <a:blip r:embed="rId54"/>
          <a:srcRect l="9503" t="33588" r="11127" b="29217"/>
          <a:stretch>
            <a:fillRect/>
          </a:stretch>
        </p:blipFill>
        <p:spPr>
          <a:xfrm>
            <a:off x="10050025" y="3548182"/>
            <a:ext cx="1181100" cy="368935"/>
          </a:xfrm>
          <a:prstGeom prst="rect">
            <a:avLst/>
          </a:prstGeom>
        </p:spPr>
      </p:pic>
      <p:pic>
        <p:nvPicPr>
          <p:cNvPr id="110" name="Picture 109" descr="Saudi Arabia railways"/>
          <p:cNvPicPr>
            <a:picLocks noChangeAspect="1"/>
          </p:cNvPicPr>
          <p:nvPr/>
        </p:nvPicPr>
        <p:blipFill>
          <a:blip r:embed="rId55"/>
          <a:stretch>
            <a:fillRect/>
          </a:stretch>
        </p:blipFill>
        <p:spPr>
          <a:xfrm>
            <a:off x="5954910" y="3397052"/>
            <a:ext cx="1159510" cy="643255"/>
          </a:xfrm>
          <a:prstGeom prst="rect">
            <a:avLst/>
          </a:prstGeom>
        </p:spPr>
      </p:pic>
      <p:pic>
        <p:nvPicPr>
          <p:cNvPr id="111" name="Picture 110" descr="transnet"/>
          <p:cNvPicPr>
            <a:picLocks noChangeAspect="1"/>
          </p:cNvPicPr>
          <p:nvPr/>
        </p:nvPicPr>
        <p:blipFill>
          <a:blip r:embed="rId56"/>
          <a:srcRect l="17086" t="21169" r="15859" b="23008"/>
          <a:stretch>
            <a:fillRect/>
          </a:stretch>
        </p:blipFill>
        <p:spPr>
          <a:xfrm>
            <a:off x="7331590" y="3425945"/>
            <a:ext cx="936625" cy="585470"/>
          </a:xfrm>
          <a:prstGeom prst="rect">
            <a:avLst/>
          </a:prstGeom>
        </p:spPr>
      </p:pic>
      <p:pic>
        <p:nvPicPr>
          <p:cNvPr id="2050" name="Picture 2" descr="Coca-Cola Logo and symbol, meaning ...">
            <a:extLst>
              <a:ext uri="{FF2B5EF4-FFF2-40B4-BE49-F238E27FC236}">
                <a16:creationId xmlns:a16="http://schemas.microsoft.com/office/drawing/2014/main" id="{179D6429-45B2-7BC6-FE3C-38758A42B997}"/>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1820965" y="1216055"/>
            <a:ext cx="1393920" cy="7805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DCBC25C-B594-D695-5AF5-930A85112F7D}"/>
              </a:ext>
            </a:extLst>
          </p:cNvPr>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1981080" y="1969526"/>
            <a:ext cx="965200" cy="6985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dani Wilmar">
            <a:extLst>
              <a:ext uri="{FF2B5EF4-FFF2-40B4-BE49-F238E27FC236}">
                <a16:creationId xmlns:a16="http://schemas.microsoft.com/office/drawing/2014/main" id="{04B79D5B-E750-7739-1E00-C7AB67D8407C}"/>
              </a:ext>
            </a:extLst>
          </p:cNvPr>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636133" y="1640338"/>
            <a:ext cx="1587517" cy="859127"/>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12" descr="SABIC">
            <a:extLst>
              <a:ext uri="{FF2B5EF4-FFF2-40B4-BE49-F238E27FC236}">
                <a16:creationId xmlns:a16="http://schemas.microsoft.com/office/drawing/2014/main" id="{649D10E5-B7B4-8F0B-0EEA-37C96F5996AE}"/>
              </a:ext>
            </a:extLst>
          </p:cNvPr>
          <p:cNvSpPr>
            <a:spLocks noChangeAspect="1" noChangeArrowheads="1"/>
          </p:cNvSpPr>
          <p:nvPr/>
        </p:nvSpPr>
        <p:spPr bwMode="auto">
          <a:xfrm>
            <a:off x="5239265" y="342435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descr="Sabic">
            <a:extLst>
              <a:ext uri="{FF2B5EF4-FFF2-40B4-BE49-F238E27FC236}">
                <a16:creationId xmlns:a16="http://schemas.microsoft.com/office/drawing/2014/main" id="{C62A04E9-3690-EBF8-F3AF-7305D870D1ED}"/>
              </a:ext>
            </a:extLst>
          </p:cNvPr>
          <p:cNvPicPr>
            <a:picLocks noChangeAspect="1"/>
          </p:cNvPicPr>
          <p:nvPr/>
        </p:nvPicPr>
        <p:blipFill>
          <a:blip r:embed="rId60"/>
          <a:stretch>
            <a:fillRect/>
          </a:stretch>
        </p:blipFill>
        <p:spPr>
          <a:xfrm>
            <a:off x="518676" y="3578027"/>
            <a:ext cx="770890" cy="389912"/>
          </a:xfrm>
          <a:prstGeom prst="rect">
            <a:avLst/>
          </a:prstGeom>
        </p:spPr>
      </p:pic>
      <p:pic>
        <p:nvPicPr>
          <p:cNvPr id="12" name="Picture 11">
            <a:extLst>
              <a:ext uri="{FF2B5EF4-FFF2-40B4-BE49-F238E27FC236}">
                <a16:creationId xmlns:a16="http://schemas.microsoft.com/office/drawing/2014/main" id="{9CC31B16-33D6-C4C3-533C-B0A569201F0A}"/>
              </a:ext>
            </a:extLst>
          </p:cNvPr>
          <p:cNvPicPr>
            <a:picLocks noChangeAspect="1"/>
          </p:cNvPicPr>
          <p:nvPr/>
        </p:nvPicPr>
        <p:blipFill>
          <a:blip r:embed="rId61"/>
          <a:stretch>
            <a:fillRect/>
          </a:stretch>
        </p:blipFill>
        <p:spPr>
          <a:xfrm>
            <a:off x="7828679" y="4935021"/>
            <a:ext cx="1702137" cy="525167"/>
          </a:xfrm>
          <a:prstGeom prst="rect">
            <a:avLst/>
          </a:prstGeom>
        </p:spPr>
      </p:pic>
      <p:sp>
        <p:nvSpPr>
          <p:cNvPr id="3" name="Rectangle 2">
            <a:extLst>
              <a:ext uri="{FF2B5EF4-FFF2-40B4-BE49-F238E27FC236}">
                <a16:creationId xmlns:a16="http://schemas.microsoft.com/office/drawing/2014/main" id="{7D7B411F-B415-019F-0DDF-30038C7CD910}"/>
              </a:ext>
            </a:extLst>
          </p:cNvPr>
          <p:cNvSpPr/>
          <p:nvPr/>
        </p:nvSpPr>
        <p:spPr>
          <a:xfrm>
            <a:off x="3394590" y="945947"/>
            <a:ext cx="2387489"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srgbClr val="C00000"/>
                </a:solidFill>
                <a:effectLst/>
                <a:uLnTx/>
                <a:uFillTx/>
                <a:latin typeface="Optima" charset="0"/>
                <a:ea typeface="Optima" charset="0"/>
                <a:cs typeface="Optima" charset="0"/>
              </a:rPr>
              <a:t>Glass &amp; packaging</a:t>
            </a:r>
          </a:p>
        </p:txBody>
      </p:sp>
      <p:pic>
        <p:nvPicPr>
          <p:cNvPr id="1026" name="Picture 2" descr="PGP Glass: The global leader in glass packaging solutions">
            <a:extLst>
              <a:ext uri="{FF2B5EF4-FFF2-40B4-BE49-F238E27FC236}">
                <a16:creationId xmlns:a16="http://schemas.microsoft.com/office/drawing/2014/main" id="{9D25B00B-E5B3-1550-D748-4B3CCA0C0222}"/>
              </a:ext>
            </a:extLst>
          </p:cNvPr>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3821876" y="1304847"/>
            <a:ext cx="888925" cy="1533525"/>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A1FF9DF2-75A6-E4FD-8CA8-8ADB93FC7762}"/>
              </a:ext>
            </a:extLst>
          </p:cNvPr>
          <p:cNvSpPr/>
          <p:nvPr>
            <p:custDataLst>
              <p:tags r:id="rId14"/>
            </p:custDataLst>
          </p:nvPr>
        </p:nvSpPr>
        <p:spPr>
          <a:xfrm>
            <a:off x="3477028" y="1302628"/>
            <a:ext cx="1351074" cy="1750695"/>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10" name="Picture 28" descr="No photo description available.">
            <a:extLst>
              <a:ext uri="{FF2B5EF4-FFF2-40B4-BE49-F238E27FC236}">
                <a16:creationId xmlns:a16="http://schemas.microsoft.com/office/drawing/2014/main" id="{CEBDE1DD-B4B1-9364-ED50-AEAA46D0B990}"/>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4179021" y="4241166"/>
            <a:ext cx="1271157" cy="369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579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130175"/>
            <a:ext cx="10515600" cy="132556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pPr defTabSz="914400"/>
            <a:r>
              <a:rPr lang="en-US" sz="2700" b="1" dirty="0" err="1">
                <a:solidFill>
                  <a:srgbClr val="0B4A99"/>
                </a:solidFill>
                <a:latin typeface="Optima" charset="0"/>
                <a:ea typeface="+mn-ea"/>
                <a:cs typeface="Arial" panose="020B0604020202020204" pitchFamily="34" charset="0"/>
              </a:rPr>
              <a:t>PiLog’s</a:t>
            </a:r>
            <a:r>
              <a:rPr lang="en-US" sz="2700" b="1" dirty="0">
                <a:solidFill>
                  <a:srgbClr val="0B4A99"/>
                </a:solidFill>
                <a:latin typeface="Optima" charset="0"/>
                <a:ea typeface="+mn-ea"/>
                <a:cs typeface="Arial" panose="020B0604020202020204" pitchFamily="34" charset="0"/>
              </a:rPr>
              <a:t> Industry Experience</a:t>
            </a:r>
          </a:p>
        </p:txBody>
      </p:sp>
      <p:sp>
        <p:nvSpPr>
          <p:cNvPr id="46" name="Slide Number Placeholder 5"/>
          <p:cNvSpPr txBox="1"/>
          <p:nvPr/>
        </p:nvSpPr>
        <p:spPr>
          <a:xfrm>
            <a:off x="10727141" y="6720771"/>
            <a:ext cx="448056"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defRPr/>
            </a:pPr>
            <a:fld id="{F79FC5F6-1581-D948-A184-FDB0977145C6}" type="slidenum">
              <a:rPr kumimoji="0" lang="en-US" sz="1100" b="1" i="0" u="none" strike="noStrike" kern="1200" cap="none" spc="0" normalizeH="0" baseline="0" noProof="0" smtClean="0">
                <a:ln>
                  <a:noFill/>
                </a:ln>
                <a:solidFill>
                  <a:srgbClr val="10479B"/>
                </a:solidFill>
                <a:effectLst/>
                <a:uLnTx/>
                <a:uFillTx/>
                <a:latin typeface="Optima"/>
                <a:ea typeface="+mn-ea"/>
                <a:cs typeface="+mn-cs"/>
              </a:rPr>
              <a:t>7</a:t>
            </a:fld>
            <a:endParaRPr kumimoji="0" lang="en-US" sz="1100" b="1" i="0" u="none" strike="noStrike" kern="1200" cap="none" spc="0" normalizeH="0" baseline="0" noProof="0">
              <a:ln>
                <a:noFill/>
              </a:ln>
              <a:solidFill>
                <a:srgbClr val="10479B"/>
              </a:solidFill>
              <a:effectLst/>
              <a:uLnTx/>
              <a:uFillTx/>
              <a:latin typeface="Optima"/>
              <a:ea typeface="+mn-ea"/>
              <a:cs typeface="+mn-cs"/>
            </a:endParaRPr>
          </a:p>
        </p:txBody>
      </p:sp>
      <p:sp>
        <p:nvSpPr>
          <p:cNvPr id="47" name="Footer Placeholder 4"/>
          <p:cNvSpPr txBox="1"/>
          <p:nvPr/>
        </p:nvSpPr>
        <p:spPr bwMode="gray">
          <a:xfrm>
            <a:off x="3189264" y="6768704"/>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defRPr/>
            </a:pPr>
            <a:r>
              <a:rPr kumimoji="0" lang="en-ZA" sz="1300" b="1" i="0" u="none" strike="noStrike" kern="1200" cap="none" spc="0" normalizeH="0" baseline="0" noProof="0">
                <a:ln>
                  <a:noFill/>
                </a:ln>
                <a:solidFill>
                  <a:srgbClr val="10479B"/>
                </a:solidFill>
                <a:effectLst/>
                <a:uLnTx/>
                <a:uFillTx/>
                <a:latin typeface="Optima"/>
                <a:ea typeface="+mn-ea"/>
                <a:cs typeface="Arial" panose="020B0604020202020204" pitchFamily="34" charset="0"/>
              </a:rPr>
              <a:t>www.piloggroup.com</a:t>
            </a:r>
          </a:p>
        </p:txBody>
      </p:sp>
      <p:sp>
        <p:nvSpPr>
          <p:cNvPr id="48" name="Footer Placeholder 4"/>
          <p:cNvSpPr txBox="1"/>
          <p:nvPr/>
        </p:nvSpPr>
        <p:spPr bwMode="gray">
          <a:xfrm>
            <a:off x="-1182369" y="6799742"/>
            <a:ext cx="1004047" cy="207181"/>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defRPr/>
            </a:pPr>
            <a:r>
              <a:rPr kumimoji="0" lang="en-ZA" sz="1300" b="1" i="0" u="none" strike="noStrike" kern="1200" cap="none" spc="0" normalizeH="0" baseline="0" noProof="0">
                <a:ln>
                  <a:noFill/>
                </a:ln>
                <a:solidFill>
                  <a:prstClr val="white"/>
                </a:solidFill>
                <a:effectLst/>
                <a:uLnTx/>
                <a:uFillTx/>
                <a:latin typeface="Optima"/>
                <a:ea typeface="+mn-ea"/>
                <a:cs typeface="Arial" panose="020B0604020202020204" pitchFamily="34" charset="0"/>
              </a:rPr>
              <a:t>© PiLog</a:t>
            </a:r>
          </a:p>
        </p:txBody>
      </p:sp>
      <p:sp>
        <p:nvSpPr>
          <p:cNvPr id="19" name="Rectangle 18"/>
          <p:cNvSpPr/>
          <p:nvPr/>
        </p:nvSpPr>
        <p:spPr>
          <a:xfrm>
            <a:off x="1692441" y="913956"/>
            <a:ext cx="1710331"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srgbClr val="C00000"/>
                </a:solidFill>
                <a:effectLst/>
                <a:uLnTx/>
                <a:uFillTx/>
                <a:latin typeface="Optima" charset="0"/>
                <a:ea typeface="Optima" charset="0"/>
                <a:cs typeface="Optima" charset="0"/>
              </a:rPr>
              <a:t>FMCG</a:t>
            </a:r>
          </a:p>
        </p:txBody>
      </p:sp>
      <p:sp>
        <p:nvSpPr>
          <p:cNvPr id="21" name="Rectangle 20"/>
          <p:cNvSpPr/>
          <p:nvPr/>
        </p:nvSpPr>
        <p:spPr>
          <a:xfrm>
            <a:off x="117921" y="3003964"/>
            <a:ext cx="1625489"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a:ln>
                  <a:noFill/>
                </a:ln>
                <a:solidFill>
                  <a:srgbClr val="C00000"/>
                </a:solidFill>
                <a:effectLst/>
                <a:uLnTx/>
                <a:uFillTx/>
                <a:latin typeface="Optima" charset="0"/>
                <a:ea typeface="Optima" charset="0"/>
                <a:cs typeface="Optima" charset="0"/>
              </a:rPr>
              <a:t>Iron &amp; Steel</a:t>
            </a:r>
          </a:p>
        </p:txBody>
      </p:sp>
      <p:sp>
        <p:nvSpPr>
          <p:cNvPr id="23" name="Rectangle 22"/>
          <p:cNvSpPr/>
          <p:nvPr/>
        </p:nvSpPr>
        <p:spPr>
          <a:xfrm>
            <a:off x="160341" y="4874747"/>
            <a:ext cx="1625489"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srgbClr val="C00000"/>
                </a:solidFill>
                <a:effectLst/>
                <a:uLnTx/>
                <a:uFillTx/>
                <a:latin typeface="Optima" charset="0"/>
                <a:ea typeface="Optima" charset="0"/>
                <a:cs typeface="Optima" charset="0"/>
              </a:rPr>
              <a:t>Cement</a:t>
            </a:r>
          </a:p>
        </p:txBody>
      </p:sp>
      <p:sp>
        <p:nvSpPr>
          <p:cNvPr id="26" name="Rectangle 25"/>
          <p:cNvSpPr/>
          <p:nvPr/>
        </p:nvSpPr>
        <p:spPr>
          <a:xfrm>
            <a:off x="5433688" y="818693"/>
            <a:ext cx="2580174"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a:ln>
                  <a:noFill/>
                </a:ln>
                <a:solidFill>
                  <a:srgbClr val="C00000"/>
                </a:solidFill>
                <a:effectLst/>
                <a:uLnTx/>
                <a:uFillTx/>
                <a:latin typeface="Optima" charset="0"/>
                <a:ea typeface="Optima" charset="0"/>
                <a:cs typeface="Optima" charset="0"/>
              </a:rPr>
              <a:t>Utilities</a:t>
            </a:r>
          </a:p>
        </p:txBody>
      </p:sp>
      <p:sp>
        <p:nvSpPr>
          <p:cNvPr id="28" name="Rectangle 27"/>
          <p:cNvSpPr/>
          <p:nvPr/>
        </p:nvSpPr>
        <p:spPr>
          <a:xfrm>
            <a:off x="8317784" y="792041"/>
            <a:ext cx="2580174"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a:ln>
                  <a:noFill/>
                </a:ln>
                <a:solidFill>
                  <a:srgbClr val="C00000"/>
                </a:solidFill>
                <a:effectLst/>
                <a:uLnTx/>
                <a:uFillTx/>
                <a:latin typeface="Optima" charset="0"/>
                <a:ea typeface="Optima" charset="0"/>
                <a:cs typeface="Optima" charset="0"/>
              </a:rPr>
              <a:t>Marine</a:t>
            </a:r>
          </a:p>
        </p:txBody>
      </p:sp>
      <p:sp>
        <p:nvSpPr>
          <p:cNvPr id="34" name="Rectangle 33"/>
          <p:cNvSpPr/>
          <p:nvPr/>
        </p:nvSpPr>
        <p:spPr>
          <a:xfrm>
            <a:off x="5424575" y="3004891"/>
            <a:ext cx="1625489"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a:ln>
                  <a:noFill/>
                </a:ln>
                <a:solidFill>
                  <a:srgbClr val="C00000"/>
                </a:solidFill>
                <a:effectLst/>
                <a:uLnTx/>
                <a:uFillTx/>
                <a:latin typeface="Optima" charset="0"/>
                <a:ea typeface="Optima" charset="0"/>
                <a:cs typeface="Optima" charset="0"/>
              </a:rPr>
              <a:t>Transport</a:t>
            </a:r>
          </a:p>
        </p:txBody>
      </p:sp>
      <p:sp>
        <p:nvSpPr>
          <p:cNvPr id="35" name="Rectangle 34"/>
          <p:cNvSpPr/>
          <p:nvPr/>
        </p:nvSpPr>
        <p:spPr>
          <a:xfrm>
            <a:off x="8317784" y="3042767"/>
            <a:ext cx="1625489"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a:ln>
                  <a:noFill/>
                </a:ln>
                <a:solidFill>
                  <a:srgbClr val="C00000"/>
                </a:solidFill>
                <a:effectLst/>
                <a:uLnTx/>
                <a:uFillTx/>
                <a:latin typeface="Optima" charset="0"/>
                <a:ea typeface="Optima" charset="0"/>
                <a:cs typeface="Optima" charset="0"/>
              </a:rPr>
              <a:t>Textiles</a:t>
            </a:r>
          </a:p>
        </p:txBody>
      </p:sp>
      <p:sp>
        <p:nvSpPr>
          <p:cNvPr id="36" name="Rectangle 35"/>
          <p:cNvSpPr/>
          <p:nvPr/>
        </p:nvSpPr>
        <p:spPr>
          <a:xfrm>
            <a:off x="5433688" y="4236594"/>
            <a:ext cx="1625489"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a:ln>
                  <a:noFill/>
                </a:ln>
                <a:solidFill>
                  <a:srgbClr val="C00000"/>
                </a:solidFill>
                <a:effectLst/>
                <a:uLnTx/>
                <a:uFillTx/>
                <a:latin typeface="Optima" charset="0"/>
                <a:ea typeface="Optima" charset="0"/>
                <a:cs typeface="Optima" charset="0"/>
              </a:rPr>
              <a:t>Nuclear</a:t>
            </a:r>
          </a:p>
        </p:txBody>
      </p:sp>
      <p:sp>
        <p:nvSpPr>
          <p:cNvPr id="37" name="Rectangle 36"/>
          <p:cNvSpPr/>
          <p:nvPr/>
        </p:nvSpPr>
        <p:spPr>
          <a:xfrm>
            <a:off x="7199611" y="4282761"/>
            <a:ext cx="2002216" cy="323165"/>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500" b="1" i="0" u="none" strike="noStrike" kern="1200" cap="none" spc="0" normalizeH="0" baseline="0" noProof="0">
                <a:ln>
                  <a:noFill/>
                </a:ln>
                <a:solidFill>
                  <a:srgbClr val="C00000"/>
                </a:solidFill>
                <a:effectLst/>
                <a:uLnTx/>
                <a:uFillTx/>
                <a:latin typeface="Optima" charset="0"/>
                <a:ea typeface="Optima" charset="0"/>
                <a:cs typeface="Optima" charset="0"/>
              </a:rPr>
              <a:t>Telecommunication</a:t>
            </a:r>
          </a:p>
        </p:txBody>
      </p:sp>
      <p:sp>
        <p:nvSpPr>
          <p:cNvPr id="39" name="Rectangle 38"/>
          <p:cNvSpPr/>
          <p:nvPr/>
        </p:nvSpPr>
        <p:spPr>
          <a:xfrm>
            <a:off x="9146717" y="4282761"/>
            <a:ext cx="1884332" cy="323165"/>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500" b="1" i="0" u="none" strike="noStrike" kern="1200" cap="none" spc="0" normalizeH="0" baseline="0" noProof="0">
                <a:ln>
                  <a:noFill/>
                </a:ln>
                <a:solidFill>
                  <a:srgbClr val="C00000"/>
                </a:solidFill>
                <a:effectLst/>
                <a:uLnTx/>
                <a:uFillTx/>
                <a:latin typeface="Optima" charset="0"/>
                <a:ea typeface="Optima" charset="0"/>
                <a:cs typeface="Optima" charset="0"/>
              </a:rPr>
              <a:t>Entertainment</a:t>
            </a:r>
          </a:p>
        </p:txBody>
      </p:sp>
      <p:sp>
        <p:nvSpPr>
          <p:cNvPr id="41" name="Rectangle 40"/>
          <p:cNvSpPr/>
          <p:nvPr/>
        </p:nvSpPr>
        <p:spPr>
          <a:xfrm>
            <a:off x="5294907" y="5278718"/>
            <a:ext cx="1625489"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a:ln>
                  <a:noFill/>
                </a:ln>
                <a:solidFill>
                  <a:srgbClr val="C00000"/>
                </a:solidFill>
                <a:effectLst/>
                <a:uLnTx/>
                <a:uFillTx/>
                <a:latin typeface="Optima" charset="0"/>
                <a:ea typeface="Optima" charset="0"/>
                <a:cs typeface="Optima" charset="0"/>
              </a:rPr>
              <a:t>Construction</a:t>
            </a:r>
          </a:p>
        </p:txBody>
      </p:sp>
      <p:sp>
        <p:nvSpPr>
          <p:cNvPr id="43" name="Rectangle 42"/>
          <p:cNvSpPr/>
          <p:nvPr/>
        </p:nvSpPr>
        <p:spPr>
          <a:xfrm>
            <a:off x="7846438" y="5271842"/>
            <a:ext cx="1625489" cy="369332"/>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srgbClr val="C00000"/>
                </a:solidFill>
                <a:effectLst/>
                <a:uLnTx/>
                <a:uFillTx/>
                <a:latin typeface="Optima" charset="0"/>
                <a:ea typeface="Optima" charset="0"/>
                <a:cs typeface="Optima" charset="0"/>
              </a:rPr>
              <a:t>Smart City</a:t>
            </a:r>
          </a:p>
        </p:txBody>
      </p:sp>
      <p:sp>
        <p:nvSpPr>
          <p:cNvPr id="16" name="Rectangle 15"/>
          <p:cNvSpPr/>
          <p:nvPr/>
        </p:nvSpPr>
        <p:spPr>
          <a:xfrm>
            <a:off x="9358198" y="5381176"/>
            <a:ext cx="1857619" cy="338554"/>
          </a:xfrm>
          <a:prstGeom prst="rect">
            <a:avLst/>
          </a:prstGeom>
        </p:spPr>
        <p:txBody>
          <a:bodyPr wrap="square">
            <a:spAutoFit/>
          </a:bodyPr>
          <a:lstStyle/>
          <a:p>
            <a:pPr marL="84455" marR="0" lvl="0" indent="0" algn="l"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a:ln>
                  <a:noFill/>
                </a:ln>
                <a:solidFill>
                  <a:srgbClr val="C00000"/>
                </a:solidFill>
                <a:effectLst/>
                <a:uLnTx/>
                <a:uFillTx/>
                <a:latin typeface="Optima" charset="0"/>
                <a:ea typeface="Optima" charset="0"/>
                <a:cs typeface="Optima" charset="0"/>
              </a:rPr>
              <a:t>Pharmaceuticals</a:t>
            </a:r>
          </a:p>
        </p:txBody>
      </p:sp>
      <p:pic>
        <p:nvPicPr>
          <p:cNvPr id="29" name="Content Placeholder 28" descr="Technip"/>
          <p:cNvPicPr>
            <a:picLocks noGrp="1" noChangeAspect="1"/>
          </p:cNvPicPr>
          <p:nvPr>
            <p:ph sz="half" idx="1"/>
            <p:custDataLst>
              <p:tags r:id="rId1"/>
            </p:custDataLst>
          </p:nvPr>
        </p:nvPicPr>
        <p:blipFill>
          <a:blip r:embed="rId33"/>
          <a:stretch>
            <a:fillRect/>
          </a:stretch>
        </p:blipFill>
        <p:spPr>
          <a:xfrm>
            <a:off x="481142" y="1334066"/>
            <a:ext cx="890905" cy="448310"/>
          </a:xfrm>
          <a:prstGeom prst="rect">
            <a:avLst/>
          </a:prstGeom>
        </p:spPr>
      </p:pic>
      <p:pic>
        <p:nvPicPr>
          <p:cNvPr id="18" name="Content Placeholder 17" descr="sastech"/>
          <p:cNvPicPr>
            <a:picLocks noGrp="1" noChangeAspect="1"/>
          </p:cNvPicPr>
          <p:nvPr>
            <p:ph sz="half" idx="2"/>
            <p:custDataLst>
              <p:tags r:id="rId2"/>
            </p:custDataLst>
          </p:nvPr>
        </p:nvPicPr>
        <p:blipFill>
          <a:blip r:embed="rId34"/>
          <a:srcRect t="22252" b="23674"/>
          <a:stretch>
            <a:fillRect/>
          </a:stretch>
        </p:blipFill>
        <p:spPr>
          <a:xfrm>
            <a:off x="1396812" y="1334066"/>
            <a:ext cx="724535" cy="391795"/>
          </a:xfrm>
          <a:prstGeom prst="rect">
            <a:avLst/>
          </a:prstGeom>
        </p:spPr>
      </p:pic>
      <p:pic>
        <p:nvPicPr>
          <p:cNvPr id="20" name="Picture 19" descr="science and technology south africa logo"/>
          <p:cNvPicPr>
            <a:picLocks noChangeAspect="1"/>
          </p:cNvPicPr>
          <p:nvPr>
            <p:custDataLst>
              <p:tags r:id="rId3"/>
            </p:custDataLst>
          </p:nvPr>
        </p:nvPicPr>
        <p:blipFill>
          <a:blip r:embed="rId35"/>
          <a:stretch>
            <a:fillRect/>
          </a:stretch>
        </p:blipFill>
        <p:spPr>
          <a:xfrm>
            <a:off x="2217232" y="1348036"/>
            <a:ext cx="1054100" cy="417830"/>
          </a:xfrm>
          <a:prstGeom prst="rect">
            <a:avLst/>
          </a:prstGeom>
        </p:spPr>
      </p:pic>
      <p:pic>
        <p:nvPicPr>
          <p:cNvPr id="22" name="Picture 21" descr="jg summit olefins"/>
          <p:cNvPicPr>
            <a:picLocks noChangeAspect="1"/>
          </p:cNvPicPr>
          <p:nvPr>
            <p:custDataLst>
              <p:tags r:id="rId4"/>
            </p:custDataLst>
          </p:nvPr>
        </p:nvPicPr>
        <p:blipFill>
          <a:blip r:embed="rId36"/>
          <a:srcRect r="21297" b="17733"/>
          <a:stretch>
            <a:fillRect/>
          </a:stretch>
        </p:blipFill>
        <p:spPr>
          <a:xfrm>
            <a:off x="3317687" y="1317556"/>
            <a:ext cx="941705" cy="430530"/>
          </a:xfrm>
          <a:prstGeom prst="rect">
            <a:avLst/>
          </a:prstGeom>
        </p:spPr>
      </p:pic>
      <p:pic>
        <p:nvPicPr>
          <p:cNvPr id="24" name="Picture 23" descr="la condesa logo"/>
          <p:cNvPicPr>
            <a:picLocks noChangeAspect="1"/>
          </p:cNvPicPr>
          <p:nvPr>
            <p:custDataLst>
              <p:tags r:id="rId5"/>
            </p:custDataLst>
          </p:nvPr>
        </p:nvPicPr>
        <p:blipFill>
          <a:blip r:embed="rId37"/>
          <a:stretch>
            <a:fillRect/>
          </a:stretch>
        </p:blipFill>
        <p:spPr>
          <a:xfrm>
            <a:off x="4251137" y="1309301"/>
            <a:ext cx="833120" cy="500380"/>
          </a:xfrm>
          <a:prstGeom prst="rect">
            <a:avLst/>
          </a:prstGeom>
        </p:spPr>
      </p:pic>
      <p:pic>
        <p:nvPicPr>
          <p:cNvPr id="38" name="Picture 37" descr="Sabic"/>
          <p:cNvPicPr>
            <a:picLocks noChangeAspect="1"/>
          </p:cNvPicPr>
          <p:nvPr>
            <p:custDataLst>
              <p:tags r:id="rId6"/>
            </p:custDataLst>
          </p:nvPr>
        </p:nvPicPr>
        <p:blipFill>
          <a:blip r:embed="rId38"/>
          <a:stretch>
            <a:fillRect/>
          </a:stretch>
        </p:blipFill>
        <p:spPr>
          <a:xfrm>
            <a:off x="380812" y="1850956"/>
            <a:ext cx="882015" cy="446405"/>
          </a:xfrm>
          <a:prstGeom prst="rect">
            <a:avLst/>
          </a:prstGeom>
        </p:spPr>
      </p:pic>
      <p:pic>
        <p:nvPicPr>
          <p:cNvPr id="45" name="Picture 44" descr="arrazi logo"/>
          <p:cNvPicPr>
            <a:picLocks noChangeAspect="1"/>
          </p:cNvPicPr>
          <p:nvPr>
            <p:custDataLst>
              <p:tags r:id="rId7"/>
            </p:custDataLst>
          </p:nvPr>
        </p:nvPicPr>
        <p:blipFill>
          <a:blip r:embed="rId39"/>
          <a:srcRect t="26283" b="20959"/>
          <a:stretch>
            <a:fillRect/>
          </a:stretch>
        </p:blipFill>
        <p:spPr>
          <a:xfrm>
            <a:off x="380812" y="2431981"/>
            <a:ext cx="828675" cy="437515"/>
          </a:xfrm>
          <a:prstGeom prst="rect">
            <a:avLst/>
          </a:prstGeom>
        </p:spPr>
      </p:pic>
      <p:pic>
        <p:nvPicPr>
          <p:cNvPr id="25" name="Picture 24" descr="Sable"/>
          <p:cNvPicPr>
            <a:picLocks noChangeAspect="1"/>
          </p:cNvPicPr>
          <p:nvPr>
            <p:custDataLst>
              <p:tags r:id="rId8"/>
            </p:custDataLst>
          </p:nvPr>
        </p:nvPicPr>
        <p:blipFill>
          <a:blip r:embed="rId40"/>
          <a:stretch>
            <a:fillRect/>
          </a:stretch>
        </p:blipFill>
        <p:spPr>
          <a:xfrm>
            <a:off x="1209487" y="1844606"/>
            <a:ext cx="1050925" cy="525780"/>
          </a:xfrm>
          <a:prstGeom prst="rect">
            <a:avLst/>
          </a:prstGeom>
        </p:spPr>
      </p:pic>
      <p:pic>
        <p:nvPicPr>
          <p:cNvPr id="40" name="Picture 39" descr="Sasol"/>
          <p:cNvPicPr>
            <a:picLocks noChangeAspect="1"/>
          </p:cNvPicPr>
          <p:nvPr>
            <p:custDataLst>
              <p:tags r:id="rId9"/>
            </p:custDataLst>
          </p:nvPr>
        </p:nvPicPr>
        <p:blipFill>
          <a:blip r:embed="rId41"/>
          <a:stretch>
            <a:fillRect/>
          </a:stretch>
        </p:blipFill>
        <p:spPr>
          <a:xfrm>
            <a:off x="2303592" y="1781106"/>
            <a:ext cx="803910" cy="406400"/>
          </a:xfrm>
          <a:prstGeom prst="rect">
            <a:avLst/>
          </a:prstGeom>
        </p:spPr>
      </p:pic>
      <p:pic>
        <p:nvPicPr>
          <p:cNvPr id="27" name="Picture 26" descr="Natref"/>
          <p:cNvPicPr>
            <a:picLocks noChangeAspect="1"/>
          </p:cNvPicPr>
          <p:nvPr>
            <p:custDataLst>
              <p:tags r:id="rId10"/>
            </p:custDataLst>
          </p:nvPr>
        </p:nvPicPr>
        <p:blipFill>
          <a:blip r:embed="rId42"/>
          <a:srcRect l="24419" r="23983"/>
          <a:stretch>
            <a:fillRect/>
          </a:stretch>
        </p:blipFill>
        <p:spPr>
          <a:xfrm>
            <a:off x="3213547" y="1725861"/>
            <a:ext cx="450850" cy="439420"/>
          </a:xfrm>
          <a:prstGeom prst="rect">
            <a:avLst/>
          </a:prstGeom>
        </p:spPr>
      </p:pic>
      <p:pic>
        <p:nvPicPr>
          <p:cNvPr id="42" name="Picture 41" descr="qafac"/>
          <p:cNvPicPr>
            <a:picLocks noChangeAspect="1"/>
          </p:cNvPicPr>
          <p:nvPr>
            <p:custDataLst>
              <p:tags r:id="rId11"/>
            </p:custDataLst>
          </p:nvPr>
        </p:nvPicPr>
        <p:blipFill>
          <a:blip r:embed="rId43"/>
          <a:stretch>
            <a:fillRect/>
          </a:stretch>
        </p:blipFill>
        <p:spPr>
          <a:xfrm>
            <a:off x="3651697" y="1783011"/>
            <a:ext cx="607695" cy="607695"/>
          </a:xfrm>
          <a:prstGeom prst="rect">
            <a:avLst/>
          </a:prstGeom>
        </p:spPr>
      </p:pic>
      <p:pic>
        <p:nvPicPr>
          <p:cNvPr id="30" name="Picture 29" descr="polyfil logo"/>
          <p:cNvPicPr>
            <a:picLocks noChangeAspect="1"/>
          </p:cNvPicPr>
          <p:nvPr>
            <p:custDataLst>
              <p:tags r:id="rId12"/>
            </p:custDataLst>
          </p:nvPr>
        </p:nvPicPr>
        <p:blipFill>
          <a:blip r:embed="rId44"/>
          <a:srcRect t="28733" b="28367"/>
          <a:stretch>
            <a:fillRect/>
          </a:stretch>
        </p:blipFill>
        <p:spPr>
          <a:xfrm>
            <a:off x="4258757" y="1890326"/>
            <a:ext cx="817880" cy="351155"/>
          </a:xfrm>
          <a:prstGeom prst="rect">
            <a:avLst/>
          </a:prstGeom>
        </p:spPr>
      </p:pic>
      <p:pic>
        <p:nvPicPr>
          <p:cNvPr id="49" name="Picture 48" descr="sausi aramco logo"/>
          <p:cNvPicPr>
            <a:picLocks noChangeAspect="1"/>
          </p:cNvPicPr>
          <p:nvPr>
            <p:custDataLst>
              <p:tags r:id="rId13"/>
            </p:custDataLst>
          </p:nvPr>
        </p:nvPicPr>
        <p:blipFill>
          <a:blip r:embed="rId45"/>
          <a:srcRect t="23214" b="19841"/>
          <a:stretch>
            <a:fillRect/>
          </a:stretch>
        </p:blipFill>
        <p:spPr>
          <a:xfrm>
            <a:off x="1262827" y="2431981"/>
            <a:ext cx="1050925" cy="335280"/>
          </a:xfrm>
          <a:prstGeom prst="rect">
            <a:avLst/>
          </a:prstGeom>
        </p:spPr>
      </p:pic>
      <p:pic>
        <p:nvPicPr>
          <p:cNvPr id="52" name="Picture 51" descr="tasenee log"/>
          <p:cNvPicPr>
            <a:picLocks noChangeAspect="1"/>
          </p:cNvPicPr>
          <p:nvPr>
            <p:custDataLst>
              <p:tags r:id="rId14"/>
            </p:custDataLst>
          </p:nvPr>
        </p:nvPicPr>
        <p:blipFill>
          <a:blip r:embed="rId46"/>
          <a:srcRect t="38633" b="40667"/>
          <a:stretch>
            <a:fillRect/>
          </a:stretch>
        </p:blipFill>
        <p:spPr>
          <a:xfrm>
            <a:off x="2260412" y="2165281"/>
            <a:ext cx="1291590" cy="266700"/>
          </a:xfrm>
          <a:prstGeom prst="rect">
            <a:avLst/>
          </a:prstGeom>
        </p:spPr>
      </p:pic>
      <p:pic>
        <p:nvPicPr>
          <p:cNvPr id="44" name="Picture 43" descr="Sadara"/>
          <p:cNvPicPr>
            <a:picLocks noChangeAspect="1"/>
          </p:cNvPicPr>
          <p:nvPr>
            <p:custDataLst>
              <p:tags r:id="rId15"/>
            </p:custDataLst>
          </p:nvPr>
        </p:nvPicPr>
        <p:blipFill>
          <a:blip r:embed="rId47"/>
          <a:stretch>
            <a:fillRect/>
          </a:stretch>
        </p:blipFill>
        <p:spPr>
          <a:xfrm>
            <a:off x="2487107" y="2414201"/>
            <a:ext cx="982980" cy="491490"/>
          </a:xfrm>
          <a:prstGeom prst="rect">
            <a:avLst/>
          </a:prstGeom>
        </p:spPr>
      </p:pic>
      <p:pic>
        <p:nvPicPr>
          <p:cNvPr id="58" name="Picture 57" descr="arya wamraw samaneh co logo"/>
          <p:cNvPicPr>
            <a:picLocks noChangeAspect="1"/>
          </p:cNvPicPr>
          <p:nvPr>
            <p:custDataLst>
              <p:tags r:id="rId16"/>
            </p:custDataLst>
          </p:nvPr>
        </p:nvPicPr>
        <p:blipFill>
          <a:blip r:embed="rId48"/>
          <a:stretch>
            <a:fillRect/>
          </a:stretch>
        </p:blipFill>
        <p:spPr>
          <a:xfrm>
            <a:off x="3488502" y="2467541"/>
            <a:ext cx="770890" cy="385445"/>
          </a:xfrm>
          <a:prstGeom prst="rect">
            <a:avLst/>
          </a:prstGeom>
        </p:spPr>
      </p:pic>
      <p:pic>
        <p:nvPicPr>
          <p:cNvPr id="59" name="Picture 58" descr="sahara net logo"/>
          <p:cNvPicPr>
            <a:picLocks noChangeAspect="1"/>
          </p:cNvPicPr>
          <p:nvPr>
            <p:custDataLst>
              <p:tags r:id="rId17"/>
            </p:custDataLst>
          </p:nvPr>
        </p:nvPicPr>
        <p:blipFill>
          <a:blip r:embed="rId49"/>
          <a:stretch>
            <a:fillRect/>
          </a:stretch>
        </p:blipFill>
        <p:spPr>
          <a:xfrm>
            <a:off x="4261932" y="2484051"/>
            <a:ext cx="811530" cy="281305"/>
          </a:xfrm>
          <a:prstGeom prst="rect">
            <a:avLst/>
          </a:prstGeom>
        </p:spPr>
      </p:pic>
      <p:sp>
        <p:nvSpPr>
          <p:cNvPr id="2" name="Rounded Rectangle 1"/>
          <p:cNvSpPr/>
          <p:nvPr>
            <p:custDataLst>
              <p:tags r:id="rId18"/>
            </p:custDataLst>
          </p:nvPr>
        </p:nvSpPr>
        <p:spPr>
          <a:xfrm>
            <a:off x="279212" y="1215321"/>
            <a:ext cx="4841240" cy="1723390"/>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50" name="Picture 49" descr="arrazi logo"/>
          <p:cNvPicPr>
            <a:picLocks noChangeAspect="1"/>
          </p:cNvPicPr>
          <p:nvPr>
            <p:custDataLst>
              <p:tags r:id="rId19"/>
            </p:custDataLst>
          </p:nvPr>
        </p:nvPicPr>
        <p:blipFill>
          <a:blip r:embed="rId39"/>
          <a:srcRect t="26283" b="20959"/>
          <a:stretch>
            <a:fillRect/>
          </a:stretch>
        </p:blipFill>
        <p:spPr>
          <a:xfrm>
            <a:off x="380812" y="3533071"/>
            <a:ext cx="828675" cy="437515"/>
          </a:xfrm>
          <a:prstGeom prst="rect">
            <a:avLst/>
          </a:prstGeom>
        </p:spPr>
      </p:pic>
      <p:sp>
        <p:nvSpPr>
          <p:cNvPr id="51" name="Rounded Rectangle 50"/>
          <p:cNvSpPr/>
          <p:nvPr>
            <p:custDataLst>
              <p:tags r:id="rId20"/>
            </p:custDataLst>
          </p:nvPr>
        </p:nvSpPr>
        <p:spPr>
          <a:xfrm>
            <a:off x="220157" y="5234236"/>
            <a:ext cx="4949190" cy="1556385"/>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3" name="Rounded Rectangle 52"/>
          <p:cNvSpPr/>
          <p:nvPr>
            <p:custDataLst>
              <p:tags r:id="rId21"/>
            </p:custDataLst>
          </p:nvPr>
        </p:nvSpPr>
        <p:spPr>
          <a:xfrm>
            <a:off x="5511612" y="1188016"/>
            <a:ext cx="2717800" cy="1750695"/>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4" name="Rounded Rectangle 53"/>
          <p:cNvSpPr/>
          <p:nvPr>
            <p:custDataLst>
              <p:tags r:id="rId22"/>
            </p:custDataLst>
          </p:nvPr>
        </p:nvSpPr>
        <p:spPr>
          <a:xfrm>
            <a:off x="8354507" y="1193096"/>
            <a:ext cx="2607945" cy="1802765"/>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5" name="Rounded Rectangle 54"/>
          <p:cNvSpPr/>
          <p:nvPr>
            <p:custDataLst>
              <p:tags r:id="rId23"/>
            </p:custDataLst>
          </p:nvPr>
        </p:nvSpPr>
        <p:spPr>
          <a:xfrm>
            <a:off x="5511612" y="3374321"/>
            <a:ext cx="2662555" cy="762000"/>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6" name="Rounded Rectangle 55"/>
          <p:cNvSpPr/>
          <p:nvPr>
            <p:custDataLst>
              <p:tags r:id="rId24"/>
            </p:custDataLst>
          </p:nvPr>
        </p:nvSpPr>
        <p:spPr>
          <a:xfrm>
            <a:off x="8344982" y="3399086"/>
            <a:ext cx="2662555" cy="762000"/>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7" name="Rounded Rectangle 56"/>
          <p:cNvSpPr/>
          <p:nvPr>
            <p:custDataLst>
              <p:tags r:id="rId25"/>
            </p:custDataLst>
          </p:nvPr>
        </p:nvSpPr>
        <p:spPr>
          <a:xfrm>
            <a:off x="5434142" y="4578281"/>
            <a:ext cx="1697990" cy="561340"/>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60" name="Rounded Rectangle 59"/>
          <p:cNvSpPr/>
          <p:nvPr>
            <p:custDataLst>
              <p:tags r:id="rId26"/>
            </p:custDataLst>
          </p:nvPr>
        </p:nvSpPr>
        <p:spPr>
          <a:xfrm>
            <a:off x="7199441" y="4606220"/>
            <a:ext cx="2002215" cy="681989"/>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61" name="Rounded Rectangle 60"/>
          <p:cNvSpPr/>
          <p:nvPr>
            <p:custDataLst>
              <p:tags r:id="rId27"/>
            </p:custDataLst>
          </p:nvPr>
        </p:nvSpPr>
        <p:spPr>
          <a:xfrm>
            <a:off x="9296847" y="4611301"/>
            <a:ext cx="1710690" cy="561340"/>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62" name="Rounded Rectangle 61"/>
          <p:cNvSpPr/>
          <p:nvPr>
            <p:custDataLst>
              <p:tags r:id="rId28"/>
            </p:custDataLst>
          </p:nvPr>
        </p:nvSpPr>
        <p:spPr>
          <a:xfrm>
            <a:off x="5348417" y="5641271"/>
            <a:ext cx="2353945" cy="681990"/>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64" name="Rounded Rectangle 63"/>
          <p:cNvSpPr/>
          <p:nvPr>
            <p:custDataLst>
              <p:tags r:id="rId29"/>
            </p:custDataLst>
          </p:nvPr>
        </p:nvSpPr>
        <p:spPr>
          <a:xfrm>
            <a:off x="8023672" y="5641271"/>
            <a:ext cx="1273810" cy="681990"/>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66" name="Picture 65" descr="arrazi logo"/>
          <p:cNvPicPr>
            <a:picLocks noChangeAspect="1"/>
          </p:cNvPicPr>
          <p:nvPr>
            <p:custDataLst>
              <p:tags r:id="rId30"/>
            </p:custDataLst>
          </p:nvPr>
        </p:nvPicPr>
        <p:blipFill>
          <a:blip r:embed="rId39"/>
          <a:srcRect t="26283" b="20959"/>
          <a:stretch>
            <a:fillRect/>
          </a:stretch>
        </p:blipFill>
        <p:spPr>
          <a:xfrm>
            <a:off x="279212" y="3533071"/>
            <a:ext cx="828675" cy="437515"/>
          </a:xfrm>
          <a:prstGeom prst="rect">
            <a:avLst/>
          </a:prstGeom>
        </p:spPr>
      </p:pic>
      <p:pic>
        <p:nvPicPr>
          <p:cNvPr id="67" name="Picture 66" descr="emirates-steel"/>
          <p:cNvPicPr>
            <a:picLocks noChangeAspect="1"/>
          </p:cNvPicPr>
          <p:nvPr/>
        </p:nvPicPr>
        <p:blipFill>
          <a:blip r:embed="rId50"/>
          <a:stretch>
            <a:fillRect/>
          </a:stretch>
        </p:blipFill>
        <p:spPr>
          <a:xfrm>
            <a:off x="1231681" y="3563135"/>
            <a:ext cx="1118266" cy="339505"/>
          </a:xfrm>
          <a:prstGeom prst="rect">
            <a:avLst/>
          </a:prstGeom>
        </p:spPr>
      </p:pic>
      <p:pic>
        <p:nvPicPr>
          <p:cNvPr id="68" name="Picture 67" descr="foulath"/>
          <p:cNvPicPr>
            <a:picLocks noChangeAspect="1"/>
          </p:cNvPicPr>
          <p:nvPr/>
        </p:nvPicPr>
        <p:blipFill>
          <a:blip r:embed="rId51"/>
          <a:stretch>
            <a:fillRect/>
          </a:stretch>
        </p:blipFill>
        <p:spPr>
          <a:xfrm>
            <a:off x="2349312" y="3491796"/>
            <a:ext cx="880745" cy="478790"/>
          </a:xfrm>
          <a:prstGeom prst="rect">
            <a:avLst/>
          </a:prstGeom>
        </p:spPr>
      </p:pic>
      <p:pic>
        <p:nvPicPr>
          <p:cNvPr id="69" name="Picture 68" descr="Nippon_Steel_"/>
          <p:cNvPicPr>
            <a:picLocks noChangeAspect="1"/>
          </p:cNvPicPr>
          <p:nvPr/>
        </p:nvPicPr>
        <p:blipFill>
          <a:blip r:embed="rId52"/>
          <a:stretch>
            <a:fillRect/>
          </a:stretch>
        </p:blipFill>
        <p:spPr>
          <a:xfrm>
            <a:off x="3317687" y="3492431"/>
            <a:ext cx="1624330" cy="251460"/>
          </a:xfrm>
          <a:prstGeom prst="rect">
            <a:avLst/>
          </a:prstGeom>
        </p:spPr>
      </p:pic>
      <p:pic>
        <p:nvPicPr>
          <p:cNvPr id="70" name="Picture 69" descr="welspun group"/>
          <p:cNvPicPr>
            <a:picLocks noChangeAspect="1"/>
          </p:cNvPicPr>
          <p:nvPr/>
        </p:nvPicPr>
        <p:blipFill>
          <a:blip r:embed="rId53"/>
          <a:srcRect l="19978" t="39919" r="20262" b="36566"/>
          <a:stretch>
            <a:fillRect/>
          </a:stretch>
        </p:blipFill>
        <p:spPr>
          <a:xfrm>
            <a:off x="3271332" y="3902641"/>
            <a:ext cx="1736090" cy="369570"/>
          </a:xfrm>
          <a:prstGeom prst="rect">
            <a:avLst/>
          </a:prstGeom>
        </p:spPr>
      </p:pic>
      <p:pic>
        <p:nvPicPr>
          <p:cNvPr id="71" name="Picture 70" descr="Vedanta"/>
          <p:cNvPicPr>
            <a:picLocks noChangeAspect="1"/>
          </p:cNvPicPr>
          <p:nvPr/>
        </p:nvPicPr>
        <p:blipFill>
          <a:blip r:embed="rId54"/>
          <a:stretch>
            <a:fillRect/>
          </a:stretch>
        </p:blipFill>
        <p:spPr>
          <a:xfrm>
            <a:off x="310644" y="3976936"/>
            <a:ext cx="1022350" cy="285115"/>
          </a:xfrm>
          <a:prstGeom prst="rect">
            <a:avLst/>
          </a:prstGeom>
        </p:spPr>
      </p:pic>
      <p:pic>
        <p:nvPicPr>
          <p:cNvPr id="72" name="Picture 71" descr="welspun"/>
          <p:cNvPicPr>
            <a:picLocks noChangeAspect="1"/>
          </p:cNvPicPr>
          <p:nvPr/>
        </p:nvPicPr>
        <p:blipFill>
          <a:blip r:embed="rId55"/>
          <a:stretch>
            <a:fillRect/>
          </a:stretch>
        </p:blipFill>
        <p:spPr>
          <a:xfrm>
            <a:off x="1996252" y="4510336"/>
            <a:ext cx="897890" cy="252095"/>
          </a:xfrm>
          <a:prstGeom prst="rect">
            <a:avLst/>
          </a:prstGeom>
        </p:spPr>
      </p:pic>
      <p:pic>
        <p:nvPicPr>
          <p:cNvPr id="73" name="Picture 72" descr="noroot"/>
          <p:cNvPicPr>
            <a:picLocks noChangeAspect="1"/>
          </p:cNvPicPr>
          <p:nvPr/>
        </p:nvPicPr>
        <p:blipFill>
          <a:blip r:embed="rId56"/>
          <a:srcRect l="21966" t="38675" r="47428" b="42034"/>
          <a:stretch>
            <a:fillRect/>
          </a:stretch>
        </p:blipFill>
        <p:spPr>
          <a:xfrm>
            <a:off x="3962212" y="4349046"/>
            <a:ext cx="1158240" cy="362585"/>
          </a:xfrm>
          <a:prstGeom prst="rect">
            <a:avLst/>
          </a:prstGeom>
        </p:spPr>
      </p:pic>
      <p:pic>
        <p:nvPicPr>
          <p:cNvPr id="74" name="Picture 73" descr="JINDNL LOGO"/>
          <p:cNvPicPr>
            <a:picLocks noChangeAspect="1"/>
          </p:cNvPicPr>
          <p:nvPr/>
        </p:nvPicPr>
        <p:blipFill>
          <a:blip r:embed="rId57"/>
          <a:stretch>
            <a:fillRect/>
          </a:stretch>
        </p:blipFill>
        <p:spPr>
          <a:xfrm>
            <a:off x="2943037" y="4348411"/>
            <a:ext cx="1019175" cy="363220"/>
          </a:xfrm>
          <a:prstGeom prst="rect">
            <a:avLst/>
          </a:prstGeom>
        </p:spPr>
      </p:pic>
      <p:pic>
        <p:nvPicPr>
          <p:cNvPr id="75" name="Picture 74" descr="images (1)"/>
          <p:cNvPicPr>
            <a:picLocks noChangeAspect="1"/>
          </p:cNvPicPr>
          <p:nvPr/>
        </p:nvPicPr>
        <p:blipFill>
          <a:blip r:embed="rId58"/>
          <a:stretch>
            <a:fillRect/>
          </a:stretch>
        </p:blipFill>
        <p:spPr>
          <a:xfrm>
            <a:off x="1281242" y="4041071"/>
            <a:ext cx="670560" cy="670560"/>
          </a:xfrm>
          <a:prstGeom prst="rect">
            <a:avLst/>
          </a:prstGeom>
        </p:spPr>
      </p:pic>
      <p:pic>
        <p:nvPicPr>
          <p:cNvPr id="76" name="Picture 75" descr="mittal logo"/>
          <p:cNvPicPr>
            <a:picLocks noChangeAspect="1"/>
          </p:cNvPicPr>
          <p:nvPr/>
        </p:nvPicPr>
        <p:blipFill>
          <a:blip r:embed="rId59"/>
          <a:stretch>
            <a:fillRect/>
          </a:stretch>
        </p:blipFill>
        <p:spPr>
          <a:xfrm>
            <a:off x="1965772" y="4041706"/>
            <a:ext cx="1038225" cy="306705"/>
          </a:xfrm>
          <a:prstGeom prst="rect">
            <a:avLst/>
          </a:prstGeom>
        </p:spPr>
      </p:pic>
      <p:sp>
        <p:nvSpPr>
          <p:cNvPr id="33" name="Rounded Rectangle 32"/>
          <p:cNvSpPr/>
          <p:nvPr>
            <p:custDataLst>
              <p:tags r:id="rId31"/>
            </p:custDataLst>
          </p:nvPr>
        </p:nvSpPr>
        <p:spPr>
          <a:xfrm>
            <a:off x="220157" y="3318441"/>
            <a:ext cx="4949190" cy="1556385"/>
          </a:xfrm>
          <a:prstGeom prst="roundRect">
            <a:avLst/>
          </a:prstGeom>
          <a:noFill/>
          <a:ln>
            <a:solidFill>
              <a:srgbClr val="0B4A9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78" name="Picture 77" descr="Aditya_MP_Birla Group"/>
          <p:cNvPicPr>
            <a:picLocks noChangeAspect="1"/>
          </p:cNvPicPr>
          <p:nvPr/>
        </p:nvPicPr>
        <p:blipFill>
          <a:blip r:embed="rId60"/>
          <a:stretch>
            <a:fillRect/>
          </a:stretch>
        </p:blipFill>
        <p:spPr>
          <a:xfrm>
            <a:off x="273338" y="5359966"/>
            <a:ext cx="1193165" cy="600075"/>
          </a:xfrm>
          <a:prstGeom prst="rect">
            <a:avLst/>
          </a:prstGeom>
        </p:spPr>
      </p:pic>
      <p:pic>
        <p:nvPicPr>
          <p:cNvPr id="81" name="Picture 80" descr="Ultratech-Cement"/>
          <p:cNvPicPr>
            <a:picLocks noChangeAspect="1"/>
          </p:cNvPicPr>
          <p:nvPr/>
        </p:nvPicPr>
        <p:blipFill>
          <a:blip r:embed="rId61"/>
          <a:stretch>
            <a:fillRect/>
          </a:stretch>
        </p:blipFill>
        <p:spPr>
          <a:xfrm>
            <a:off x="2412177" y="5347266"/>
            <a:ext cx="1143000" cy="650875"/>
          </a:xfrm>
          <a:prstGeom prst="rect">
            <a:avLst/>
          </a:prstGeom>
        </p:spPr>
      </p:pic>
      <p:pic>
        <p:nvPicPr>
          <p:cNvPr id="82" name="Picture 81" descr="nuvoco"/>
          <p:cNvPicPr>
            <a:picLocks noChangeAspect="1"/>
          </p:cNvPicPr>
          <p:nvPr/>
        </p:nvPicPr>
        <p:blipFill>
          <a:blip r:embed="rId62"/>
          <a:stretch>
            <a:fillRect/>
          </a:stretch>
        </p:blipFill>
        <p:spPr>
          <a:xfrm>
            <a:off x="3659952" y="5419022"/>
            <a:ext cx="789975" cy="360680"/>
          </a:xfrm>
          <a:prstGeom prst="rect">
            <a:avLst/>
          </a:prstGeom>
        </p:spPr>
      </p:pic>
      <p:pic>
        <p:nvPicPr>
          <p:cNvPr id="83" name="Picture 82" descr="wander cement"/>
          <p:cNvPicPr>
            <a:picLocks noChangeAspect="1"/>
          </p:cNvPicPr>
          <p:nvPr/>
        </p:nvPicPr>
        <p:blipFill>
          <a:blip r:embed="rId63"/>
          <a:stretch>
            <a:fillRect/>
          </a:stretch>
        </p:blipFill>
        <p:spPr>
          <a:xfrm>
            <a:off x="306517" y="6139746"/>
            <a:ext cx="1165860" cy="461010"/>
          </a:xfrm>
          <a:prstGeom prst="rect">
            <a:avLst/>
          </a:prstGeom>
        </p:spPr>
      </p:pic>
      <p:pic>
        <p:nvPicPr>
          <p:cNvPr id="84" name="Picture 83" descr="Reliance Cement"/>
          <p:cNvPicPr>
            <a:picLocks noChangeAspect="1"/>
          </p:cNvPicPr>
          <p:nvPr/>
        </p:nvPicPr>
        <p:blipFill>
          <a:blip r:embed="rId64"/>
          <a:stretch>
            <a:fillRect/>
          </a:stretch>
        </p:blipFill>
        <p:spPr>
          <a:xfrm>
            <a:off x="1618427" y="6053386"/>
            <a:ext cx="1056005" cy="633730"/>
          </a:xfrm>
          <a:prstGeom prst="rect">
            <a:avLst/>
          </a:prstGeom>
        </p:spPr>
      </p:pic>
      <p:pic>
        <p:nvPicPr>
          <p:cNvPr id="86" name="Picture 85" descr="ppc cement"/>
          <p:cNvPicPr>
            <a:picLocks noChangeAspect="1"/>
          </p:cNvPicPr>
          <p:nvPr/>
        </p:nvPicPr>
        <p:blipFill>
          <a:blip r:embed="rId65"/>
          <a:srcRect t="21713" b="13929"/>
          <a:stretch>
            <a:fillRect/>
          </a:stretch>
        </p:blipFill>
        <p:spPr>
          <a:xfrm>
            <a:off x="2719517" y="6139111"/>
            <a:ext cx="1115695" cy="523240"/>
          </a:xfrm>
          <a:prstGeom prst="rect">
            <a:avLst/>
          </a:prstGeom>
        </p:spPr>
      </p:pic>
      <p:pic>
        <p:nvPicPr>
          <p:cNvPr id="87" name="Picture 86" descr="dalmia cement logo"/>
          <p:cNvPicPr>
            <a:picLocks noChangeAspect="1"/>
          </p:cNvPicPr>
          <p:nvPr/>
        </p:nvPicPr>
        <p:blipFill>
          <a:blip r:embed="rId66"/>
          <a:stretch>
            <a:fillRect/>
          </a:stretch>
        </p:blipFill>
        <p:spPr>
          <a:xfrm>
            <a:off x="3942527" y="6077516"/>
            <a:ext cx="1177925" cy="585470"/>
          </a:xfrm>
          <a:prstGeom prst="rect">
            <a:avLst/>
          </a:prstGeom>
        </p:spPr>
      </p:pic>
      <p:pic>
        <p:nvPicPr>
          <p:cNvPr id="88" name="Picture 87" descr="British Aerospace"/>
          <p:cNvPicPr>
            <a:picLocks noChangeAspect="1"/>
          </p:cNvPicPr>
          <p:nvPr/>
        </p:nvPicPr>
        <p:blipFill>
          <a:blip r:embed="rId67"/>
          <a:stretch>
            <a:fillRect/>
          </a:stretch>
        </p:blipFill>
        <p:spPr>
          <a:xfrm>
            <a:off x="9816277" y="1215321"/>
            <a:ext cx="793750" cy="783590"/>
          </a:xfrm>
          <a:prstGeom prst="rect">
            <a:avLst/>
          </a:prstGeom>
        </p:spPr>
      </p:pic>
      <p:pic>
        <p:nvPicPr>
          <p:cNvPr id="89" name="Picture 88" descr="South African Navy"/>
          <p:cNvPicPr>
            <a:picLocks noChangeAspect="1"/>
          </p:cNvPicPr>
          <p:nvPr/>
        </p:nvPicPr>
        <p:blipFill>
          <a:blip r:embed="rId68"/>
          <a:stretch>
            <a:fillRect/>
          </a:stretch>
        </p:blipFill>
        <p:spPr>
          <a:xfrm>
            <a:off x="9783892" y="2092256"/>
            <a:ext cx="858520" cy="846455"/>
          </a:xfrm>
          <a:prstGeom prst="rect">
            <a:avLst/>
          </a:prstGeom>
        </p:spPr>
      </p:pic>
      <p:pic>
        <p:nvPicPr>
          <p:cNvPr id="91" name="Picture 90" descr="Adani ports &amp; logistics"/>
          <p:cNvPicPr>
            <a:picLocks noChangeAspect="1"/>
          </p:cNvPicPr>
          <p:nvPr/>
        </p:nvPicPr>
        <p:blipFill>
          <a:blip r:embed="rId69"/>
          <a:srcRect t="14171" b="16522"/>
          <a:stretch>
            <a:fillRect/>
          </a:stretch>
        </p:blipFill>
        <p:spPr>
          <a:xfrm>
            <a:off x="8545325" y="1356291"/>
            <a:ext cx="1026160" cy="711200"/>
          </a:xfrm>
          <a:prstGeom prst="rect">
            <a:avLst/>
          </a:prstGeom>
        </p:spPr>
      </p:pic>
      <p:pic>
        <p:nvPicPr>
          <p:cNvPr id="90" name="Picture 89" descr="admiralty shipyards"/>
          <p:cNvPicPr>
            <a:picLocks noChangeAspect="1"/>
          </p:cNvPicPr>
          <p:nvPr/>
        </p:nvPicPr>
        <p:blipFill>
          <a:blip r:embed="rId70"/>
          <a:stretch>
            <a:fillRect/>
          </a:stretch>
        </p:blipFill>
        <p:spPr>
          <a:xfrm>
            <a:off x="8545325" y="2107496"/>
            <a:ext cx="1026160" cy="768350"/>
          </a:xfrm>
          <a:prstGeom prst="rect">
            <a:avLst/>
          </a:prstGeom>
        </p:spPr>
      </p:pic>
      <p:pic>
        <p:nvPicPr>
          <p:cNvPr id="92" name="Picture 91" descr="NPCC"/>
          <p:cNvPicPr>
            <a:picLocks noChangeAspect="1"/>
          </p:cNvPicPr>
          <p:nvPr/>
        </p:nvPicPr>
        <p:blipFill>
          <a:blip r:embed="rId71"/>
          <a:stretch>
            <a:fillRect/>
          </a:stretch>
        </p:blipFill>
        <p:spPr>
          <a:xfrm>
            <a:off x="5527487" y="5690801"/>
            <a:ext cx="1619885" cy="558165"/>
          </a:xfrm>
          <a:prstGeom prst="rect">
            <a:avLst/>
          </a:prstGeom>
        </p:spPr>
      </p:pic>
      <p:pic>
        <p:nvPicPr>
          <p:cNvPr id="93" name="Picture 92" descr="Torrent"/>
          <p:cNvPicPr>
            <a:picLocks noChangeAspect="1"/>
          </p:cNvPicPr>
          <p:nvPr/>
        </p:nvPicPr>
        <p:blipFill>
          <a:blip r:embed="rId72"/>
          <a:srcRect l="5792" t="23162" r="5148" b="26082"/>
          <a:stretch>
            <a:fillRect/>
          </a:stretch>
        </p:blipFill>
        <p:spPr>
          <a:xfrm>
            <a:off x="9648002" y="5690801"/>
            <a:ext cx="1395730" cy="595630"/>
          </a:xfrm>
          <a:prstGeom prst="rect">
            <a:avLst/>
          </a:prstGeom>
        </p:spPr>
      </p:pic>
      <p:pic>
        <p:nvPicPr>
          <p:cNvPr id="96" name="Picture 95" descr="Neom"/>
          <p:cNvPicPr>
            <a:picLocks noChangeAspect="1"/>
          </p:cNvPicPr>
          <p:nvPr/>
        </p:nvPicPr>
        <p:blipFill>
          <a:blip r:embed="rId73">
            <a:extLst>
              <a:ext uri="{96DAC541-7B7A-43D3-8B79-37D633B846F1}">
                <asvg:svgBlip xmlns:asvg="http://schemas.microsoft.com/office/drawing/2016/SVG/main" r:embed="rId74"/>
              </a:ext>
            </a:extLst>
          </a:blip>
          <a:srcRect l="22110" t="6219" r="25122" b="-1349"/>
          <a:stretch>
            <a:fillRect/>
          </a:stretch>
        </p:blipFill>
        <p:spPr>
          <a:xfrm>
            <a:off x="8354507" y="5671751"/>
            <a:ext cx="508000" cy="601980"/>
          </a:xfrm>
          <a:prstGeom prst="rect">
            <a:avLst/>
          </a:prstGeom>
        </p:spPr>
      </p:pic>
      <p:pic>
        <p:nvPicPr>
          <p:cNvPr id="97" name="Picture 96" descr="AD"/>
          <p:cNvPicPr>
            <a:picLocks noChangeAspect="1"/>
          </p:cNvPicPr>
          <p:nvPr/>
        </p:nvPicPr>
        <p:blipFill>
          <a:blip r:embed="rId75"/>
          <a:srcRect t="27537" b="25472"/>
          <a:stretch>
            <a:fillRect/>
          </a:stretch>
        </p:blipFill>
        <p:spPr>
          <a:xfrm>
            <a:off x="5691317" y="1283266"/>
            <a:ext cx="958850" cy="337820"/>
          </a:xfrm>
          <a:prstGeom prst="rect">
            <a:avLst/>
          </a:prstGeom>
        </p:spPr>
      </p:pic>
      <p:pic>
        <p:nvPicPr>
          <p:cNvPr id="98" name="Picture 97" descr="airbot-logo"/>
          <p:cNvPicPr>
            <a:picLocks noChangeAspect="1"/>
          </p:cNvPicPr>
          <p:nvPr/>
        </p:nvPicPr>
        <p:blipFill>
          <a:blip r:embed="rId76"/>
          <a:srcRect l="16417" t="26500" r="18031" b="35016"/>
          <a:stretch>
            <a:fillRect/>
          </a:stretch>
        </p:blipFill>
        <p:spPr>
          <a:xfrm>
            <a:off x="5666552" y="2370386"/>
            <a:ext cx="1291590" cy="302895"/>
          </a:xfrm>
          <a:prstGeom prst="rect">
            <a:avLst/>
          </a:prstGeom>
        </p:spPr>
      </p:pic>
      <p:pic>
        <p:nvPicPr>
          <p:cNvPr id="99" name="Picture 98" descr="CAIRAN"/>
          <p:cNvPicPr>
            <a:picLocks noChangeAspect="1"/>
          </p:cNvPicPr>
          <p:nvPr/>
        </p:nvPicPr>
        <p:blipFill>
          <a:blip r:embed="rId77"/>
          <a:stretch>
            <a:fillRect/>
          </a:stretch>
        </p:blipFill>
        <p:spPr>
          <a:xfrm>
            <a:off x="5769422" y="1809681"/>
            <a:ext cx="802640" cy="455295"/>
          </a:xfrm>
          <a:prstGeom prst="rect">
            <a:avLst/>
          </a:prstGeom>
        </p:spPr>
      </p:pic>
      <p:pic>
        <p:nvPicPr>
          <p:cNvPr id="100" name="Picture 99" descr="eskom logo"/>
          <p:cNvPicPr>
            <a:picLocks noChangeAspect="1"/>
          </p:cNvPicPr>
          <p:nvPr/>
        </p:nvPicPr>
        <p:blipFill>
          <a:blip r:embed="rId78"/>
          <a:stretch>
            <a:fillRect/>
          </a:stretch>
        </p:blipFill>
        <p:spPr>
          <a:xfrm>
            <a:off x="6949570" y="1577906"/>
            <a:ext cx="1070610" cy="415290"/>
          </a:xfrm>
          <a:prstGeom prst="rect">
            <a:avLst/>
          </a:prstGeom>
        </p:spPr>
      </p:pic>
      <p:pic>
        <p:nvPicPr>
          <p:cNvPr id="101" name="Picture 100" descr="CLP-India"/>
          <p:cNvPicPr>
            <a:picLocks noChangeAspect="1"/>
          </p:cNvPicPr>
          <p:nvPr/>
        </p:nvPicPr>
        <p:blipFill>
          <a:blip r:embed="rId79"/>
          <a:srcRect t="27360" b="29494"/>
          <a:stretch>
            <a:fillRect/>
          </a:stretch>
        </p:blipFill>
        <p:spPr>
          <a:xfrm>
            <a:off x="6914645" y="1273741"/>
            <a:ext cx="1140460" cy="262890"/>
          </a:xfrm>
          <a:prstGeom prst="snip1Rect">
            <a:avLst/>
          </a:prstGeom>
        </p:spPr>
      </p:pic>
      <p:pic>
        <p:nvPicPr>
          <p:cNvPr id="102" name="Picture 101" descr="MARA"/>
          <p:cNvPicPr>
            <a:picLocks noChangeAspect="1"/>
          </p:cNvPicPr>
          <p:nvPr/>
        </p:nvPicPr>
        <p:blipFill>
          <a:blip r:embed="rId80"/>
          <a:stretch>
            <a:fillRect/>
          </a:stretch>
        </p:blipFill>
        <p:spPr>
          <a:xfrm>
            <a:off x="7031167" y="2001451"/>
            <a:ext cx="907415" cy="405765"/>
          </a:xfrm>
          <a:prstGeom prst="rect">
            <a:avLst/>
          </a:prstGeom>
        </p:spPr>
      </p:pic>
      <p:pic>
        <p:nvPicPr>
          <p:cNvPr id="103" name="Picture 102" descr="samsung logo"/>
          <p:cNvPicPr>
            <a:picLocks noChangeAspect="1"/>
          </p:cNvPicPr>
          <p:nvPr/>
        </p:nvPicPr>
        <p:blipFill>
          <a:blip r:embed="rId81"/>
          <a:stretch>
            <a:fillRect/>
          </a:stretch>
        </p:blipFill>
        <p:spPr>
          <a:xfrm>
            <a:off x="6901310" y="2482146"/>
            <a:ext cx="1167130" cy="387350"/>
          </a:xfrm>
          <a:prstGeom prst="rect">
            <a:avLst/>
          </a:prstGeom>
        </p:spPr>
      </p:pic>
      <p:pic>
        <p:nvPicPr>
          <p:cNvPr id="104" name="Picture 103" descr="General Entertainment Autority"/>
          <p:cNvPicPr>
            <a:picLocks noChangeAspect="1"/>
          </p:cNvPicPr>
          <p:nvPr/>
        </p:nvPicPr>
        <p:blipFill>
          <a:blip r:embed="rId82"/>
          <a:srcRect t="27731" b="23599"/>
          <a:stretch>
            <a:fillRect/>
          </a:stretch>
        </p:blipFill>
        <p:spPr>
          <a:xfrm>
            <a:off x="9330502" y="4673531"/>
            <a:ext cx="1634490" cy="441325"/>
          </a:xfrm>
          <a:prstGeom prst="rect">
            <a:avLst/>
          </a:prstGeom>
        </p:spPr>
      </p:pic>
      <p:pic>
        <p:nvPicPr>
          <p:cNvPr id="105" name="Picture 104" descr="telkom"/>
          <p:cNvPicPr>
            <a:picLocks noChangeAspect="1"/>
          </p:cNvPicPr>
          <p:nvPr/>
        </p:nvPicPr>
        <p:blipFill>
          <a:blip r:embed="rId83"/>
          <a:srcRect l="9115" t="30856" r="9915" b="29617"/>
          <a:stretch>
            <a:fillRect/>
          </a:stretch>
        </p:blipFill>
        <p:spPr>
          <a:xfrm>
            <a:off x="7285802" y="4681786"/>
            <a:ext cx="652780" cy="212037"/>
          </a:xfrm>
          <a:prstGeom prst="rect">
            <a:avLst/>
          </a:prstGeom>
        </p:spPr>
      </p:pic>
      <p:pic>
        <p:nvPicPr>
          <p:cNvPr id="106" name="Picture 105" descr="mtn"/>
          <p:cNvPicPr>
            <a:picLocks noChangeAspect="1"/>
          </p:cNvPicPr>
          <p:nvPr/>
        </p:nvPicPr>
        <p:blipFill>
          <a:blip r:embed="rId84"/>
          <a:srcRect l="25915" t="17705" r="27806" b="15628"/>
          <a:stretch>
            <a:fillRect/>
          </a:stretch>
        </p:blipFill>
        <p:spPr>
          <a:xfrm>
            <a:off x="8597077" y="4650036"/>
            <a:ext cx="459105" cy="440055"/>
          </a:xfrm>
          <a:prstGeom prst="rect">
            <a:avLst/>
          </a:prstGeom>
        </p:spPr>
      </p:pic>
      <p:pic>
        <p:nvPicPr>
          <p:cNvPr id="107" name="Picture 106" descr="nuclear energy"/>
          <p:cNvPicPr>
            <a:picLocks noChangeAspect="1"/>
          </p:cNvPicPr>
          <p:nvPr/>
        </p:nvPicPr>
        <p:blipFill>
          <a:blip r:embed="rId85"/>
          <a:stretch>
            <a:fillRect/>
          </a:stretch>
        </p:blipFill>
        <p:spPr>
          <a:xfrm>
            <a:off x="5543997" y="4633526"/>
            <a:ext cx="1520190" cy="436880"/>
          </a:xfrm>
          <a:prstGeom prst="rect">
            <a:avLst/>
          </a:prstGeom>
        </p:spPr>
      </p:pic>
      <p:pic>
        <p:nvPicPr>
          <p:cNvPr id="108" name="Picture 107" descr="welspun"/>
          <p:cNvPicPr>
            <a:picLocks noChangeAspect="1"/>
          </p:cNvPicPr>
          <p:nvPr/>
        </p:nvPicPr>
        <p:blipFill>
          <a:blip r:embed="rId86"/>
          <a:srcRect t="26270" b="25397"/>
          <a:stretch>
            <a:fillRect/>
          </a:stretch>
        </p:blipFill>
        <p:spPr>
          <a:xfrm>
            <a:off x="8404037" y="3585141"/>
            <a:ext cx="1363345" cy="368935"/>
          </a:xfrm>
          <a:prstGeom prst="rect">
            <a:avLst/>
          </a:prstGeom>
        </p:spPr>
      </p:pic>
      <p:pic>
        <p:nvPicPr>
          <p:cNvPr id="109" name="Picture 108" descr="invista"/>
          <p:cNvPicPr>
            <a:picLocks noChangeAspect="1"/>
          </p:cNvPicPr>
          <p:nvPr/>
        </p:nvPicPr>
        <p:blipFill>
          <a:blip r:embed="rId87"/>
          <a:srcRect l="9503" t="33588" r="11127" b="29217"/>
          <a:stretch>
            <a:fillRect/>
          </a:stretch>
        </p:blipFill>
        <p:spPr>
          <a:xfrm>
            <a:off x="9778177" y="3585776"/>
            <a:ext cx="1181100" cy="368935"/>
          </a:xfrm>
          <a:prstGeom prst="rect">
            <a:avLst/>
          </a:prstGeom>
        </p:spPr>
      </p:pic>
      <p:pic>
        <p:nvPicPr>
          <p:cNvPr id="110" name="Picture 109" descr="Saudi Arabia railways"/>
          <p:cNvPicPr>
            <a:picLocks noChangeAspect="1"/>
          </p:cNvPicPr>
          <p:nvPr/>
        </p:nvPicPr>
        <p:blipFill>
          <a:blip r:embed="rId88"/>
          <a:stretch>
            <a:fillRect/>
          </a:stretch>
        </p:blipFill>
        <p:spPr>
          <a:xfrm>
            <a:off x="5683062" y="3434646"/>
            <a:ext cx="1159510" cy="643255"/>
          </a:xfrm>
          <a:prstGeom prst="rect">
            <a:avLst/>
          </a:prstGeom>
        </p:spPr>
      </p:pic>
      <p:pic>
        <p:nvPicPr>
          <p:cNvPr id="111" name="Picture 110" descr="transnet"/>
          <p:cNvPicPr>
            <a:picLocks noChangeAspect="1"/>
          </p:cNvPicPr>
          <p:nvPr/>
        </p:nvPicPr>
        <p:blipFill>
          <a:blip r:embed="rId89"/>
          <a:srcRect l="17086" t="21169" r="15859" b="23008"/>
          <a:stretch>
            <a:fillRect/>
          </a:stretch>
        </p:blipFill>
        <p:spPr>
          <a:xfrm>
            <a:off x="7059742" y="3463539"/>
            <a:ext cx="936625" cy="585470"/>
          </a:xfrm>
          <a:prstGeom prst="rect">
            <a:avLst/>
          </a:prstGeom>
        </p:spPr>
      </p:pic>
      <p:pic>
        <p:nvPicPr>
          <p:cNvPr id="3" name="Picture 2" descr="Shree Cement Logo PNG Vector">
            <a:extLst>
              <a:ext uri="{FF2B5EF4-FFF2-40B4-BE49-F238E27FC236}">
                <a16:creationId xmlns:a16="http://schemas.microsoft.com/office/drawing/2014/main" id="{819C3C0C-9D4D-D38F-F664-89EE457F7D76}"/>
              </a:ext>
            </a:extLst>
          </p:cNvPr>
          <p:cNvPicPr>
            <a:picLocks noChangeAspect="1" noChangeArrowheads="1"/>
          </p:cNvPicPr>
          <p:nvPr/>
        </p:nvPicPr>
        <p:blipFill>
          <a:blip r:embed="rId90">
            <a:extLst>
              <a:ext uri="{28A0092B-C50C-407E-A947-70E740481C1C}">
                <a14:useLocalDpi xmlns:a14="http://schemas.microsoft.com/office/drawing/2010/main" val="0"/>
              </a:ext>
            </a:extLst>
          </a:blip>
          <a:srcRect/>
          <a:stretch>
            <a:fillRect/>
          </a:stretch>
        </p:blipFill>
        <p:spPr bwMode="auto">
          <a:xfrm>
            <a:off x="4510643" y="5461007"/>
            <a:ext cx="645189" cy="3456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ACC Cement Logo PNG Vector">
            <a:extLst>
              <a:ext uri="{FF2B5EF4-FFF2-40B4-BE49-F238E27FC236}">
                <a16:creationId xmlns:a16="http://schemas.microsoft.com/office/drawing/2014/main" id="{27512692-3277-380F-339E-B8A67B17F749}"/>
              </a:ext>
            </a:extLst>
          </p:cNvPr>
          <p:cNvPicPr>
            <a:picLocks noChangeAspect="1" noChangeArrowheads="1"/>
          </p:cNvPicPr>
          <p:nvPr/>
        </p:nvPicPr>
        <p:blipFill>
          <a:blip r:embed="rId91">
            <a:extLst>
              <a:ext uri="{28A0092B-C50C-407E-A947-70E740481C1C}">
                <a14:useLocalDpi xmlns:a14="http://schemas.microsoft.com/office/drawing/2010/main" val="0"/>
              </a:ext>
            </a:extLst>
          </a:blip>
          <a:srcRect/>
          <a:stretch>
            <a:fillRect/>
          </a:stretch>
        </p:blipFill>
        <p:spPr bwMode="auto">
          <a:xfrm>
            <a:off x="1416338" y="5402537"/>
            <a:ext cx="637221" cy="4610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2" descr="Profile photo of Jindal Shadeed Iron and Steel LLC">
            <a:extLst>
              <a:ext uri="{FF2B5EF4-FFF2-40B4-BE49-F238E27FC236}">
                <a16:creationId xmlns:a16="http://schemas.microsoft.com/office/drawing/2014/main" id="{77695AD3-C69A-7F3B-585E-A7808CE562FF}"/>
              </a:ext>
            </a:extLst>
          </p:cNvPr>
          <p:cNvPicPr>
            <a:picLocks noChangeAspect="1" noChangeArrowheads="1"/>
          </p:cNvPicPr>
          <p:nvPr/>
        </p:nvPicPr>
        <p:blipFill>
          <a:blip r:embed="rId92" cstate="print">
            <a:extLst>
              <a:ext uri="{28A0092B-C50C-407E-A947-70E740481C1C}">
                <a14:useLocalDpi xmlns:a14="http://schemas.microsoft.com/office/drawing/2010/main" val="0"/>
              </a:ext>
            </a:extLst>
          </a:blip>
          <a:srcRect/>
          <a:stretch>
            <a:fillRect/>
          </a:stretch>
        </p:blipFill>
        <p:spPr bwMode="auto">
          <a:xfrm>
            <a:off x="437684" y="4262051"/>
            <a:ext cx="819063" cy="65317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NTIS">
            <a:extLst>
              <a:ext uri="{FF2B5EF4-FFF2-40B4-BE49-F238E27FC236}">
                <a16:creationId xmlns:a16="http://schemas.microsoft.com/office/drawing/2014/main" id="{0F08A064-0FFD-9537-F8AD-2A159B9BA61F}"/>
              </a:ext>
            </a:extLst>
          </p:cNvPr>
          <p:cNvPicPr>
            <a:picLocks noChangeAspect="1" noChangeArrowheads="1"/>
          </p:cNvPicPr>
          <p:nvPr/>
        </p:nvPicPr>
        <p:blipFill>
          <a:blip r:embed="rId93">
            <a:extLst>
              <a:ext uri="{28A0092B-C50C-407E-A947-70E740481C1C}">
                <a14:useLocalDpi xmlns:a14="http://schemas.microsoft.com/office/drawing/2010/main" val="0"/>
              </a:ext>
            </a:extLst>
          </a:blip>
          <a:srcRect/>
          <a:stretch>
            <a:fillRect/>
          </a:stretch>
        </p:blipFill>
        <p:spPr bwMode="auto">
          <a:xfrm>
            <a:off x="7339456" y="4936475"/>
            <a:ext cx="1048140" cy="257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84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a:spLocks noGrp="1"/>
          </p:cNvSpPr>
          <p:nvPr>
            <p:ph type="title"/>
          </p:nvPr>
        </p:nvSpPr>
        <p:spPr>
          <a:xfrm>
            <a:off x="241301" y="95825"/>
            <a:ext cx="11482899" cy="674688"/>
          </a:xfrm>
          <a:noFill/>
          <a:ln w="9525">
            <a:noFill/>
            <a:miter lim="800000"/>
          </a:ln>
          <a:effectLst/>
        </p:spPr>
        <p:txBody>
          <a:bodyPr vert="horz" lIns="68580" tIns="34291" rIns="68580" bIns="34291" rtlCol="0" anchor="ctr">
            <a:noAutofit/>
          </a:bodyPr>
          <a:lstStyle/>
          <a:p>
            <a:pPr defTabSz="914377" fontAlgn="base">
              <a:spcAft>
                <a:spcPct val="0"/>
              </a:spcAft>
            </a:pPr>
            <a:r>
              <a:rPr lang="en-US" sz="2267" b="1" dirty="0">
                <a:solidFill>
                  <a:srgbClr val="10479B"/>
                </a:solidFill>
                <a:latin typeface="Optima" charset="0"/>
                <a:ea typeface="+mn-ea"/>
                <a:cs typeface="Arial" panose="020B0604020202020204" pitchFamily="34" charset="0"/>
              </a:rPr>
              <a:t>Key references of SPIR cataloguing Projects</a:t>
            </a:r>
          </a:p>
        </p:txBody>
      </p:sp>
      <p:sp>
        <p:nvSpPr>
          <p:cNvPr id="28" name="TextBox 27">
            <a:extLst>
              <a:ext uri="{FF2B5EF4-FFF2-40B4-BE49-F238E27FC236}">
                <a16:creationId xmlns:a16="http://schemas.microsoft.com/office/drawing/2014/main" id="{F85A4855-CC45-47F4-B755-7590F31E1EE8}"/>
              </a:ext>
            </a:extLst>
          </p:cNvPr>
          <p:cNvSpPr txBox="1"/>
          <p:nvPr/>
        </p:nvSpPr>
        <p:spPr>
          <a:xfrm>
            <a:off x="167257" y="1626413"/>
            <a:ext cx="3119695" cy="2677656"/>
          </a:xfrm>
          <a:prstGeom prst="rect">
            <a:avLst/>
          </a:prstGeom>
          <a:noFill/>
        </p:spPr>
        <p:txBody>
          <a:bodyPr wrap="square" rtlCol="0">
            <a:spAutoFit/>
          </a:bodyPr>
          <a:lstStyle/>
          <a:p>
            <a:pPr defTabSz="914241">
              <a:defRPr/>
            </a:pPr>
            <a:r>
              <a:rPr lang="en-IN" sz="1200" dirty="0">
                <a:solidFill>
                  <a:srgbClr val="2A4A8D"/>
                </a:solidFill>
                <a:latin typeface="Optima"/>
              </a:rPr>
              <a:t>Phase 1 Data Health Assessment &amp; Material Criticality Analysis</a:t>
            </a:r>
          </a:p>
          <a:p>
            <a:pPr defTabSz="914241">
              <a:defRPr/>
            </a:pPr>
            <a:r>
              <a:rPr lang="en-IN" sz="1200" dirty="0">
                <a:solidFill>
                  <a:srgbClr val="2A4A8D"/>
                </a:solidFill>
                <a:latin typeface="Optima"/>
              </a:rPr>
              <a:t>Outcome:</a:t>
            </a:r>
          </a:p>
          <a:p>
            <a:pPr marL="285744" indent="-285744" defTabSz="914241">
              <a:buFont typeface="Wingdings" panose="05000000000000000000" pitchFamily="2" charset="2"/>
              <a:buChar char="ü"/>
              <a:defRPr/>
            </a:pPr>
            <a:r>
              <a:rPr lang="en-IN" sz="1200" dirty="0">
                <a:solidFill>
                  <a:srgbClr val="2A4A8D"/>
                </a:solidFill>
                <a:latin typeface="Optima"/>
              </a:rPr>
              <a:t>No Consumption Value of Inventory Growing from 21.3 MSAR to 75.9 MSAR in past 5 and 10 years</a:t>
            </a:r>
          </a:p>
          <a:p>
            <a:pPr marL="285744" indent="-285744" defTabSz="914241">
              <a:buFont typeface="Wingdings" panose="05000000000000000000" pitchFamily="2" charset="2"/>
              <a:buChar char="ü"/>
              <a:defRPr/>
            </a:pPr>
            <a:r>
              <a:rPr lang="en-IN" sz="1200" dirty="0">
                <a:solidFill>
                  <a:srgbClr val="2A4A8D"/>
                </a:solidFill>
                <a:latin typeface="Optima"/>
              </a:rPr>
              <a:t>~ 10K Duplicate elimination with potential saving of ~ 43-44MSARor 16.6% of current inventory value</a:t>
            </a:r>
          </a:p>
          <a:p>
            <a:pPr defTabSz="914241">
              <a:defRPr/>
            </a:pPr>
            <a:r>
              <a:rPr lang="en-IN" sz="1200" dirty="0">
                <a:solidFill>
                  <a:srgbClr val="2A4A8D"/>
                </a:solidFill>
                <a:latin typeface="Optima"/>
              </a:rPr>
              <a:t>Phas2 (Ongoing)</a:t>
            </a:r>
          </a:p>
          <a:p>
            <a:pPr marL="285744" indent="-285744" defTabSz="914241">
              <a:buFont typeface="Wingdings" panose="05000000000000000000" pitchFamily="2" charset="2"/>
              <a:buChar char="ü"/>
              <a:defRPr/>
            </a:pPr>
            <a:r>
              <a:rPr lang="en-IN" sz="1200" dirty="0">
                <a:solidFill>
                  <a:srgbClr val="2A4A8D"/>
                </a:solidFill>
                <a:latin typeface="Optima"/>
              </a:rPr>
              <a:t>Data Cleansing of 20K critical MRO items</a:t>
            </a:r>
          </a:p>
          <a:p>
            <a:pPr marL="285744" indent="-285744" defTabSz="914241">
              <a:buFont typeface="Wingdings" panose="05000000000000000000" pitchFamily="2" charset="2"/>
              <a:buChar char="ü"/>
              <a:defRPr/>
            </a:pPr>
            <a:r>
              <a:rPr lang="en-IN" sz="1200" dirty="0">
                <a:solidFill>
                  <a:srgbClr val="2A4A8D"/>
                </a:solidFill>
                <a:latin typeface="Optima"/>
              </a:rPr>
              <a:t>Inventory Parameters Optimization</a:t>
            </a:r>
          </a:p>
          <a:p>
            <a:pPr marL="285744" indent="-285744" defTabSz="914241">
              <a:buFont typeface="Wingdings" panose="05000000000000000000" pitchFamily="2" charset="2"/>
              <a:buChar char="ü"/>
              <a:defRPr/>
            </a:pPr>
            <a:r>
              <a:rPr lang="en-IN" sz="1200" dirty="0">
                <a:solidFill>
                  <a:srgbClr val="2A4A8D"/>
                </a:solidFill>
                <a:latin typeface="Optima"/>
              </a:rPr>
              <a:t>Material Criticality Re-ranking (MCR)</a:t>
            </a:r>
          </a:p>
        </p:txBody>
      </p:sp>
      <p:sp>
        <p:nvSpPr>
          <p:cNvPr id="3" name="Rectangle 2">
            <a:extLst>
              <a:ext uri="{FF2B5EF4-FFF2-40B4-BE49-F238E27FC236}">
                <a16:creationId xmlns:a16="http://schemas.microsoft.com/office/drawing/2014/main" id="{BD120CF9-E8FA-46CE-A04B-A0157AD7FD22}"/>
              </a:ext>
            </a:extLst>
          </p:cNvPr>
          <p:cNvSpPr>
            <a:spLocks noChangeArrowheads="1"/>
          </p:cNvSpPr>
          <p:nvPr/>
        </p:nvSpPr>
        <p:spPr bwMode="auto">
          <a:xfrm>
            <a:off x="1113184" y="776829"/>
            <a:ext cx="184731"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241">
              <a:defRPr/>
            </a:pPr>
            <a:endParaRPr lang="en-IN" sz="1900">
              <a:solidFill>
                <a:prstClr val="black"/>
              </a:solidFill>
              <a:latin typeface="Calibri"/>
            </a:endParaRPr>
          </a:p>
        </p:txBody>
      </p:sp>
      <p:graphicFrame>
        <p:nvGraphicFramePr>
          <p:cNvPr id="8" name="Object 7">
            <a:extLst>
              <a:ext uri="{FF2B5EF4-FFF2-40B4-BE49-F238E27FC236}">
                <a16:creationId xmlns:a16="http://schemas.microsoft.com/office/drawing/2014/main" id="{F74B929B-3F65-4265-B64A-A5A7F5868BD9}"/>
              </a:ext>
            </a:extLst>
          </p:cNvPr>
          <p:cNvGraphicFramePr>
            <a:graphicFrameLocks noChangeAspect="1"/>
          </p:cNvGraphicFramePr>
          <p:nvPr/>
        </p:nvGraphicFramePr>
        <p:xfrm>
          <a:off x="1168399" y="989013"/>
          <a:ext cx="1209600" cy="673385"/>
        </p:xfrm>
        <a:graphic>
          <a:graphicData uri="http://schemas.openxmlformats.org/presentationml/2006/ole">
            <mc:AlternateContent xmlns:mc="http://schemas.openxmlformats.org/markup-compatibility/2006">
              <mc:Choice xmlns:v="urn:schemas-microsoft-com:vml" Requires="v">
                <p:oleObj name="Bitmap Image" r:id="rId2" imgW="1743318" imgH="990738" progId="Paint.Picture">
                  <p:embed/>
                </p:oleObj>
              </mc:Choice>
              <mc:Fallback>
                <p:oleObj name="Bitmap Image" r:id="rId2" imgW="1743318" imgH="990738" progId="Paint.Picture">
                  <p:embed/>
                  <p:pic>
                    <p:nvPicPr>
                      <p:cNvPr id="8" name="Object 7">
                        <a:extLst>
                          <a:ext uri="{FF2B5EF4-FFF2-40B4-BE49-F238E27FC236}">
                            <a16:creationId xmlns:a16="http://schemas.microsoft.com/office/drawing/2014/main" id="{F74B929B-3F65-4265-B64A-A5A7F5868B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399" y="989013"/>
                        <a:ext cx="1209600" cy="6733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TextBox 23">
            <a:extLst>
              <a:ext uri="{FF2B5EF4-FFF2-40B4-BE49-F238E27FC236}">
                <a16:creationId xmlns:a16="http://schemas.microsoft.com/office/drawing/2014/main" id="{D77B8447-70E6-459D-8CB8-D5BDE46D5254}"/>
              </a:ext>
            </a:extLst>
          </p:cNvPr>
          <p:cNvSpPr txBox="1"/>
          <p:nvPr/>
        </p:nvSpPr>
        <p:spPr>
          <a:xfrm>
            <a:off x="6130491" y="1626413"/>
            <a:ext cx="2944424" cy="2308324"/>
          </a:xfrm>
          <a:prstGeom prst="rect">
            <a:avLst/>
          </a:prstGeom>
          <a:noFill/>
        </p:spPr>
        <p:txBody>
          <a:bodyPr wrap="square" rtlCol="0">
            <a:spAutoFit/>
          </a:bodyPr>
          <a:lstStyle/>
          <a:p>
            <a:pPr defTabSz="914241">
              <a:defRPr/>
            </a:pPr>
            <a:r>
              <a:rPr lang="en-IN" sz="1200" b="1" dirty="0">
                <a:solidFill>
                  <a:srgbClr val="2A4A8D"/>
                </a:solidFill>
                <a:latin typeface="Optima"/>
              </a:rPr>
              <a:t>Data Cleansing </a:t>
            </a:r>
            <a:r>
              <a:rPr lang="en-IN" sz="1200" dirty="0">
                <a:solidFill>
                  <a:srgbClr val="2A4A8D"/>
                </a:solidFill>
                <a:latin typeface="Optima"/>
              </a:rPr>
              <a:t>of </a:t>
            </a:r>
            <a:r>
              <a:rPr lang="en-US" sz="1200" b="1" dirty="0">
                <a:solidFill>
                  <a:srgbClr val="2A4A8D"/>
                </a:solidFill>
                <a:latin typeface="Optima"/>
              </a:rPr>
              <a:t>120</a:t>
            </a:r>
            <a:r>
              <a:rPr lang="en-US" sz="1200" dirty="0">
                <a:solidFill>
                  <a:srgbClr val="2A4A8D"/>
                </a:solidFill>
                <a:latin typeface="Optima"/>
              </a:rPr>
              <a:t> SPIRs with  </a:t>
            </a:r>
            <a:r>
              <a:rPr lang="en-US" sz="1200" b="1" dirty="0">
                <a:solidFill>
                  <a:srgbClr val="2A4A8D"/>
                </a:solidFill>
                <a:latin typeface="Optima"/>
              </a:rPr>
              <a:t>8000-line</a:t>
            </a:r>
            <a:r>
              <a:rPr lang="en-US" sz="1200" dirty="0">
                <a:solidFill>
                  <a:srgbClr val="2A4A8D"/>
                </a:solidFill>
                <a:latin typeface="Optima"/>
              </a:rPr>
              <a:t> items</a:t>
            </a:r>
          </a:p>
          <a:p>
            <a:pPr defTabSz="914241">
              <a:buFont typeface="Wingdings" pitchFamily="2" charset="2"/>
              <a:buChar char="ü"/>
              <a:defRPr/>
            </a:pPr>
            <a:r>
              <a:rPr lang="en-US" sz="1200" dirty="0">
                <a:solidFill>
                  <a:srgbClr val="2A4A8D"/>
                </a:solidFill>
                <a:latin typeface="Optima"/>
              </a:rPr>
              <a:t>SPIR Registration with the associated SPDP Requirements and Attachments</a:t>
            </a:r>
          </a:p>
          <a:p>
            <a:pPr defTabSz="914241">
              <a:buFont typeface="Wingdings" pitchFamily="2" charset="2"/>
              <a:buChar char="ü"/>
              <a:defRPr/>
            </a:pPr>
            <a:r>
              <a:rPr lang="en-US" sz="1200" dirty="0">
                <a:solidFill>
                  <a:srgbClr val="2A4A8D"/>
                </a:solidFill>
                <a:latin typeface="Optima"/>
              </a:rPr>
              <a:t>SPIR  Document Control &amp; Approval Workflow</a:t>
            </a:r>
          </a:p>
          <a:p>
            <a:pPr defTabSz="914241">
              <a:buFont typeface="Wingdings" pitchFamily="2" charset="2"/>
              <a:buChar char="ü"/>
              <a:defRPr/>
            </a:pPr>
            <a:r>
              <a:rPr lang="en-US" sz="1200" dirty="0">
                <a:solidFill>
                  <a:srgbClr val="2A4A8D"/>
                </a:solidFill>
                <a:latin typeface="Optima"/>
              </a:rPr>
              <a:t>Detect and Resolve duplicate items</a:t>
            </a:r>
          </a:p>
          <a:p>
            <a:pPr defTabSz="914241">
              <a:buFont typeface="Wingdings" pitchFamily="2" charset="2"/>
              <a:buChar char="ü"/>
              <a:defRPr/>
            </a:pPr>
            <a:r>
              <a:rPr lang="en-US" sz="1200" dirty="0">
                <a:solidFill>
                  <a:srgbClr val="2A4A8D"/>
                </a:solidFill>
                <a:latin typeface="Optima"/>
              </a:rPr>
              <a:t>Classification,  Standardization &amp; Enrichment</a:t>
            </a:r>
          </a:p>
          <a:p>
            <a:pPr defTabSz="914241">
              <a:buFont typeface="Wingdings" pitchFamily="2" charset="2"/>
              <a:buChar char="ü"/>
              <a:defRPr/>
            </a:pPr>
            <a:r>
              <a:rPr lang="en-US" sz="1200" dirty="0">
                <a:solidFill>
                  <a:srgbClr val="2A4A8D"/>
                </a:solidFill>
                <a:latin typeface="Optima"/>
              </a:rPr>
              <a:t>Structured Short &amp; Long Descriptions Generation</a:t>
            </a:r>
          </a:p>
          <a:p>
            <a:pPr defTabSz="914241">
              <a:buFont typeface="Wingdings" pitchFamily="2" charset="2"/>
              <a:buChar char="ü"/>
              <a:defRPr/>
            </a:pPr>
            <a:endParaRPr lang="en-IN" sz="1200" dirty="0">
              <a:solidFill>
                <a:srgbClr val="2A4A8D"/>
              </a:solidFill>
              <a:latin typeface="Optima"/>
            </a:endParaRPr>
          </a:p>
        </p:txBody>
      </p:sp>
      <p:pic>
        <p:nvPicPr>
          <p:cNvPr id="1070" name="Picture 46" descr="C:\Users\Koti Azmira\Desktop\download (1).png"/>
          <p:cNvPicPr>
            <a:picLocks noChangeAspect="1" noChangeArrowheads="1"/>
          </p:cNvPicPr>
          <p:nvPr/>
        </p:nvPicPr>
        <p:blipFill>
          <a:blip r:embed="rId4"/>
          <a:srcRect t="8940" b="18614"/>
          <a:stretch>
            <a:fillRect/>
          </a:stretch>
        </p:blipFill>
        <p:spPr bwMode="auto">
          <a:xfrm>
            <a:off x="6850705" y="890809"/>
            <a:ext cx="1209600" cy="657227"/>
          </a:xfrm>
          <a:prstGeom prst="rect">
            <a:avLst/>
          </a:prstGeom>
          <a:noFill/>
        </p:spPr>
      </p:pic>
      <p:pic>
        <p:nvPicPr>
          <p:cNvPr id="1072" name="Picture 48" descr="C:\Users\Koti Azmira\Desktop\1280px-Safco_logo.svg.png"/>
          <p:cNvPicPr>
            <a:picLocks noChangeAspect="1" noChangeArrowheads="1"/>
          </p:cNvPicPr>
          <p:nvPr/>
        </p:nvPicPr>
        <p:blipFill>
          <a:blip r:embed="rId5"/>
          <a:srcRect/>
          <a:stretch>
            <a:fillRect/>
          </a:stretch>
        </p:blipFill>
        <p:spPr bwMode="auto">
          <a:xfrm>
            <a:off x="9947528" y="928077"/>
            <a:ext cx="1285464" cy="658800"/>
          </a:xfrm>
          <a:prstGeom prst="rect">
            <a:avLst/>
          </a:prstGeom>
          <a:noFill/>
        </p:spPr>
      </p:pic>
      <p:pic>
        <p:nvPicPr>
          <p:cNvPr id="1074" name="Picture 50" descr="C:\Users\Koti Azmira\Desktop\download (3).png"/>
          <p:cNvPicPr>
            <a:picLocks noChangeAspect="1" noChangeArrowheads="1"/>
          </p:cNvPicPr>
          <p:nvPr/>
        </p:nvPicPr>
        <p:blipFill>
          <a:blip r:embed="rId6"/>
          <a:srcRect t="16034" r="2667" b="15053"/>
          <a:stretch>
            <a:fillRect/>
          </a:stretch>
        </p:blipFill>
        <p:spPr bwMode="auto">
          <a:xfrm>
            <a:off x="1134220" y="4241489"/>
            <a:ext cx="980649" cy="463808"/>
          </a:xfrm>
          <a:prstGeom prst="rect">
            <a:avLst/>
          </a:prstGeom>
          <a:noFill/>
        </p:spPr>
      </p:pic>
      <p:pic>
        <p:nvPicPr>
          <p:cNvPr id="1075" name="Picture 51" descr="C:\Users\Koti Azmira\Desktop\0.jpg"/>
          <p:cNvPicPr>
            <a:picLocks noChangeAspect="1" noChangeArrowheads="1"/>
          </p:cNvPicPr>
          <p:nvPr/>
        </p:nvPicPr>
        <p:blipFill>
          <a:blip r:embed="rId7"/>
          <a:srcRect l="11143" t="27714" r="10383" b="23600"/>
          <a:stretch>
            <a:fillRect/>
          </a:stretch>
        </p:blipFill>
        <p:spPr bwMode="auto">
          <a:xfrm>
            <a:off x="3838713" y="3749039"/>
            <a:ext cx="1209600" cy="750440"/>
          </a:xfrm>
          <a:prstGeom prst="rect">
            <a:avLst/>
          </a:prstGeom>
          <a:noFill/>
        </p:spPr>
      </p:pic>
      <p:pic>
        <p:nvPicPr>
          <p:cNvPr id="1076" name="Picture 52" descr="C:\Users\Koti Azmira\Desktop\logo-12.png"/>
          <p:cNvPicPr>
            <a:picLocks noChangeAspect="1" noChangeArrowheads="1"/>
          </p:cNvPicPr>
          <p:nvPr/>
        </p:nvPicPr>
        <p:blipFill>
          <a:blip r:embed="rId8"/>
          <a:srcRect t="25407" b="30325"/>
          <a:stretch>
            <a:fillRect/>
          </a:stretch>
        </p:blipFill>
        <p:spPr bwMode="auto">
          <a:xfrm>
            <a:off x="4207212" y="1069597"/>
            <a:ext cx="1209600" cy="535468"/>
          </a:xfrm>
          <a:prstGeom prst="rect">
            <a:avLst/>
          </a:prstGeom>
          <a:noFill/>
        </p:spPr>
      </p:pic>
      <p:pic>
        <p:nvPicPr>
          <p:cNvPr id="1077" name="Picture 53" descr="C:\Users\Koti Azmira\Desktop\0 (1).jpg"/>
          <p:cNvPicPr>
            <a:picLocks noChangeAspect="1" noChangeArrowheads="1"/>
          </p:cNvPicPr>
          <p:nvPr/>
        </p:nvPicPr>
        <p:blipFill>
          <a:blip r:embed="rId9"/>
          <a:srcRect t="27333" b="28096"/>
          <a:stretch>
            <a:fillRect/>
          </a:stretch>
        </p:blipFill>
        <p:spPr bwMode="auto">
          <a:xfrm>
            <a:off x="9776901" y="3883604"/>
            <a:ext cx="1494243" cy="666000"/>
          </a:xfrm>
          <a:prstGeom prst="rect">
            <a:avLst/>
          </a:prstGeom>
          <a:noFill/>
        </p:spPr>
      </p:pic>
      <p:sp>
        <p:nvSpPr>
          <p:cNvPr id="40" name="TextBox 39">
            <a:extLst>
              <a:ext uri="{FF2B5EF4-FFF2-40B4-BE49-F238E27FC236}">
                <a16:creationId xmlns:a16="http://schemas.microsoft.com/office/drawing/2014/main" id="{D77B8447-70E6-459D-8CB8-D5BDE46D5254}"/>
              </a:ext>
            </a:extLst>
          </p:cNvPr>
          <p:cNvSpPr txBox="1"/>
          <p:nvPr/>
        </p:nvSpPr>
        <p:spPr>
          <a:xfrm>
            <a:off x="9074915" y="1626413"/>
            <a:ext cx="2944424" cy="2123658"/>
          </a:xfrm>
          <a:prstGeom prst="rect">
            <a:avLst/>
          </a:prstGeom>
          <a:noFill/>
        </p:spPr>
        <p:txBody>
          <a:bodyPr wrap="square" rtlCol="0">
            <a:spAutoFit/>
          </a:bodyPr>
          <a:lstStyle/>
          <a:p>
            <a:pPr defTabSz="914241">
              <a:defRPr/>
            </a:pPr>
            <a:r>
              <a:rPr lang="en-IN" sz="1200" b="1" dirty="0">
                <a:solidFill>
                  <a:srgbClr val="2A4A8D"/>
                </a:solidFill>
                <a:latin typeface="Optima"/>
              </a:rPr>
              <a:t>Data Cleansing </a:t>
            </a:r>
            <a:r>
              <a:rPr lang="en-IN" sz="1200" dirty="0">
                <a:solidFill>
                  <a:srgbClr val="2A4A8D"/>
                </a:solidFill>
                <a:latin typeface="Optima"/>
              </a:rPr>
              <a:t>of </a:t>
            </a:r>
            <a:r>
              <a:rPr lang="en-US" sz="1200" b="1" dirty="0">
                <a:solidFill>
                  <a:srgbClr val="2A4A8D"/>
                </a:solidFill>
                <a:latin typeface="Optima"/>
              </a:rPr>
              <a:t>165</a:t>
            </a:r>
            <a:r>
              <a:rPr lang="en-US" sz="1200" dirty="0">
                <a:solidFill>
                  <a:srgbClr val="2A4A8D"/>
                </a:solidFill>
                <a:latin typeface="Optima"/>
              </a:rPr>
              <a:t> SPIRs with  </a:t>
            </a:r>
            <a:r>
              <a:rPr lang="en-US" sz="1200" b="1" dirty="0">
                <a:solidFill>
                  <a:srgbClr val="2A4A8D"/>
                </a:solidFill>
                <a:latin typeface="Optima"/>
              </a:rPr>
              <a:t>6,651-line</a:t>
            </a:r>
            <a:r>
              <a:rPr lang="en-US" sz="1200" dirty="0">
                <a:solidFill>
                  <a:srgbClr val="2A4A8D"/>
                </a:solidFill>
                <a:latin typeface="Optima"/>
              </a:rPr>
              <a:t> items</a:t>
            </a:r>
          </a:p>
          <a:p>
            <a:pPr defTabSz="914241">
              <a:buFont typeface="Wingdings" pitchFamily="2" charset="2"/>
              <a:buChar char="ü"/>
              <a:defRPr/>
            </a:pPr>
            <a:r>
              <a:rPr lang="en-US" sz="1200" dirty="0">
                <a:solidFill>
                  <a:srgbClr val="2A4A8D"/>
                </a:solidFill>
                <a:latin typeface="Optima"/>
              </a:rPr>
              <a:t>SPIR Registration with the associated SPDP Requirements and Attachments</a:t>
            </a:r>
          </a:p>
          <a:p>
            <a:pPr defTabSz="914241">
              <a:buFont typeface="Wingdings" pitchFamily="2" charset="2"/>
              <a:buChar char="ü"/>
              <a:defRPr/>
            </a:pPr>
            <a:r>
              <a:rPr lang="en-US" sz="1200" dirty="0">
                <a:solidFill>
                  <a:srgbClr val="2A4A8D"/>
                </a:solidFill>
                <a:latin typeface="Optima"/>
              </a:rPr>
              <a:t>SPIR  Document Control &amp; Approval Workflow</a:t>
            </a:r>
          </a:p>
          <a:p>
            <a:pPr defTabSz="914241">
              <a:buFont typeface="Wingdings" pitchFamily="2" charset="2"/>
              <a:buChar char="ü"/>
              <a:defRPr/>
            </a:pPr>
            <a:r>
              <a:rPr lang="en-US" sz="1200" dirty="0">
                <a:solidFill>
                  <a:srgbClr val="2A4A8D"/>
                </a:solidFill>
                <a:latin typeface="Optima"/>
              </a:rPr>
              <a:t>Detect and Resolve duplicate items</a:t>
            </a:r>
          </a:p>
          <a:p>
            <a:pPr defTabSz="914241">
              <a:buFont typeface="Wingdings" pitchFamily="2" charset="2"/>
              <a:buChar char="ü"/>
              <a:defRPr/>
            </a:pPr>
            <a:r>
              <a:rPr lang="en-US" sz="1200" dirty="0">
                <a:solidFill>
                  <a:srgbClr val="2A4A8D"/>
                </a:solidFill>
                <a:latin typeface="Optima"/>
              </a:rPr>
              <a:t>Classification,  Standardization &amp; Enrichment</a:t>
            </a:r>
          </a:p>
          <a:p>
            <a:pPr defTabSz="914241">
              <a:buFont typeface="Wingdings" pitchFamily="2" charset="2"/>
              <a:buChar char="ü"/>
              <a:defRPr/>
            </a:pPr>
            <a:r>
              <a:rPr lang="en-US" sz="1200" dirty="0">
                <a:solidFill>
                  <a:srgbClr val="2A4A8D"/>
                </a:solidFill>
                <a:latin typeface="Optima"/>
              </a:rPr>
              <a:t>Structured Short &amp; Long Descriptions Generation</a:t>
            </a:r>
          </a:p>
        </p:txBody>
      </p:sp>
      <p:sp>
        <p:nvSpPr>
          <p:cNvPr id="41" name="TextBox 40">
            <a:extLst>
              <a:ext uri="{FF2B5EF4-FFF2-40B4-BE49-F238E27FC236}">
                <a16:creationId xmlns:a16="http://schemas.microsoft.com/office/drawing/2014/main" id="{D77B8447-70E6-459D-8CB8-D5BDE46D5254}"/>
              </a:ext>
            </a:extLst>
          </p:cNvPr>
          <p:cNvSpPr txBox="1"/>
          <p:nvPr/>
        </p:nvSpPr>
        <p:spPr>
          <a:xfrm>
            <a:off x="9227315" y="4593660"/>
            <a:ext cx="2792023" cy="1754326"/>
          </a:xfrm>
          <a:prstGeom prst="rect">
            <a:avLst/>
          </a:prstGeom>
          <a:noFill/>
        </p:spPr>
        <p:txBody>
          <a:bodyPr wrap="square" rtlCol="0">
            <a:spAutoFit/>
          </a:bodyPr>
          <a:lstStyle/>
          <a:p>
            <a:pPr defTabSz="914241">
              <a:buFont typeface="Wingdings" pitchFamily="2" charset="2"/>
              <a:buChar char="ü"/>
              <a:defRPr/>
            </a:pPr>
            <a:r>
              <a:rPr lang="en-US" sz="1200" dirty="0">
                <a:solidFill>
                  <a:srgbClr val="2A4A8D"/>
                </a:solidFill>
                <a:latin typeface="Optima"/>
              </a:rPr>
              <a:t>SPIR Registration with the associated SPDP Requirements and Attachments</a:t>
            </a:r>
          </a:p>
          <a:p>
            <a:pPr defTabSz="914241">
              <a:buFont typeface="Wingdings" pitchFamily="2" charset="2"/>
              <a:buChar char="ü"/>
              <a:defRPr/>
            </a:pPr>
            <a:r>
              <a:rPr lang="en-US" sz="1200" dirty="0">
                <a:solidFill>
                  <a:srgbClr val="2A4A8D"/>
                </a:solidFill>
                <a:latin typeface="Optima"/>
              </a:rPr>
              <a:t>SPIR and Document Control</a:t>
            </a:r>
          </a:p>
          <a:p>
            <a:pPr defTabSz="914241">
              <a:buFont typeface="Wingdings" pitchFamily="2" charset="2"/>
              <a:buChar char="ü"/>
              <a:defRPr/>
            </a:pPr>
            <a:r>
              <a:rPr lang="en-US" sz="1200" dirty="0">
                <a:solidFill>
                  <a:srgbClr val="2A4A8D"/>
                </a:solidFill>
                <a:latin typeface="Optima"/>
              </a:rPr>
              <a:t>SPIR Approval Workflow</a:t>
            </a:r>
          </a:p>
          <a:p>
            <a:pPr defTabSz="914241">
              <a:buFont typeface="Wingdings" pitchFamily="2" charset="2"/>
              <a:buChar char="ü"/>
              <a:defRPr/>
            </a:pPr>
            <a:r>
              <a:rPr lang="en-US" sz="1200" dirty="0">
                <a:solidFill>
                  <a:srgbClr val="2A4A8D"/>
                </a:solidFill>
                <a:latin typeface="Optima"/>
              </a:rPr>
              <a:t>Detect and Resolve duplicate items</a:t>
            </a:r>
          </a:p>
          <a:p>
            <a:pPr defTabSz="914241">
              <a:buFont typeface="Wingdings" pitchFamily="2" charset="2"/>
              <a:buChar char="ü"/>
              <a:defRPr/>
            </a:pPr>
            <a:r>
              <a:rPr lang="en-US" sz="1200" dirty="0">
                <a:solidFill>
                  <a:srgbClr val="2A4A8D"/>
                </a:solidFill>
                <a:latin typeface="Optima"/>
              </a:rPr>
              <a:t>Classification,  Standardization &amp; Enrichment</a:t>
            </a:r>
          </a:p>
          <a:p>
            <a:pPr defTabSz="914241">
              <a:buFont typeface="Wingdings" pitchFamily="2" charset="2"/>
              <a:buChar char="ü"/>
              <a:defRPr/>
            </a:pPr>
            <a:r>
              <a:rPr lang="en-US" sz="1200" dirty="0">
                <a:solidFill>
                  <a:srgbClr val="2A4A8D"/>
                </a:solidFill>
                <a:latin typeface="Optima"/>
              </a:rPr>
              <a:t>Structured Short &amp; Long Descriptions Generation</a:t>
            </a:r>
          </a:p>
        </p:txBody>
      </p:sp>
      <p:sp>
        <p:nvSpPr>
          <p:cNvPr id="42" name="TextBox 41">
            <a:extLst>
              <a:ext uri="{FF2B5EF4-FFF2-40B4-BE49-F238E27FC236}">
                <a16:creationId xmlns:a16="http://schemas.microsoft.com/office/drawing/2014/main" id="{D77B8447-70E6-459D-8CB8-D5BDE46D5254}"/>
              </a:ext>
            </a:extLst>
          </p:cNvPr>
          <p:cNvSpPr txBox="1"/>
          <p:nvPr/>
        </p:nvSpPr>
        <p:spPr>
          <a:xfrm>
            <a:off x="3339800" y="1605064"/>
            <a:ext cx="2944424" cy="2308324"/>
          </a:xfrm>
          <a:prstGeom prst="rect">
            <a:avLst/>
          </a:prstGeom>
          <a:noFill/>
        </p:spPr>
        <p:txBody>
          <a:bodyPr wrap="square" rtlCol="0">
            <a:spAutoFit/>
          </a:bodyPr>
          <a:lstStyle/>
          <a:p>
            <a:pPr defTabSz="914241">
              <a:defRPr/>
            </a:pPr>
            <a:r>
              <a:rPr lang="en-IN" sz="1200" b="1" dirty="0">
                <a:solidFill>
                  <a:srgbClr val="2A4A8D"/>
                </a:solidFill>
                <a:latin typeface="Optima"/>
              </a:rPr>
              <a:t>Data</a:t>
            </a:r>
            <a:r>
              <a:rPr lang="en-IN" sz="1200" dirty="0">
                <a:solidFill>
                  <a:srgbClr val="2A4A8D"/>
                </a:solidFill>
                <a:latin typeface="Optima"/>
              </a:rPr>
              <a:t> </a:t>
            </a:r>
            <a:r>
              <a:rPr lang="en-IN" sz="1200" b="1" dirty="0">
                <a:solidFill>
                  <a:srgbClr val="2A4A8D"/>
                </a:solidFill>
                <a:latin typeface="Optima"/>
              </a:rPr>
              <a:t>Cleansing</a:t>
            </a:r>
            <a:r>
              <a:rPr lang="en-IN" sz="1200" dirty="0">
                <a:solidFill>
                  <a:srgbClr val="2A4A8D"/>
                </a:solidFill>
                <a:latin typeface="Optima"/>
              </a:rPr>
              <a:t> of </a:t>
            </a:r>
            <a:r>
              <a:rPr lang="en-US" sz="1200" b="1" dirty="0">
                <a:solidFill>
                  <a:srgbClr val="2A4A8D"/>
                </a:solidFill>
                <a:latin typeface="Optima"/>
              </a:rPr>
              <a:t>182</a:t>
            </a:r>
            <a:r>
              <a:rPr lang="en-US" sz="1200" dirty="0">
                <a:solidFill>
                  <a:srgbClr val="2A4A8D"/>
                </a:solidFill>
                <a:latin typeface="Optima"/>
              </a:rPr>
              <a:t> SPIRs with  </a:t>
            </a:r>
            <a:r>
              <a:rPr lang="en-US" sz="1200" b="1" dirty="0">
                <a:solidFill>
                  <a:srgbClr val="2A4A8D"/>
                </a:solidFill>
                <a:latin typeface="Optima"/>
              </a:rPr>
              <a:t>7076-line</a:t>
            </a:r>
            <a:r>
              <a:rPr lang="en-US" sz="1200" dirty="0">
                <a:solidFill>
                  <a:srgbClr val="2A4A8D"/>
                </a:solidFill>
                <a:latin typeface="Optima"/>
              </a:rPr>
              <a:t> items</a:t>
            </a:r>
          </a:p>
          <a:p>
            <a:pPr defTabSz="914241">
              <a:buFont typeface="Wingdings" pitchFamily="2" charset="2"/>
              <a:buChar char="ü"/>
              <a:defRPr/>
            </a:pPr>
            <a:r>
              <a:rPr lang="en-US" sz="1200" dirty="0">
                <a:solidFill>
                  <a:srgbClr val="2A4A8D"/>
                </a:solidFill>
                <a:latin typeface="Optima"/>
              </a:rPr>
              <a:t>SPIR Registration with the associated SPDP Requirements and Attachments</a:t>
            </a:r>
          </a:p>
          <a:p>
            <a:pPr defTabSz="914241">
              <a:buFont typeface="Wingdings" pitchFamily="2" charset="2"/>
              <a:buChar char="ü"/>
              <a:defRPr/>
            </a:pPr>
            <a:r>
              <a:rPr lang="en-US" sz="1200" dirty="0">
                <a:solidFill>
                  <a:srgbClr val="2A4A8D"/>
                </a:solidFill>
                <a:latin typeface="Optima"/>
              </a:rPr>
              <a:t>SPIR and Document Control</a:t>
            </a:r>
          </a:p>
          <a:p>
            <a:pPr defTabSz="914241">
              <a:buFont typeface="Wingdings" pitchFamily="2" charset="2"/>
              <a:buChar char="ü"/>
              <a:defRPr/>
            </a:pPr>
            <a:r>
              <a:rPr lang="en-US" sz="1200" dirty="0">
                <a:solidFill>
                  <a:srgbClr val="2A4A8D"/>
                </a:solidFill>
                <a:latin typeface="Optima"/>
              </a:rPr>
              <a:t>SPIR Approval Workflow</a:t>
            </a:r>
          </a:p>
          <a:p>
            <a:pPr defTabSz="914241">
              <a:buFont typeface="Wingdings" pitchFamily="2" charset="2"/>
              <a:buChar char="ü"/>
              <a:defRPr/>
            </a:pPr>
            <a:r>
              <a:rPr lang="en-US" sz="1200" dirty="0">
                <a:solidFill>
                  <a:srgbClr val="2A4A8D"/>
                </a:solidFill>
                <a:latin typeface="Optima"/>
              </a:rPr>
              <a:t>Detect and Resolve duplicate items</a:t>
            </a:r>
          </a:p>
          <a:p>
            <a:pPr defTabSz="914241">
              <a:buFont typeface="Wingdings" pitchFamily="2" charset="2"/>
              <a:buChar char="ü"/>
              <a:defRPr/>
            </a:pPr>
            <a:r>
              <a:rPr lang="en-US" sz="1200" dirty="0">
                <a:solidFill>
                  <a:srgbClr val="2A4A8D"/>
                </a:solidFill>
                <a:latin typeface="Optima"/>
              </a:rPr>
              <a:t>Classification,  Standardization &amp; Enrichment</a:t>
            </a:r>
          </a:p>
          <a:p>
            <a:pPr defTabSz="914241">
              <a:buFont typeface="Wingdings" pitchFamily="2" charset="2"/>
              <a:buChar char="ü"/>
              <a:defRPr/>
            </a:pPr>
            <a:r>
              <a:rPr lang="en-US" sz="1200" dirty="0">
                <a:solidFill>
                  <a:srgbClr val="2A4A8D"/>
                </a:solidFill>
                <a:latin typeface="Optima"/>
              </a:rPr>
              <a:t>Structured Short &amp; Long Descriptions Generation</a:t>
            </a:r>
          </a:p>
          <a:p>
            <a:pPr defTabSz="914241">
              <a:buFont typeface="Wingdings" pitchFamily="2" charset="2"/>
              <a:buChar char="ü"/>
              <a:defRPr/>
            </a:pPr>
            <a:endParaRPr lang="en-IN" sz="1200" dirty="0">
              <a:solidFill>
                <a:srgbClr val="2A4A8D"/>
              </a:solidFill>
              <a:latin typeface="Optima"/>
            </a:endParaRPr>
          </a:p>
        </p:txBody>
      </p:sp>
      <p:sp>
        <p:nvSpPr>
          <p:cNvPr id="43" name="TextBox 42">
            <a:extLst>
              <a:ext uri="{FF2B5EF4-FFF2-40B4-BE49-F238E27FC236}">
                <a16:creationId xmlns:a16="http://schemas.microsoft.com/office/drawing/2014/main" id="{D77B8447-70E6-459D-8CB8-D5BDE46D5254}"/>
              </a:ext>
            </a:extLst>
          </p:cNvPr>
          <p:cNvSpPr txBox="1"/>
          <p:nvPr/>
        </p:nvSpPr>
        <p:spPr>
          <a:xfrm>
            <a:off x="3186067" y="4534865"/>
            <a:ext cx="2944424" cy="2123658"/>
          </a:xfrm>
          <a:prstGeom prst="rect">
            <a:avLst/>
          </a:prstGeom>
          <a:noFill/>
        </p:spPr>
        <p:txBody>
          <a:bodyPr wrap="square" rtlCol="0">
            <a:spAutoFit/>
          </a:bodyPr>
          <a:lstStyle/>
          <a:p>
            <a:pPr defTabSz="914241">
              <a:defRPr/>
            </a:pPr>
            <a:r>
              <a:rPr lang="en-IN" sz="1200" b="1" dirty="0">
                <a:solidFill>
                  <a:srgbClr val="2A4A8D"/>
                </a:solidFill>
                <a:latin typeface="Optima"/>
              </a:rPr>
              <a:t>Data</a:t>
            </a:r>
            <a:r>
              <a:rPr lang="en-IN" sz="1200" dirty="0">
                <a:solidFill>
                  <a:srgbClr val="2A4A8D"/>
                </a:solidFill>
                <a:latin typeface="Optima"/>
              </a:rPr>
              <a:t> </a:t>
            </a:r>
            <a:r>
              <a:rPr lang="en-IN" sz="1200" b="1" dirty="0">
                <a:solidFill>
                  <a:srgbClr val="2A4A8D"/>
                </a:solidFill>
                <a:latin typeface="Optima"/>
              </a:rPr>
              <a:t>Cleansing</a:t>
            </a:r>
            <a:r>
              <a:rPr lang="en-IN" sz="1200" dirty="0">
                <a:solidFill>
                  <a:srgbClr val="2A4A8D"/>
                </a:solidFill>
                <a:latin typeface="Optima"/>
              </a:rPr>
              <a:t> of </a:t>
            </a:r>
            <a:r>
              <a:rPr lang="en-US" sz="1200" b="1" dirty="0">
                <a:solidFill>
                  <a:srgbClr val="2A4A8D"/>
                </a:solidFill>
                <a:latin typeface="Optima"/>
              </a:rPr>
              <a:t>47</a:t>
            </a:r>
            <a:r>
              <a:rPr lang="en-US" sz="1200" dirty="0">
                <a:solidFill>
                  <a:srgbClr val="2A4A8D"/>
                </a:solidFill>
                <a:latin typeface="Optima"/>
              </a:rPr>
              <a:t> SPIRs with  </a:t>
            </a:r>
            <a:r>
              <a:rPr lang="en-US" sz="1200" b="1" dirty="0">
                <a:solidFill>
                  <a:srgbClr val="2A4A8D"/>
                </a:solidFill>
                <a:latin typeface="Optima"/>
              </a:rPr>
              <a:t>15,334-line</a:t>
            </a:r>
            <a:r>
              <a:rPr lang="en-US" sz="1200" dirty="0">
                <a:solidFill>
                  <a:srgbClr val="2A4A8D"/>
                </a:solidFill>
                <a:latin typeface="Optima"/>
              </a:rPr>
              <a:t> items</a:t>
            </a:r>
          </a:p>
          <a:p>
            <a:pPr defTabSz="914241">
              <a:buFont typeface="Wingdings" pitchFamily="2" charset="2"/>
              <a:buChar char="ü"/>
              <a:defRPr/>
            </a:pPr>
            <a:r>
              <a:rPr lang="en-US" sz="1200" dirty="0">
                <a:solidFill>
                  <a:srgbClr val="2A4A8D"/>
                </a:solidFill>
                <a:latin typeface="Optima"/>
              </a:rPr>
              <a:t>SPIR Registration with the associated SPDP Requirements and Attachments</a:t>
            </a:r>
          </a:p>
          <a:p>
            <a:pPr defTabSz="914241">
              <a:buFont typeface="Wingdings" pitchFamily="2" charset="2"/>
              <a:buChar char="ü"/>
              <a:defRPr/>
            </a:pPr>
            <a:r>
              <a:rPr lang="en-US" sz="1200" dirty="0">
                <a:solidFill>
                  <a:srgbClr val="2A4A8D"/>
                </a:solidFill>
                <a:latin typeface="Optima"/>
              </a:rPr>
              <a:t>SPIR and Document Control</a:t>
            </a:r>
          </a:p>
          <a:p>
            <a:pPr defTabSz="914241">
              <a:buFont typeface="Wingdings" pitchFamily="2" charset="2"/>
              <a:buChar char="ü"/>
              <a:defRPr/>
            </a:pPr>
            <a:r>
              <a:rPr lang="en-US" sz="1200" dirty="0">
                <a:solidFill>
                  <a:srgbClr val="2A4A8D"/>
                </a:solidFill>
                <a:latin typeface="Optima"/>
              </a:rPr>
              <a:t>SPIR Approval Workflow</a:t>
            </a:r>
          </a:p>
          <a:p>
            <a:pPr defTabSz="914241">
              <a:buFont typeface="Wingdings" pitchFamily="2" charset="2"/>
              <a:buChar char="ü"/>
              <a:defRPr/>
            </a:pPr>
            <a:r>
              <a:rPr lang="en-US" sz="1200" dirty="0">
                <a:solidFill>
                  <a:srgbClr val="2A4A8D"/>
                </a:solidFill>
                <a:latin typeface="Optima"/>
              </a:rPr>
              <a:t>Detect and Resolve duplicate items</a:t>
            </a:r>
          </a:p>
          <a:p>
            <a:pPr defTabSz="914241">
              <a:buFont typeface="Wingdings" pitchFamily="2" charset="2"/>
              <a:buChar char="ü"/>
              <a:defRPr/>
            </a:pPr>
            <a:r>
              <a:rPr lang="en-US" sz="1200" dirty="0">
                <a:solidFill>
                  <a:srgbClr val="2A4A8D"/>
                </a:solidFill>
                <a:latin typeface="Optima"/>
              </a:rPr>
              <a:t>Classification,  Standardization &amp; Enrichment</a:t>
            </a:r>
          </a:p>
          <a:p>
            <a:pPr defTabSz="914241">
              <a:buFont typeface="Wingdings" pitchFamily="2" charset="2"/>
              <a:buChar char="ü"/>
              <a:defRPr/>
            </a:pPr>
            <a:r>
              <a:rPr lang="en-US" sz="1200" dirty="0">
                <a:solidFill>
                  <a:srgbClr val="2A4A8D"/>
                </a:solidFill>
                <a:latin typeface="Optima"/>
              </a:rPr>
              <a:t>Structured Short &amp; Long Descriptions Generation</a:t>
            </a:r>
          </a:p>
        </p:txBody>
      </p:sp>
      <p:sp>
        <p:nvSpPr>
          <p:cNvPr id="44" name="TextBox 43">
            <a:extLst>
              <a:ext uri="{FF2B5EF4-FFF2-40B4-BE49-F238E27FC236}">
                <a16:creationId xmlns:a16="http://schemas.microsoft.com/office/drawing/2014/main" id="{D77B8447-70E6-459D-8CB8-D5BDE46D5254}"/>
              </a:ext>
            </a:extLst>
          </p:cNvPr>
          <p:cNvSpPr txBox="1"/>
          <p:nvPr/>
        </p:nvSpPr>
        <p:spPr>
          <a:xfrm>
            <a:off x="282120" y="4851651"/>
            <a:ext cx="2788861" cy="1734449"/>
          </a:xfrm>
          <a:prstGeom prst="rect">
            <a:avLst/>
          </a:prstGeom>
          <a:solidFill>
            <a:schemeClr val="bg1"/>
          </a:solidFill>
        </p:spPr>
        <p:txBody>
          <a:bodyPr wrap="square" rtlCol="0">
            <a:spAutoFit/>
          </a:bodyPr>
          <a:lstStyle/>
          <a:p>
            <a:pPr defTabSz="914241">
              <a:defRPr/>
            </a:pPr>
            <a:r>
              <a:rPr lang="en-IN" sz="1067" b="1" dirty="0">
                <a:solidFill>
                  <a:srgbClr val="2A4A8D"/>
                </a:solidFill>
                <a:latin typeface="Optima"/>
              </a:rPr>
              <a:t>Data</a:t>
            </a:r>
            <a:r>
              <a:rPr lang="en-IN" sz="1067" dirty="0">
                <a:solidFill>
                  <a:srgbClr val="2A4A8D"/>
                </a:solidFill>
                <a:latin typeface="Optima"/>
              </a:rPr>
              <a:t> </a:t>
            </a:r>
            <a:r>
              <a:rPr lang="en-IN" sz="1067" b="1" dirty="0">
                <a:solidFill>
                  <a:srgbClr val="2A4A8D"/>
                </a:solidFill>
                <a:latin typeface="Optima"/>
              </a:rPr>
              <a:t>Cleansing</a:t>
            </a:r>
            <a:r>
              <a:rPr lang="en-IN" sz="1067" dirty="0">
                <a:solidFill>
                  <a:srgbClr val="2A4A8D"/>
                </a:solidFill>
                <a:latin typeface="Optima"/>
              </a:rPr>
              <a:t> of </a:t>
            </a:r>
            <a:r>
              <a:rPr lang="en-US" sz="1067" b="1" dirty="0">
                <a:solidFill>
                  <a:srgbClr val="2A4A8D"/>
                </a:solidFill>
                <a:latin typeface="Optima"/>
              </a:rPr>
              <a:t>21,476-line</a:t>
            </a:r>
            <a:r>
              <a:rPr lang="en-US" sz="1067" dirty="0">
                <a:solidFill>
                  <a:srgbClr val="2A4A8D"/>
                </a:solidFill>
                <a:latin typeface="Optima"/>
              </a:rPr>
              <a:t> items</a:t>
            </a:r>
          </a:p>
          <a:p>
            <a:pPr defTabSz="914241">
              <a:buFont typeface="Wingdings" pitchFamily="2" charset="2"/>
              <a:buChar char="ü"/>
              <a:defRPr/>
            </a:pPr>
            <a:r>
              <a:rPr lang="en-US" sz="1067" dirty="0">
                <a:solidFill>
                  <a:srgbClr val="2A4A8D"/>
                </a:solidFill>
                <a:latin typeface="Optima"/>
              </a:rPr>
              <a:t>SPIR Registration with the associated SPDP Requirements and Attachments</a:t>
            </a:r>
          </a:p>
          <a:p>
            <a:pPr defTabSz="914241">
              <a:buFont typeface="Wingdings" pitchFamily="2" charset="2"/>
              <a:buChar char="ü"/>
              <a:defRPr/>
            </a:pPr>
            <a:r>
              <a:rPr lang="en-US" sz="1067" dirty="0">
                <a:solidFill>
                  <a:srgbClr val="2A4A8D"/>
                </a:solidFill>
                <a:latin typeface="Optima"/>
              </a:rPr>
              <a:t>SPIR and Document Control</a:t>
            </a:r>
          </a:p>
          <a:p>
            <a:pPr defTabSz="914241">
              <a:buFont typeface="Wingdings" pitchFamily="2" charset="2"/>
              <a:buChar char="ü"/>
              <a:defRPr/>
            </a:pPr>
            <a:r>
              <a:rPr lang="en-US" sz="1067" dirty="0">
                <a:solidFill>
                  <a:srgbClr val="2A4A8D"/>
                </a:solidFill>
                <a:latin typeface="Optima"/>
              </a:rPr>
              <a:t>SPIR Approval Workflow</a:t>
            </a:r>
          </a:p>
          <a:p>
            <a:pPr defTabSz="914241">
              <a:buFont typeface="Wingdings" pitchFamily="2" charset="2"/>
              <a:buChar char="ü"/>
              <a:defRPr/>
            </a:pPr>
            <a:r>
              <a:rPr lang="en-US" sz="1067" dirty="0">
                <a:solidFill>
                  <a:srgbClr val="2A4A8D"/>
                </a:solidFill>
                <a:latin typeface="Optima"/>
              </a:rPr>
              <a:t>Detect and Resolve duplicate items</a:t>
            </a:r>
          </a:p>
          <a:p>
            <a:pPr defTabSz="914241">
              <a:buFont typeface="Wingdings" pitchFamily="2" charset="2"/>
              <a:buChar char="ü"/>
              <a:defRPr/>
            </a:pPr>
            <a:r>
              <a:rPr lang="en-US" sz="1067" dirty="0">
                <a:solidFill>
                  <a:srgbClr val="2A4A8D"/>
                </a:solidFill>
                <a:latin typeface="Optima"/>
              </a:rPr>
              <a:t>Classification,  Standardization &amp; Enrichment</a:t>
            </a:r>
          </a:p>
          <a:p>
            <a:pPr defTabSz="914241">
              <a:buFont typeface="Wingdings" pitchFamily="2" charset="2"/>
              <a:buChar char="ü"/>
              <a:defRPr/>
            </a:pPr>
            <a:r>
              <a:rPr lang="en-US" sz="1067" dirty="0">
                <a:solidFill>
                  <a:srgbClr val="2A4A8D"/>
                </a:solidFill>
                <a:latin typeface="Optima"/>
              </a:rPr>
              <a:t>Structured Short &amp; Long Descriptions Generation</a:t>
            </a:r>
          </a:p>
        </p:txBody>
      </p:sp>
      <p:pic>
        <p:nvPicPr>
          <p:cNvPr id="45" name="Picture 49" descr="C:\Users\Koti Azmira\Desktop\download (2).png"/>
          <p:cNvPicPr>
            <a:picLocks noChangeAspect="1" noChangeArrowheads="1"/>
          </p:cNvPicPr>
          <p:nvPr/>
        </p:nvPicPr>
        <p:blipFill>
          <a:blip r:embed="rId10"/>
          <a:srcRect t="13024" b="18548"/>
          <a:stretch>
            <a:fillRect/>
          </a:stretch>
        </p:blipFill>
        <p:spPr bwMode="auto">
          <a:xfrm>
            <a:off x="6925272" y="3876065"/>
            <a:ext cx="1290107" cy="658800"/>
          </a:xfrm>
          <a:prstGeom prst="rect">
            <a:avLst/>
          </a:prstGeom>
          <a:noFill/>
        </p:spPr>
      </p:pic>
      <p:sp>
        <p:nvSpPr>
          <p:cNvPr id="46" name="TextBox 45">
            <a:extLst>
              <a:ext uri="{FF2B5EF4-FFF2-40B4-BE49-F238E27FC236}">
                <a16:creationId xmlns:a16="http://schemas.microsoft.com/office/drawing/2014/main" id="{D77B8447-70E6-459D-8CB8-D5BDE46D5254}"/>
              </a:ext>
            </a:extLst>
          </p:cNvPr>
          <p:cNvSpPr txBox="1"/>
          <p:nvPr/>
        </p:nvSpPr>
        <p:spPr>
          <a:xfrm>
            <a:off x="6383775" y="4590764"/>
            <a:ext cx="2843540" cy="2123658"/>
          </a:xfrm>
          <a:prstGeom prst="rect">
            <a:avLst/>
          </a:prstGeom>
          <a:noFill/>
        </p:spPr>
        <p:txBody>
          <a:bodyPr wrap="square" rtlCol="0">
            <a:spAutoFit/>
          </a:bodyPr>
          <a:lstStyle/>
          <a:p>
            <a:pPr defTabSz="914241">
              <a:defRPr/>
            </a:pPr>
            <a:r>
              <a:rPr lang="en-IN" sz="1200" b="1" dirty="0">
                <a:solidFill>
                  <a:srgbClr val="2A4A8D"/>
                </a:solidFill>
                <a:latin typeface="Optima"/>
              </a:rPr>
              <a:t>Data</a:t>
            </a:r>
            <a:r>
              <a:rPr lang="en-IN" sz="1200" dirty="0">
                <a:solidFill>
                  <a:srgbClr val="2A4A8D"/>
                </a:solidFill>
                <a:latin typeface="Optima"/>
              </a:rPr>
              <a:t> </a:t>
            </a:r>
            <a:r>
              <a:rPr lang="en-IN" sz="1200" b="1" dirty="0">
                <a:solidFill>
                  <a:srgbClr val="2A4A8D"/>
                </a:solidFill>
                <a:latin typeface="Optima"/>
              </a:rPr>
              <a:t>Cleansing</a:t>
            </a:r>
            <a:r>
              <a:rPr lang="en-IN" sz="1200" dirty="0">
                <a:solidFill>
                  <a:srgbClr val="2A4A8D"/>
                </a:solidFill>
                <a:latin typeface="Optima"/>
              </a:rPr>
              <a:t> of </a:t>
            </a:r>
            <a:r>
              <a:rPr lang="en-US" sz="1200" dirty="0">
                <a:solidFill>
                  <a:srgbClr val="2A4A8D"/>
                </a:solidFill>
                <a:latin typeface="Optima"/>
              </a:rPr>
              <a:t>28 SPIRs with  1500-line items</a:t>
            </a:r>
          </a:p>
          <a:p>
            <a:pPr defTabSz="914241">
              <a:buFont typeface="Wingdings" pitchFamily="2" charset="2"/>
              <a:buChar char="ü"/>
              <a:defRPr/>
            </a:pPr>
            <a:r>
              <a:rPr lang="en-US" sz="1200" dirty="0">
                <a:solidFill>
                  <a:srgbClr val="2A4A8D"/>
                </a:solidFill>
                <a:latin typeface="Optima"/>
              </a:rPr>
              <a:t>SPIR Registration with the associated SPDP Requirements and Attachments</a:t>
            </a:r>
          </a:p>
          <a:p>
            <a:pPr defTabSz="914241">
              <a:buFont typeface="Wingdings" pitchFamily="2" charset="2"/>
              <a:buChar char="ü"/>
              <a:defRPr/>
            </a:pPr>
            <a:r>
              <a:rPr lang="en-US" sz="1200" dirty="0">
                <a:solidFill>
                  <a:srgbClr val="2A4A8D"/>
                </a:solidFill>
                <a:latin typeface="Optima"/>
              </a:rPr>
              <a:t>SPIR and Document Control</a:t>
            </a:r>
          </a:p>
          <a:p>
            <a:pPr defTabSz="914241">
              <a:buFont typeface="Wingdings" pitchFamily="2" charset="2"/>
              <a:buChar char="ü"/>
              <a:defRPr/>
            </a:pPr>
            <a:r>
              <a:rPr lang="en-US" sz="1200" dirty="0">
                <a:solidFill>
                  <a:srgbClr val="2A4A8D"/>
                </a:solidFill>
                <a:latin typeface="Optima"/>
              </a:rPr>
              <a:t>SPIR Approval Workflow</a:t>
            </a:r>
          </a:p>
          <a:p>
            <a:pPr defTabSz="914241">
              <a:buFont typeface="Wingdings" pitchFamily="2" charset="2"/>
              <a:buChar char="ü"/>
              <a:defRPr/>
            </a:pPr>
            <a:r>
              <a:rPr lang="en-US" sz="1200" dirty="0">
                <a:solidFill>
                  <a:srgbClr val="2A4A8D"/>
                </a:solidFill>
                <a:latin typeface="Optima"/>
              </a:rPr>
              <a:t>Detect and Resolve duplicate items</a:t>
            </a:r>
          </a:p>
          <a:p>
            <a:pPr defTabSz="914241">
              <a:buFont typeface="Wingdings" pitchFamily="2" charset="2"/>
              <a:buChar char="ü"/>
              <a:defRPr/>
            </a:pPr>
            <a:r>
              <a:rPr lang="en-US" sz="1200" dirty="0">
                <a:solidFill>
                  <a:srgbClr val="2A4A8D"/>
                </a:solidFill>
                <a:latin typeface="Optima"/>
              </a:rPr>
              <a:t>Classification,  Standardization &amp; Enrichment</a:t>
            </a:r>
          </a:p>
          <a:p>
            <a:pPr defTabSz="914241">
              <a:buFont typeface="Wingdings" pitchFamily="2" charset="2"/>
              <a:buChar char="ü"/>
              <a:defRPr/>
            </a:pPr>
            <a:r>
              <a:rPr lang="en-US" sz="1200" dirty="0">
                <a:solidFill>
                  <a:srgbClr val="2A4A8D"/>
                </a:solidFill>
                <a:latin typeface="Optima"/>
              </a:rPr>
              <a:t>Structured Short &amp; Long Descriptions Generation</a:t>
            </a:r>
          </a:p>
        </p:txBody>
      </p:sp>
      <p:sp>
        <p:nvSpPr>
          <p:cNvPr id="22" name="Slide Number Placeholder 5">
            <a:extLst>
              <a:ext uri="{FF2B5EF4-FFF2-40B4-BE49-F238E27FC236}">
                <a16:creationId xmlns:a16="http://schemas.microsoft.com/office/drawing/2014/main" id="{68D98231-521A-4176-9A88-0F91B6DEE5C0}"/>
              </a:ext>
            </a:extLst>
          </p:cNvPr>
          <p:cNvSpPr>
            <a:spLocks noGrp="1"/>
          </p:cNvSpPr>
          <p:nvPr>
            <p:ph type="sldNum" sz="quarter" idx="12"/>
          </p:nvPr>
        </p:nvSpPr>
        <p:spPr>
          <a:xfrm>
            <a:off x="9342400" y="6622089"/>
            <a:ext cx="2844800" cy="226715"/>
          </a:xfrm>
        </p:spPr>
        <p:txBody>
          <a:bodyPr/>
          <a:lstStyle/>
          <a:p>
            <a:fld id="{F79FC5F6-1581-D948-A184-FDB0977145C6}" type="slidenum">
              <a:rPr lang="en-ZA" sz="1200">
                <a:solidFill>
                  <a:schemeClr val="bg1"/>
                </a:solidFill>
                <a:latin typeface="Optima" panose="02000503060000020004"/>
              </a:rPr>
              <a:pPr/>
              <a:t>8</a:t>
            </a:fld>
            <a:endParaRPr lang="en-ZA" sz="1200" dirty="0">
              <a:solidFill>
                <a:schemeClr val="bg1"/>
              </a:solidFill>
              <a:latin typeface="Optima" panose="02000503060000020004"/>
            </a:endParaRPr>
          </a:p>
        </p:txBody>
      </p:sp>
      <p:sp>
        <p:nvSpPr>
          <p:cNvPr id="23" name="Date Placeholder 3">
            <a:extLst>
              <a:ext uri="{FF2B5EF4-FFF2-40B4-BE49-F238E27FC236}">
                <a16:creationId xmlns:a16="http://schemas.microsoft.com/office/drawing/2014/main" id="{433881E0-B8C8-4CF5-864B-8966770F72E3}"/>
              </a:ext>
            </a:extLst>
          </p:cNvPr>
          <p:cNvSpPr txBox="1">
            <a:spLocks/>
          </p:cNvSpPr>
          <p:nvPr/>
        </p:nvSpPr>
        <p:spPr>
          <a:xfrm>
            <a:off x="282120" y="6591609"/>
            <a:ext cx="2186760" cy="226715"/>
          </a:xfrm>
          <a:prstGeom prst="rect">
            <a:avLst/>
          </a:prstGeom>
        </p:spPr>
        <p:txBody>
          <a:bodyPr/>
          <a:lstStyle>
            <a:defPPr>
              <a:defRPr lang="en-US"/>
            </a:defPPr>
            <a:lvl1pPr marL="0" algn="l" defTabSz="914264" rtl="0" eaLnBrk="1" latinLnBrk="0" hangingPunct="1">
              <a:defRPr sz="1900" kern="1200">
                <a:solidFill>
                  <a:schemeClr val="tx1"/>
                </a:solidFill>
                <a:latin typeface="+mn-lt"/>
                <a:ea typeface="+mn-ea"/>
                <a:cs typeface="+mn-cs"/>
              </a:defRPr>
            </a:lvl1pPr>
            <a:lvl2pPr marL="457131" algn="l" defTabSz="914264" rtl="0" eaLnBrk="1" latinLnBrk="0" hangingPunct="1">
              <a:defRPr sz="1900" kern="1200">
                <a:solidFill>
                  <a:schemeClr val="tx1"/>
                </a:solidFill>
                <a:latin typeface="+mn-lt"/>
                <a:ea typeface="+mn-ea"/>
                <a:cs typeface="+mn-cs"/>
              </a:defRPr>
            </a:lvl2pPr>
            <a:lvl3pPr marL="914264" algn="l" defTabSz="914264" rtl="0" eaLnBrk="1" latinLnBrk="0" hangingPunct="1">
              <a:defRPr sz="1900" kern="1200">
                <a:solidFill>
                  <a:schemeClr val="tx1"/>
                </a:solidFill>
                <a:latin typeface="+mn-lt"/>
                <a:ea typeface="+mn-ea"/>
                <a:cs typeface="+mn-cs"/>
              </a:defRPr>
            </a:lvl3pPr>
            <a:lvl4pPr marL="1371396" algn="l" defTabSz="914264" rtl="0" eaLnBrk="1" latinLnBrk="0" hangingPunct="1">
              <a:defRPr sz="1900" kern="1200">
                <a:solidFill>
                  <a:schemeClr val="tx1"/>
                </a:solidFill>
                <a:latin typeface="+mn-lt"/>
                <a:ea typeface="+mn-ea"/>
                <a:cs typeface="+mn-cs"/>
              </a:defRPr>
            </a:lvl4pPr>
            <a:lvl5pPr marL="1828528" algn="l" defTabSz="914264" rtl="0" eaLnBrk="1" latinLnBrk="0" hangingPunct="1">
              <a:defRPr sz="1900" kern="1200">
                <a:solidFill>
                  <a:schemeClr val="tx1"/>
                </a:solidFill>
                <a:latin typeface="+mn-lt"/>
                <a:ea typeface="+mn-ea"/>
                <a:cs typeface="+mn-cs"/>
              </a:defRPr>
            </a:lvl5pPr>
            <a:lvl6pPr marL="2285662" algn="l" defTabSz="914264" rtl="0" eaLnBrk="1" latinLnBrk="0" hangingPunct="1">
              <a:defRPr sz="1900" kern="1200">
                <a:solidFill>
                  <a:schemeClr val="tx1"/>
                </a:solidFill>
                <a:latin typeface="+mn-lt"/>
                <a:ea typeface="+mn-ea"/>
                <a:cs typeface="+mn-cs"/>
              </a:defRPr>
            </a:lvl6pPr>
            <a:lvl7pPr marL="2742790" algn="l" defTabSz="914264" rtl="0" eaLnBrk="1" latinLnBrk="0" hangingPunct="1">
              <a:defRPr sz="1900" kern="1200">
                <a:solidFill>
                  <a:schemeClr val="tx1"/>
                </a:solidFill>
                <a:latin typeface="+mn-lt"/>
                <a:ea typeface="+mn-ea"/>
                <a:cs typeface="+mn-cs"/>
              </a:defRPr>
            </a:lvl7pPr>
            <a:lvl8pPr marL="3199920" algn="l" defTabSz="914264" rtl="0" eaLnBrk="1" latinLnBrk="0" hangingPunct="1">
              <a:defRPr sz="1900" kern="1200">
                <a:solidFill>
                  <a:schemeClr val="tx1"/>
                </a:solidFill>
                <a:latin typeface="+mn-lt"/>
                <a:ea typeface="+mn-ea"/>
                <a:cs typeface="+mn-cs"/>
              </a:defRPr>
            </a:lvl8pPr>
            <a:lvl9pPr marL="3657051" algn="l" defTabSz="914264" rtl="0" eaLnBrk="1" latinLnBrk="0" hangingPunct="1">
              <a:defRPr sz="1900" kern="1200">
                <a:solidFill>
                  <a:schemeClr val="tx1"/>
                </a:solidFill>
                <a:latin typeface="+mn-lt"/>
                <a:ea typeface="+mn-ea"/>
                <a:cs typeface="+mn-cs"/>
              </a:defRPr>
            </a:lvl9pPr>
          </a:lstStyle>
          <a:p>
            <a:r>
              <a:rPr lang="en-ZA" sz="1300" dirty="0">
                <a:solidFill>
                  <a:schemeClr val="bg1"/>
                </a:solidFill>
                <a:latin typeface="Optima" panose="02000503060000020004"/>
              </a:rPr>
              <a:t>PiLog</a:t>
            </a:r>
          </a:p>
        </p:txBody>
      </p:sp>
      <p:sp>
        <p:nvSpPr>
          <p:cNvPr id="25" name="Footer Placeholder 4">
            <a:extLst>
              <a:ext uri="{FF2B5EF4-FFF2-40B4-BE49-F238E27FC236}">
                <a16:creationId xmlns:a16="http://schemas.microsoft.com/office/drawing/2014/main" id="{85D5F401-D8E2-4A2C-A61C-870E4ED8E47B}"/>
              </a:ext>
            </a:extLst>
          </p:cNvPr>
          <p:cNvSpPr>
            <a:spLocks noGrp="1"/>
          </p:cNvSpPr>
          <p:nvPr>
            <p:ph type="ftr" sz="quarter" idx="11"/>
          </p:nvPr>
        </p:nvSpPr>
        <p:spPr>
          <a:xfrm>
            <a:off x="4165600" y="6631285"/>
            <a:ext cx="3860800" cy="226715"/>
          </a:xfrm>
        </p:spPr>
        <p:txBody>
          <a:bodyPr/>
          <a:lstStyle/>
          <a:p>
            <a:r>
              <a:rPr lang="en-ZA" b="1" dirty="0">
                <a:solidFill>
                  <a:schemeClr val="accent1"/>
                </a:solidFill>
                <a:latin typeface="Optima" charset="0"/>
                <a:ea typeface="+mj-ea"/>
              </a:rPr>
              <a:t>www.piloggroup.com</a:t>
            </a:r>
          </a:p>
        </p:txBody>
      </p:sp>
    </p:spTree>
    <p:extLst>
      <p:ext uri="{BB962C8B-B14F-4D97-AF65-F5344CB8AC3E}">
        <p14:creationId xmlns:p14="http://schemas.microsoft.com/office/powerpoint/2010/main" val="650801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D4AD90-BB61-15A0-C882-E874701A3FB7}"/>
              </a:ext>
            </a:extLst>
          </p:cNvPr>
          <p:cNvSpPr txBox="1"/>
          <p:nvPr/>
        </p:nvSpPr>
        <p:spPr>
          <a:xfrm>
            <a:off x="559397" y="58539"/>
            <a:ext cx="11632603" cy="769441"/>
          </a:xfrm>
          <a:prstGeom prst="rect">
            <a:avLst/>
          </a:prstGeom>
          <a:noFill/>
        </p:spPr>
        <p:txBody>
          <a:bodyPr wrap="square">
            <a:spAutoFit/>
          </a:bodyPr>
          <a:lstStyle/>
          <a:p>
            <a:r>
              <a:rPr lang="en-US" sz="2200" b="1" dirty="0">
                <a:solidFill>
                  <a:srgbClr val="0B4A99"/>
                </a:solidFill>
                <a:latin typeface="Optima" charset="0"/>
                <a:cs typeface="+mj-cs"/>
                <a:sym typeface="+mn-ea"/>
              </a:rPr>
              <a:t>PiLog has been recognized and mentioned in prominent advisories and research organizations </a:t>
            </a:r>
            <a:endParaRPr lang="en-US" sz="2200" b="1" kern="1200" dirty="0">
              <a:solidFill>
                <a:srgbClr val="0B4A99"/>
              </a:solidFill>
              <a:latin typeface="Optima" charset="0"/>
              <a:cs typeface="+mj-cs"/>
            </a:endParaRPr>
          </a:p>
        </p:txBody>
      </p:sp>
      <p:sp>
        <p:nvSpPr>
          <p:cNvPr id="6" name="TextBox 5">
            <a:extLst>
              <a:ext uri="{FF2B5EF4-FFF2-40B4-BE49-F238E27FC236}">
                <a16:creationId xmlns:a16="http://schemas.microsoft.com/office/drawing/2014/main" id="{07A08D4D-96D3-CF2A-F5DE-EB602AFAAE8C}"/>
              </a:ext>
            </a:extLst>
          </p:cNvPr>
          <p:cNvSpPr txBox="1"/>
          <p:nvPr/>
        </p:nvSpPr>
        <p:spPr>
          <a:xfrm>
            <a:off x="5481469" y="6062229"/>
            <a:ext cx="2554941" cy="400110"/>
          </a:xfrm>
          <a:prstGeom prst="rect">
            <a:avLst/>
          </a:prstGeom>
          <a:noFill/>
        </p:spPr>
        <p:txBody>
          <a:bodyPr wrap="square">
            <a:spAutoFit/>
          </a:bodyPr>
          <a:lstStyle/>
          <a:p>
            <a:r>
              <a:rPr lang="en-US" sz="2000" b="1" u="sng" dirty="0">
                <a:solidFill>
                  <a:srgbClr val="0B4A99"/>
                </a:solidFill>
                <a:latin typeface="Optima" charset="0"/>
                <a:cs typeface="+mj-cs"/>
                <a:sym typeface="+mn-ea"/>
              </a:rPr>
              <a:t>Gartner Recognitions</a:t>
            </a:r>
            <a:endParaRPr lang="en-US" sz="2000" b="1" u="sng" kern="1200" dirty="0">
              <a:solidFill>
                <a:srgbClr val="0B4A99"/>
              </a:solidFill>
              <a:latin typeface="Optima" charset="0"/>
              <a:cs typeface="+mj-cs"/>
            </a:endParaRPr>
          </a:p>
        </p:txBody>
      </p:sp>
      <p:sp>
        <p:nvSpPr>
          <p:cNvPr id="10" name="TextBox 9">
            <a:extLst>
              <a:ext uri="{FF2B5EF4-FFF2-40B4-BE49-F238E27FC236}">
                <a16:creationId xmlns:a16="http://schemas.microsoft.com/office/drawing/2014/main" id="{7D817404-19EE-FC30-859E-F6FDCFD0870F}"/>
              </a:ext>
            </a:extLst>
          </p:cNvPr>
          <p:cNvSpPr txBox="1"/>
          <p:nvPr/>
        </p:nvSpPr>
        <p:spPr>
          <a:xfrm>
            <a:off x="434963" y="1052892"/>
            <a:ext cx="3934793" cy="738664"/>
          </a:xfrm>
          <a:prstGeom prst="rect">
            <a:avLst/>
          </a:prstGeom>
          <a:noFill/>
        </p:spPr>
        <p:txBody>
          <a:bodyPr wrap="square">
            <a:spAutoFit/>
          </a:bodyPr>
          <a:lstStyle/>
          <a:p>
            <a:pPr algn="ctr"/>
            <a:r>
              <a:rPr lang="en-IN" sz="1400" b="1" noProof="0" dirty="0">
                <a:ln>
                  <a:noFill/>
                </a:ln>
                <a:solidFill>
                  <a:schemeClr val="bg1"/>
                </a:solidFill>
                <a:effectLst/>
                <a:uLnTx/>
                <a:uFillTx/>
                <a:latin typeface="Optima"/>
                <a:sym typeface="+mn-ea"/>
              </a:rPr>
              <a:t>Gartner Peer Insights “Voice of the Customer” “Master Data Management Solutions “ Customers’ Choice Awards 2024</a:t>
            </a:r>
            <a:endParaRPr lang="en-US" sz="1400" dirty="0">
              <a:solidFill>
                <a:schemeClr val="bg1"/>
              </a:solidFill>
            </a:endParaRPr>
          </a:p>
        </p:txBody>
      </p:sp>
      <p:sp>
        <p:nvSpPr>
          <p:cNvPr id="21" name="TextBox 20">
            <a:extLst>
              <a:ext uri="{FF2B5EF4-FFF2-40B4-BE49-F238E27FC236}">
                <a16:creationId xmlns:a16="http://schemas.microsoft.com/office/drawing/2014/main" id="{767AC358-FF91-1571-FACE-A98AA3E4F175}"/>
              </a:ext>
            </a:extLst>
          </p:cNvPr>
          <p:cNvSpPr txBox="1"/>
          <p:nvPr/>
        </p:nvSpPr>
        <p:spPr>
          <a:xfrm>
            <a:off x="4914900" y="1010002"/>
            <a:ext cx="3360132" cy="954107"/>
          </a:xfrm>
          <a:prstGeom prst="rect">
            <a:avLst/>
          </a:prstGeom>
          <a:noFill/>
          <a:ln>
            <a:solidFill>
              <a:srgbClr val="0B4A99"/>
            </a:solidFill>
          </a:ln>
        </p:spPr>
        <p:txBody>
          <a:bodyPr wrap="square">
            <a:spAutoFit/>
          </a:bodyPr>
          <a:lstStyle/>
          <a:p>
            <a:pPr algn="ctr"/>
            <a:r>
              <a:rPr lang="en-IN" sz="1400" b="1" dirty="0">
                <a:solidFill>
                  <a:srgbClr val="10479B"/>
                </a:solidFill>
                <a:latin typeface="Optima"/>
                <a:sym typeface="+mn-ea"/>
              </a:rPr>
              <a:t>PiLog named as a </a:t>
            </a:r>
            <a:r>
              <a:rPr lang="en-IN" sz="1400" b="1" dirty="0">
                <a:solidFill>
                  <a:srgbClr val="C00000"/>
                </a:solidFill>
                <a:latin typeface="Optima"/>
                <a:sym typeface="+mn-ea"/>
              </a:rPr>
              <a:t>“Niche Player” </a:t>
            </a:r>
            <a:r>
              <a:rPr lang="en-IN" sz="1400" b="1" dirty="0">
                <a:solidFill>
                  <a:srgbClr val="10479B"/>
                </a:solidFill>
                <a:latin typeface="Optima"/>
                <a:sym typeface="+mn-ea"/>
              </a:rPr>
              <a:t>in the  2021 </a:t>
            </a:r>
          </a:p>
          <a:p>
            <a:pPr algn="ctr"/>
            <a:r>
              <a:rPr lang="en-IN" sz="1400" b="1" dirty="0">
                <a:solidFill>
                  <a:srgbClr val="C00000"/>
                </a:solidFill>
                <a:latin typeface="Optima"/>
                <a:sym typeface="+mn-ea"/>
              </a:rPr>
              <a:t>Gartner’s Magic Quadrant </a:t>
            </a:r>
            <a:r>
              <a:rPr lang="en-IN" sz="1400" b="1" dirty="0">
                <a:solidFill>
                  <a:srgbClr val="10479B"/>
                </a:solidFill>
                <a:latin typeface="Optima"/>
                <a:sym typeface="+mn-ea"/>
              </a:rPr>
              <a:t>for </a:t>
            </a:r>
          </a:p>
          <a:p>
            <a:pPr algn="ctr"/>
            <a:r>
              <a:rPr lang="en-IN" sz="1400" b="1" dirty="0">
                <a:solidFill>
                  <a:srgbClr val="C00000"/>
                </a:solidFill>
                <a:latin typeface="Optima"/>
                <a:sym typeface="+mn-ea"/>
              </a:rPr>
              <a:t>“Master Data Management Solutions</a:t>
            </a:r>
            <a:r>
              <a:rPr lang="en-IN" sz="1200" b="1" dirty="0">
                <a:solidFill>
                  <a:srgbClr val="C00000"/>
                </a:solidFill>
                <a:latin typeface="Optima"/>
                <a:sym typeface="+mn-ea"/>
              </a:rPr>
              <a:t>”</a:t>
            </a:r>
            <a:endParaRPr lang="en-IN" sz="1200" b="1" dirty="0">
              <a:solidFill>
                <a:srgbClr val="C00000"/>
              </a:solidFill>
              <a:latin typeface="Optima"/>
            </a:endParaRPr>
          </a:p>
        </p:txBody>
      </p:sp>
      <p:pic>
        <p:nvPicPr>
          <p:cNvPr id="22" name="Picture 21" descr="Timeline&#10;&#10;Description automatically generated">
            <a:extLst>
              <a:ext uri="{FF2B5EF4-FFF2-40B4-BE49-F238E27FC236}">
                <a16:creationId xmlns:a16="http://schemas.microsoft.com/office/drawing/2014/main" id="{FEF228E1-22B4-4C49-7E53-E371329FE31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900"/>
                    </a14:imgEffect>
                    <a14:imgEffect>
                      <a14:sharpenSoften amount="50000"/>
                    </a14:imgEffect>
                  </a14:imgLayer>
                </a14:imgProps>
              </a:ext>
            </a:extLst>
          </a:blip>
          <a:stretch>
            <a:fillRect/>
          </a:stretch>
        </p:blipFill>
        <p:spPr>
          <a:xfrm>
            <a:off x="4818529" y="2036455"/>
            <a:ext cx="3648608" cy="3648608"/>
          </a:xfrm>
          <a:prstGeom prst="rect">
            <a:avLst/>
          </a:prstGeom>
        </p:spPr>
      </p:pic>
      <p:sp>
        <p:nvSpPr>
          <p:cNvPr id="5" name="TextBox 4">
            <a:extLst>
              <a:ext uri="{FF2B5EF4-FFF2-40B4-BE49-F238E27FC236}">
                <a16:creationId xmlns:a16="http://schemas.microsoft.com/office/drawing/2014/main" id="{C116EE6C-198B-6E95-BA6F-8814C7B95C45}"/>
              </a:ext>
            </a:extLst>
          </p:cNvPr>
          <p:cNvSpPr txBox="1"/>
          <p:nvPr/>
        </p:nvSpPr>
        <p:spPr>
          <a:xfrm>
            <a:off x="8388746" y="1063824"/>
            <a:ext cx="3803254" cy="738664"/>
          </a:xfrm>
          <a:prstGeom prst="rect">
            <a:avLst/>
          </a:prstGeom>
          <a:noFill/>
          <a:ln>
            <a:solidFill>
              <a:srgbClr val="0B4A99"/>
            </a:solidFill>
          </a:ln>
        </p:spPr>
        <p:txBody>
          <a:bodyPr wrap="square">
            <a:spAutoFit/>
          </a:bodyPr>
          <a:lstStyle/>
          <a:p>
            <a:pPr algn="ctr"/>
            <a:r>
              <a:rPr lang="en-IN" sz="1400" b="1" dirty="0">
                <a:solidFill>
                  <a:srgbClr val="10479B"/>
                </a:solidFill>
                <a:latin typeface="Optima"/>
                <a:sym typeface="+mn-ea"/>
              </a:rPr>
              <a:t>PiLog named in Gartner’s Peer Insights </a:t>
            </a:r>
            <a:r>
              <a:rPr lang="en-IN" sz="1400" b="1" dirty="0">
                <a:solidFill>
                  <a:srgbClr val="C00000"/>
                </a:solidFill>
                <a:latin typeface="Optima"/>
                <a:sym typeface="+mn-ea"/>
              </a:rPr>
              <a:t>Vendor Spectrum</a:t>
            </a:r>
            <a:r>
              <a:rPr lang="en-IN" sz="1400" b="1" dirty="0">
                <a:solidFill>
                  <a:srgbClr val="10479B"/>
                </a:solidFill>
                <a:latin typeface="Optima"/>
                <a:sym typeface="+mn-ea"/>
              </a:rPr>
              <a:t> 2021 for </a:t>
            </a:r>
            <a:r>
              <a:rPr lang="en-IN" sz="1400" b="1" dirty="0">
                <a:solidFill>
                  <a:srgbClr val="C00000"/>
                </a:solidFill>
                <a:latin typeface="Optima"/>
                <a:sym typeface="+mn-ea"/>
              </a:rPr>
              <a:t>“Master Data Management Solutions”</a:t>
            </a:r>
            <a:endParaRPr lang="en-IN" sz="1400" b="1" dirty="0">
              <a:solidFill>
                <a:srgbClr val="C00000"/>
              </a:solidFill>
              <a:latin typeface="Optima"/>
            </a:endParaRPr>
          </a:p>
        </p:txBody>
      </p:sp>
      <p:pic>
        <p:nvPicPr>
          <p:cNvPr id="17" name="Picture 16" descr="A diagram of a market average&#10;&#10;Description automatically generated">
            <a:extLst>
              <a:ext uri="{FF2B5EF4-FFF2-40B4-BE49-F238E27FC236}">
                <a16:creationId xmlns:a16="http://schemas.microsoft.com/office/drawing/2014/main" id="{975FB508-E486-F2B2-3E09-5E32EF1E798D}"/>
              </a:ext>
            </a:extLst>
          </p:cNvPr>
          <p:cNvPicPr>
            <a:picLocks noChangeAspect="1"/>
          </p:cNvPicPr>
          <p:nvPr/>
        </p:nvPicPr>
        <p:blipFill>
          <a:blip r:embed="rId4"/>
          <a:stretch>
            <a:fillRect/>
          </a:stretch>
        </p:blipFill>
        <p:spPr>
          <a:xfrm>
            <a:off x="712016" y="2263244"/>
            <a:ext cx="3657740" cy="3483768"/>
          </a:xfrm>
          <a:prstGeom prst="rect">
            <a:avLst/>
          </a:prstGeom>
        </p:spPr>
      </p:pic>
      <p:cxnSp>
        <p:nvCxnSpPr>
          <p:cNvPr id="19" name="Straight Connector 18">
            <a:extLst>
              <a:ext uri="{FF2B5EF4-FFF2-40B4-BE49-F238E27FC236}">
                <a16:creationId xmlns:a16="http://schemas.microsoft.com/office/drawing/2014/main" id="{78232B0E-C07A-2325-9145-03285BC6149B}"/>
              </a:ext>
            </a:extLst>
          </p:cNvPr>
          <p:cNvCxnSpPr>
            <a:cxnSpLocks/>
          </p:cNvCxnSpPr>
          <p:nvPr/>
        </p:nvCxnSpPr>
        <p:spPr>
          <a:xfrm>
            <a:off x="4232802" y="1966731"/>
            <a:ext cx="0" cy="3716673"/>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0F73B4A-79E1-864B-758F-FC5B52B35851}"/>
              </a:ext>
            </a:extLst>
          </p:cNvPr>
          <p:cNvCxnSpPr>
            <a:cxnSpLocks/>
          </p:cNvCxnSpPr>
          <p:nvPr/>
        </p:nvCxnSpPr>
        <p:spPr>
          <a:xfrm>
            <a:off x="4276345" y="2047629"/>
            <a:ext cx="0" cy="3716673"/>
          </a:xfrm>
          <a:prstGeom prst="line">
            <a:avLst/>
          </a:prstGeom>
          <a:ln>
            <a:solidFill>
              <a:schemeClr val="tx2">
                <a:lumMod val="90000"/>
                <a:lumOff val="1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2F3AC3B-E6F9-DEA5-4B5C-BF037D16CAF6}"/>
              </a:ext>
            </a:extLst>
          </p:cNvPr>
          <p:cNvCxnSpPr>
            <a:cxnSpLocks/>
          </p:cNvCxnSpPr>
          <p:nvPr/>
        </p:nvCxnSpPr>
        <p:spPr>
          <a:xfrm>
            <a:off x="8231490" y="2017931"/>
            <a:ext cx="0" cy="3716673"/>
          </a:xfrm>
          <a:prstGeom prst="line">
            <a:avLst/>
          </a:prstGeom>
          <a:ln>
            <a:solidFill>
              <a:schemeClr val="tx2">
                <a:lumMod val="90000"/>
                <a:lumOff val="1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24964AA-871F-5F91-850E-A4F93C85E5B3}"/>
              </a:ext>
            </a:extLst>
          </p:cNvPr>
          <p:cNvCxnSpPr>
            <a:cxnSpLocks/>
          </p:cNvCxnSpPr>
          <p:nvPr/>
        </p:nvCxnSpPr>
        <p:spPr>
          <a:xfrm>
            <a:off x="8187948" y="1914568"/>
            <a:ext cx="0" cy="3716673"/>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28" name="Picture 27" descr="A diagram of software components&#10;&#10;Description automatically generated">
            <a:extLst>
              <a:ext uri="{FF2B5EF4-FFF2-40B4-BE49-F238E27FC236}">
                <a16:creationId xmlns:a16="http://schemas.microsoft.com/office/drawing/2014/main" id="{7923F25F-9F5A-BFC5-4A6F-D77B08DFC791}"/>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8275032" y="1917587"/>
            <a:ext cx="3716673" cy="3716673"/>
          </a:xfrm>
          <a:prstGeom prst="rect">
            <a:avLst/>
          </a:prstGeom>
        </p:spPr>
      </p:pic>
    </p:spTree>
    <p:extLst>
      <p:ext uri="{BB962C8B-B14F-4D97-AF65-F5344CB8AC3E}">
        <p14:creationId xmlns:p14="http://schemas.microsoft.com/office/powerpoint/2010/main" val="1105659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PiLog Data Theme">
  <a:themeElements>
    <a:clrScheme name="PiLog Template Colours">
      <a:dk1>
        <a:sysClr val="windowText" lastClr="000000"/>
      </a:dk1>
      <a:lt1>
        <a:sysClr val="window" lastClr="FFFFFF"/>
      </a:lt1>
      <a:dk2>
        <a:srgbClr val="1F497D"/>
      </a:dk2>
      <a:lt2>
        <a:srgbClr val="EEECE1"/>
      </a:lt2>
      <a:accent1>
        <a:srgbClr val="10479B"/>
      </a:accent1>
      <a:accent2>
        <a:srgbClr val="CC000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a:noFill/>
        </a:ln>
      </a:spPr>
      <a:bodyPr lIns="36000" tIns="0" rIns="36000" bIns="0" rtlCol="0" anchor="ctr"/>
      <a:lstStyle>
        <a:defPPr algn="ctr">
          <a:defRPr sz="1200" dirty="0">
            <a:solidFill>
              <a:schemeClr val="tx1"/>
            </a:solidFill>
            <a:latin typeface="Arial" panose="020B0604020202020204"/>
            <a:cs typeface="Arial" panose="020B0604020202020204"/>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PiLog Data Theme">
  <a:themeElements>
    <a:clrScheme name="PiLog Template Colours">
      <a:dk1>
        <a:sysClr val="windowText" lastClr="000000"/>
      </a:dk1>
      <a:lt1>
        <a:sysClr val="window" lastClr="FFFFFF"/>
      </a:lt1>
      <a:dk2>
        <a:srgbClr val="1F497D"/>
      </a:dk2>
      <a:lt2>
        <a:srgbClr val="EEECE1"/>
      </a:lt2>
      <a:accent1>
        <a:srgbClr val="10479B"/>
      </a:accent1>
      <a:accent2>
        <a:srgbClr val="CC000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a:noFill/>
        </a:ln>
      </a:spPr>
      <a:bodyPr lIns="36000" tIns="0" rIns="36000" bIns="0" rtlCol="0" anchor="ctr"/>
      <a:lstStyle>
        <a:defPPr algn="ctr">
          <a:defRPr sz="1200" dirty="0">
            <a:solidFill>
              <a:schemeClr val="tx1"/>
            </a:solidFill>
            <a:latin typeface="Arial" panose="020B0604020202020204"/>
            <a:cs typeface="Arial" panose="020B0604020202020204"/>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eme1">
  <a:themeElements>
    <a:clrScheme name="PiLog Template Colours">
      <a:dk1>
        <a:sysClr val="windowText" lastClr="000000"/>
      </a:dk1>
      <a:lt1>
        <a:sysClr val="window" lastClr="FFFFFF"/>
      </a:lt1>
      <a:dk2>
        <a:srgbClr val="1F497D"/>
      </a:dk2>
      <a:lt2>
        <a:srgbClr val="EEECE1"/>
      </a:lt2>
      <a:accent1>
        <a:srgbClr val="10479B"/>
      </a:accent1>
      <a:accent2>
        <a:srgbClr val="CC000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a:noFill/>
        </a:ln>
      </a:spPr>
      <a:bodyPr lIns="36000" tIns="0" rIns="36000" bIns="0" rtlCol="0" anchor="ctr"/>
      <a:lstStyle>
        <a:defPPr algn="ctr">
          <a:defRPr sz="1200" dirty="0">
            <a:solidFill>
              <a:schemeClr val="tx1"/>
            </a:solidFill>
            <a:latin typeface="Arial" panose="020B0604020202020204"/>
            <a:cs typeface="Arial" panose="020B0604020202020204"/>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2550D522-A8BB-1B4D-8715-939FB7ABADF6}" vid="{A89EBD05-E757-3844-9372-F18C79AA90A0}"/>
    </a:ext>
  </a:extLst>
</a:theme>
</file>

<file path=ppt/theme/theme4.xml><?xml version="1.0" encoding="utf-8"?>
<a:theme xmlns:a="http://schemas.openxmlformats.org/drawingml/2006/main" name="6_PiLog Data Theme">
  <a:themeElements>
    <a:clrScheme name="PiLog Template Colours">
      <a:dk1>
        <a:sysClr val="windowText" lastClr="000000"/>
      </a:dk1>
      <a:lt1>
        <a:sysClr val="window" lastClr="FFFFFF"/>
      </a:lt1>
      <a:dk2>
        <a:srgbClr val="1F497D"/>
      </a:dk2>
      <a:lt2>
        <a:srgbClr val="EEECE1"/>
      </a:lt2>
      <a:accent1>
        <a:srgbClr val="10479B"/>
      </a:accent1>
      <a:accent2>
        <a:srgbClr val="CC000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a:noFill/>
        </a:ln>
      </a:spPr>
      <a:bodyPr lIns="36000" tIns="0" rIns="36000" bIns="0" rtlCol="0" anchor="ctr"/>
      <a:lstStyle>
        <a:defPPr algn="ctr">
          <a:defRPr sz="1200" dirty="0">
            <a:solidFill>
              <a:schemeClr val="tx1"/>
            </a:solidFill>
            <a:latin typeface="Arial" panose="020B0604020202020204"/>
            <a:cs typeface="Arial" panose="020B0604020202020204"/>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Theme1">
  <a:themeElements>
    <a:clrScheme name="PiLog Template Colours">
      <a:dk1>
        <a:sysClr val="windowText" lastClr="000000"/>
      </a:dk1>
      <a:lt1>
        <a:sysClr val="window" lastClr="FFFFFF"/>
      </a:lt1>
      <a:dk2>
        <a:srgbClr val="1F497D"/>
      </a:dk2>
      <a:lt2>
        <a:srgbClr val="EEECE1"/>
      </a:lt2>
      <a:accent1>
        <a:srgbClr val="10479B"/>
      </a:accent1>
      <a:accent2>
        <a:srgbClr val="CC000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a:noFill/>
        </a:ln>
      </a:spPr>
      <a:bodyPr lIns="36000" tIns="0" rIns="36000" bIns="0" rtlCol="0" anchor="ctr"/>
      <a:lstStyle>
        <a:defPPr algn="ctr">
          <a:defRPr sz="1200" dirty="0">
            <a:solidFill>
              <a:schemeClr val="tx1"/>
            </a:solidFill>
            <a:latin typeface="Arial" panose="020B0604020202020204"/>
            <a:cs typeface="Arial" panose="020B0604020202020204"/>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2550D522-A8BB-1B4D-8715-939FB7ABADF6}" vid="{A89EBD05-E757-3844-9372-F18C79AA90A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1378</TotalTime>
  <Words>5010</Words>
  <Application>Microsoft Macintosh PowerPoint</Application>
  <PresentationFormat>Widescreen</PresentationFormat>
  <Paragraphs>958</Paragraphs>
  <Slides>51</Slides>
  <Notes>10</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1</vt:i4>
      </vt:variant>
      <vt:variant>
        <vt:lpstr>Slide Titles</vt:lpstr>
      </vt:variant>
      <vt:variant>
        <vt:i4>51</vt:i4>
      </vt:variant>
    </vt:vector>
  </HeadingPairs>
  <TitlesOfParts>
    <vt:vector size="68" baseType="lpstr">
      <vt:lpstr>맑은 고딕</vt:lpstr>
      <vt:lpstr>맑은 고딕</vt:lpstr>
      <vt:lpstr>Arial</vt:lpstr>
      <vt:lpstr>Arial MT</vt:lpstr>
      <vt:lpstr>Britannic Bold</vt:lpstr>
      <vt:lpstr>Calibri</vt:lpstr>
      <vt:lpstr>Century Gothic</vt:lpstr>
      <vt:lpstr>Courier New</vt:lpstr>
      <vt:lpstr>Futura</vt:lpstr>
      <vt:lpstr>Optima</vt:lpstr>
      <vt:lpstr>Wingdings</vt:lpstr>
      <vt:lpstr>PiLog Data Theme</vt:lpstr>
      <vt:lpstr>3_PiLog Data Theme</vt:lpstr>
      <vt:lpstr>Theme1</vt:lpstr>
      <vt:lpstr>6_PiLog Data Theme</vt:lpstr>
      <vt:lpstr>2_Theme1</vt:lpstr>
      <vt:lpstr>Bitmap Image</vt:lpstr>
      <vt:lpstr>Material Cataloguing &amp; Codification for Yanbu WTS WRFP230075 Technical Proposal  </vt:lpstr>
      <vt:lpstr>Introduction</vt:lpstr>
      <vt:lpstr> Contents</vt:lpstr>
      <vt:lpstr>PiLog - The Digital Transformation Company</vt:lpstr>
      <vt:lpstr>PiLog’s Industry Experience</vt:lpstr>
      <vt:lpstr>PiLog’s Industry Experience</vt:lpstr>
      <vt:lpstr>PiLog’s Industry Experience</vt:lpstr>
      <vt:lpstr>Key references of SPIR cataloguing Projects</vt:lpstr>
      <vt:lpstr>PowerPoint Presentation</vt:lpstr>
      <vt:lpstr>Value Engineering Solutions</vt:lpstr>
      <vt:lpstr>Key Apprehensions of Business Leaders…  </vt:lpstr>
      <vt:lpstr>Scope of Services and key metrics</vt:lpstr>
      <vt:lpstr>Scope of Services     </vt:lpstr>
      <vt:lpstr>PiLog Recommended Solution &amp; Approach</vt:lpstr>
      <vt:lpstr>PowerPoint Presentation</vt:lpstr>
      <vt:lpstr>PowerPoint Presentation</vt:lpstr>
      <vt:lpstr>PiLog Preferred Ontology PPO (Taxonomy Standard) &amp; Business Benefits…</vt:lpstr>
      <vt:lpstr>PPO (PiLog Preferred Ontology) Examples…</vt:lpstr>
      <vt:lpstr>PowerPoint Presentation</vt:lpstr>
      <vt:lpstr>Process of accomplishing  Item  / Material Master objects (Sample Model)...</vt:lpstr>
      <vt:lpstr>PowerPoint Presentation</vt:lpstr>
      <vt:lpstr>Solution Architecture Framework</vt:lpstr>
      <vt:lpstr>Spares Data Acquisition – The Methodology</vt:lpstr>
      <vt:lpstr>SPIR Management – Electronic Spare Parts Interchangeability Record</vt:lpstr>
      <vt:lpstr>PiLog SPIR Management – Business Benefits</vt:lpstr>
      <vt:lpstr>SPIR. Management – SPIR Template</vt:lpstr>
      <vt:lpstr>PiLog e-SPIR Functionality (Proposed)</vt:lpstr>
      <vt:lpstr>PowerPoint Presentation</vt:lpstr>
      <vt:lpstr>PowerPoint Presentation</vt:lpstr>
      <vt:lpstr>PowerPoint Presentation</vt:lpstr>
      <vt:lpstr>PowerPoint Presentation</vt:lpstr>
      <vt:lpstr>PowerPoint Presentation</vt:lpstr>
      <vt:lpstr>PowerPoint Presentation</vt:lpstr>
      <vt:lpstr>Material Harmonization and Cataloguing  Outcome (Example….)</vt:lpstr>
      <vt:lpstr>Material Master – Enrichment example…</vt:lpstr>
      <vt:lpstr>Sample Catalogued Data (Generation of SAP Short Descriptions)</vt:lpstr>
      <vt:lpstr>Sample Catalogued Data (Generation of SAP Long Descriptions)</vt:lpstr>
      <vt:lpstr>Potential Duplicate Resolution (PDR)</vt:lpstr>
      <vt:lpstr>Examples of PDR-2 </vt:lpstr>
      <vt:lpstr>Advantages of UNSPSC</vt:lpstr>
      <vt:lpstr>PowerPoint Presentation</vt:lpstr>
      <vt:lpstr>Sample Data Harmonization/Cleansing Process (Material)….</vt:lpstr>
      <vt:lpstr>Project Approach &amp; Methodology!!!</vt:lpstr>
      <vt:lpstr>Roles &amp; Responsibilities</vt:lpstr>
      <vt:lpstr>Project Governance</vt:lpstr>
      <vt:lpstr>Project Team</vt:lpstr>
      <vt:lpstr>Proposed Roadmap for WTTCO ..</vt:lpstr>
      <vt:lpstr>Key assumptions (In Scope &amp; Out of Scope) – 1/2</vt:lpstr>
      <vt:lpstr>Key assumptions (In Scope &amp; Out of Scope) – 2/2</vt:lpstr>
      <vt:lpstr>Addendum/Clarifications from WTTCCO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Inventory Optimization – Technical Proposal</dc:title>
  <dc:creator>Nazima  Yasmeen</dc:creator>
  <cp:lastModifiedBy>Umar Farooq</cp:lastModifiedBy>
  <cp:revision>24</cp:revision>
  <dcterms:created xsi:type="dcterms:W3CDTF">2023-06-20T05:52:39Z</dcterms:created>
  <dcterms:modified xsi:type="dcterms:W3CDTF">2024-07-14T21:15:45Z</dcterms:modified>
</cp:coreProperties>
</file>